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3.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5.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6.xml" ContentType="application/vnd.openxmlformats-officedocument.theme+xml"/>
  <Override PartName="/ppt/tags/tag2.xml" ContentType="application/vnd.openxmlformats-officedocument.presentationml.tags+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9" r:id="rId6"/>
    <p:sldMasterId id="2147483720" r:id="rId7"/>
    <p:sldMasterId id="2147483751" r:id="rId8"/>
    <p:sldMasterId id="2147483775" r:id="rId9"/>
    <p:sldMasterId id="2147483804" r:id="rId10"/>
  </p:sldMasterIdLst>
  <p:notesMasterIdLst>
    <p:notesMasterId r:id="rId68"/>
  </p:notesMasterIdLst>
  <p:sldIdLst>
    <p:sldId id="298" r:id="rId11"/>
    <p:sldId id="721" r:id="rId12"/>
    <p:sldId id="909" r:id="rId13"/>
    <p:sldId id="897" r:id="rId14"/>
    <p:sldId id="883" r:id="rId15"/>
    <p:sldId id="887" r:id="rId16"/>
    <p:sldId id="884" r:id="rId17"/>
    <p:sldId id="885" r:id="rId18"/>
    <p:sldId id="265" r:id="rId19"/>
    <p:sldId id="8196" r:id="rId20"/>
    <p:sldId id="8197" r:id="rId21"/>
    <p:sldId id="8199" r:id="rId22"/>
    <p:sldId id="8198" r:id="rId23"/>
    <p:sldId id="8200" r:id="rId24"/>
    <p:sldId id="8214" r:id="rId25"/>
    <p:sldId id="8207" r:id="rId26"/>
    <p:sldId id="8253" r:id="rId27"/>
    <p:sldId id="8265" r:id="rId28"/>
    <p:sldId id="8260" r:id="rId29"/>
    <p:sldId id="8268" r:id="rId30"/>
    <p:sldId id="8266" r:id="rId31"/>
    <p:sldId id="8267" r:id="rId32"/>
    <p:sldId id="8261" r:id="rId33"/>
    <p:sldId id="2134805590" r:id="rId34"/>
    <p:sldId id="8293" r:id="rId35"/>
    <p:sldId id="8203" r:id="rId36"/>
    <p:sldId id="8270" r:id="rId37"/>
    <p:sldId id="8271" r:id="rId38"/>
    <p:sldId id="8272" r:id="rId39"/>
    <p:sldId id="8255" r:id="rId40"/>
    <p:sldId id="8257" r:id="rId41"/>
    <p:sldId id="8258" r:id="rId42"/>
    <p:sldId id="8259" r:id="rId43"/>
    <p:sldId id="8274" r:id="rId44"/>
    <p:sldId id="8275" r:id="rId45"/>
    <p:sldId id="8204" r:id="rId46"/>
    <p:sldId id="395" r:id="rId47"/>
    <p:sldId id="410" r:id="rId48"/>
    <p:sldId id="412" r:id="rId49"/>
    <p:sldId id="413" r:id="rId50"/>
    <p:sldId id="411" r:id="rId51"/>
    <p:sldId id="8277" r:id="rId52"/>
    <p:sldId id="8278" r:id="rId53"/>
    <p:sldId id="8280" r:id="rId54"/>
    <p:sldId id="8281" r:id="rId55"/>
    <p:sldId id="8283" r:id="rId56"/>
    <p:sldId id="8284" r:id="rId57"/>
    <p:sldId id="8285" r:id="rId58"/>
    <p:sldId id="8286" r:id="rId59"/>
    <p:sldId id="8193" r:id="rId60"/>
    <p:sldId id="8185" r:id="rId61"/>
    <p:sldId id="2134805591" r:id="rId62"/>
    <p:sldId id="8205" r:id="rId63"/>
    <p:sldId id="8288" r:id="rId64"/>
    <p:sldId id="895" r:id="rId65"/>
    <p:sldId id="2134805592" r:id="rId66"/>
    <p:sldId id="606"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7" autoAdjust="0"/>
    <p:restoredTop sz="94660"/>
  </p:normalViewPr>
  <p:slideViewPr>
    <p:cSldViewPr snapToGrid="0">
      <p:cViewPr varScale="1">
        <p:scale>
          <a:sx n="63" d="100"/>
          <a:sy n="63" d="100"/>
        </p:scale>
        <p:origin x="796"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notesMaster" Target="notesMasters/notesMaster1.xml"/><Relationship Id="rId7" Type="http://schemas.openxmlformats.org/officeDocument/2006/relationships/slideMaster" Target="slideMasters/slideMaster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presProps" Target="presProps.xml"/><Relationship Id="rId8" Type="http://schemas.openxmlformats.org/officeDocument/2006/relationships/slideMaster" Target="slideMasters/slideMaster4.xml"/><Relationship Id="rId51" Type="http://schemas.openxmlformats.org/officeDocument/2006/relationships/slide" Target="slides/slide41.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71510327608282"/>
          <c:y val="0.31157619284834542"/>
          <c:w val="0.73656979344783435"/>
          <c:h val="0.65752162543468884"/>
        </c:manualLayout>
      </c:layout>
      <c:pieChart>
        <c:varyColors val="1"/>
        <c:ser>
          <c:idx val="0"/>
          <c:order val="0"/>
          <c:tx>
            <c:strRef>
              <c:f>Tabelle1!$B$1</c:f>
              <c:strCache>
                <c:ptCount val="1"/>
                <c:pt idx="0">
                  <c:v>Verkauf</c:v>
                </c:pt>
              </c:strCache>
            </c:strRef>
          </c:tx>
          <c:spPr>
            <a:ln>
              <a:noFill/>
            </a:ln>
          </c:spPr>
          <c:dPt>
            <c:idx val="0"/>
            <c:bubble3D val="0"/>
            <c:spPr>
              <a:solidFill>
                <a:srgbClr val="CC6600"/>
              </a:solidFill>
              <a:ln>
                <a:noFill/>
              </a:ln>
            </c:spPr>
            <c:extLst>
              <c:ext xmlns:c16="http://schemas.microsoft.com/office/drawing/2014/chart" uri="{C3380CC4-5D6E-409C-BE32-E72D297353CC}">
                <c16:uniqueId val="{00000001-BDA6-4391-AD9B-4BB52F2C98DE}"/>
              </c:ext>
            </c:extLst>
          </c:dPt>
          <c:dPt>
            <c:idx val="1"/>
            <c:bubble3D val="0"/>
            <c:spPr>
              <a:solidFill>
                <a:schemeClr val="accent5"/>
              </a:solidFill>
              <a:ln>
                <a:noFill/>
              </a:ln>
            </c:spPr>
            <c:extLst>
              <c:ext xmlns:c16="http://schemas.microsoft.com/office/drawing/2014/chart" uri="{C3380CC4-5D6E-409C-BE32-E72D297353CC}">
                <c16:uniqueId val="{00000003-BDA6-4391-AD9B-4BB52F2C98DE}"/>
              </c:ext>
            </c:extLst>
          </c:dPt>
          <c:dPt>
            <c:idx val="2"/>
            <c:bubble3D val="0"/>
            <c:spPr>
              <a:solidFill>
                <a:schemeClr val="accent3"/>
              </a:solidFill>
              <a:ln>
                <a:noFill/>
              </a:ln>
            </c:spPr>
            <c:extLst>
              <c:ext xmlns:c16="http://schemas.microsoft.com/office/drawing/2014/chart" uri="{C3380CC4-5D6E-409C-BE32-E72D297353CC}">
                <c16:uniqueId val="{00000005-BDA6-4391-AD9B-4BB52F2C98DE}"/>
              </c:ext>
            </c:extLst>
          </c:dPt>
          <c:dPt>
            <c:idx val="3"/>
            <c:bubble3D val="0"/>
            <c:spPr>
              <a:solidFill>
                <a:schemeClr val="tx1"/>
              </a:solidFill>
              <a:ln>
                <a:noFill/>
              </a:ln>
            </c:spPr>
            <c:extLst>
              <c:ext xmlns:c16="http://schemas.microsoft.com/office/drawing/2014/chart" uri="{C3380CC4-5D6E-409C-BE32-E72D297353CC}">
                <c16:uniqueId val="{00000007-BDA6-4391-AD9B-4BB52F2C98DE}"/>
              </c:ext>
            </c:extLst>
          </c:dPt>
          <c:cat>
            <c:strRef>
              <c:f>Tabelle1!$A$2:$A$5</c:f>
              <c:strCache>
                <c:ptCount val="4"/>
                <c:pt idx="0">
                  <c:v>Nitrogen (N2)</c:v>
                </c:pt>
                <c:pt idx="1">
                  <c:v>Oxygen (O2)</c:v>
                </c:pt>
                <c:pt idx="2">
                  <c:v>Argon</c:v>
                </c:pt>
                <c:pt idx="3">
                  <c:v>Carbon dioxide</c:v>
                </c:pt>
              </c:strCache>
            </c:strRef>
          </c:cat>
          <c:val>
            <c:numRef>
              <c:f>Tabelle1!$B$2:$B$5</c:f>
              <c:numCache>
                <c:formatCode>General</c:formatCode>
                <c:ptCount val="4"/>
                <c:pt idx="0">
                  <c:v>0.78</c:v>
                </c:pt>
                <c:pt idx="1">
                  <c:v>0.21</c:v>
                </c:pt>
                <c:pt idx="2">
                  <c:v>8.9999999999999993E-3</c:v>
                </c:pt>
                <c:pt idx="3">
                  <c:v>4.0000000000000002E-4</c:v>
                </c:pt>
              </c:numCache>
            </c:numRef>
          </c:val>
          <c:extLst>
            <c:ext xmlns:c16="http://schemas.microsoft.com/office/drawing/2014/chart" uri="{C3380CC4-5D6E-409C-BE32-E72D297353CC}">
              <c16:uniqueId val="{00000008-BDA6-4391-AD9B-4BB52F2C98DE}"/>
            </c:ext>
          </c:extLst>
        </c:ser>
        <c:dLbls>
          <c:showLegendKey val="0"/>
          <c:showVal val="0"/>
          <c:showCatName val="0"/>
          <c:showSerName val="0"/>
          <c:showPercent val="0"/>
          <c:showBubbleSize val="0"/>
          <c:showLeaderLines val="1"/>
        </c:dLbls>
        <c:firstSliceAng val="0"/>
      </c:pieChart>
    </c:plotArea>
    <c:plotVisOnly val="1"/>
    <c:dispBlanksAs val="gap"/>
    <c:showDLblsOverMax val="0"/>
  </c:chart>
  <c:spPr>
    <a:noFill/>
  </c:spPr>
  <c:txPr>
    <a:bodyPr/>
    <a:lstStyle/>
    <a:p>
      <a:pPr>
        <a:defRPr sz="1800"/>
      </a:pPr>
      <a:endParaRPr lang="es-MX"/>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18A69-8017-4A8A-92CD-DB6A357F9520}" type="datetimeFigureOut">
              <a:rPr lang="es-ES" smtClean="0"/>
              <a:t>08/10/2025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0286D9-0227-49E8-A443-E1E613250F1B}" type="slidenum">
              <a:rPr lang="es-ES" smtClean="0"/>
              <a:t>‹#›</a:t>
            </a:fld>
            <a:endParaRPr lang="es-ES"/>
          </a:p>
        </p:txBody>
      </p:sp>
    </p:spTree>
    <p:extLst>
      <p:ext uri="{BB962C8B-B14F-4D97-AF65-F5344CB8AC3E}">
        <p14:creationId xmlns:p14="http://schemas.microsoft.com/office/powerpoint/2010/main" val="339723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81025" y="498475"/>
            <a:ext cx="3584575" cy="2017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de-DE" sz="800" b="0" i="0" u="none" strike="noStrike" kern="1200" cap="none" spc="0" normalizeH="0" baseline="0" noProof="0" smtClean="0">
                <a:ln>
                  <a:noFill/>
                </a:ln>
                <a:solidFill>
                  <a:srgbClr val="002766"/>
                </a:solidFill>
                <a:effectLst/>
                <a:uLnTx/>
                <a:uFillTx/>
                <a:latin typeface="Draeger Pangea Text" panose="020B0504000000000000"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800" b="0" i="0" u="none" strike="noStrike" kern="1200" cap="none" spc="0" normalizeH="0" baseline="0" noProof="0" dirty="0">
              <a:ln>
                <a:noFill/>
              </a:ln>
              <a:solidFill>
                <a:srgbClr val="002766"/>
              </a:solidFill>
              <a:effectLst/>
              <a:uLnTx/>
              <a:uFillTx/>
              <a:latin typeface="Draeger Pangea Text" panose="020B0504000000000000" pitchFamily="34" charset="0"/>
              <a:ea typeface="+mn-ea"/>
              <a:cs typeface="+mn-cs"/>
            </a:endParaRPr>
          </a:p>
        </p:txBody>
      </p:sp>
    </p:spTree>
    <p:extLst>
      <p:ext uri="{BB962C8B-B14F-4D97-AF65-F5344CB8AC3E}">
        <p14:creationId xmlns:p14="http://schemas.microsoft.com/office/powerpoint/2010/main" val="4243777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81025" y="498475"/>
            <a:ext cx="2817813" cy="1585913"/>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de-DE" sz="1200" b="0" i="0" u="none" strike="noStrike" kern="1200" cap="none" spc="0" normalizeH="0" baseline="0" noProof="0" smtClean="0">
                <a:ln>
                  <a:noFill/>
                </a:ln>
                <a:solidFill>
                  <a:srgbClr val="1E1E1E"/>
                </a:solidFill>
                <a:effectLst/>
                <a:uLnTx/>
                <a:uFillTx/>
                <a:latin typeface="DraegerSanLig"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srgbClr val="1E1E1E"/>
              </a:solidFill>
              <a:effectLst/>
              <a:uLnTx/>
              <a:uFillTx/>
              <a:latin typeface="DraegerSanLig" pitchFamily="2" charset="0"/>
              <a:ea typeface="+mn-ea"/>
              <a:cs typeface="+mn-cs"/>
            </a:endParaRPr>
          </a:p>
        </p:txBody>
      </p:sp>
    </p:spTree>
    <p:extLst>
      <p:ext uri="{BB962C8B-B14F-4D97-AF65-F5344CB8AC3E}">
        <p14:creationId xmlns:p14="http://schemas.microsoft.com/office/powerpoint/2010/main" val="3692183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i="1" dirty="0"/>
              <a:t>//Slide Layout "Kapitelstart_2"</a:t>
            </a:r>
            <a:r>
              <a:rPr lang="de-DE" i="1" baseline="0" dirty="0"/>
              <a:t> – </a:t>
            </a:r>
            <a:r>
              <a:rPr lang="de-DE" i="1" dirty="0"/>
              <a:t>Start</a:t>
            </a:r>
            <a:r>
              <a:rPr lang="de-DE" i="1" baseline="0" dirty="0"/>
              <a:t> </a:t>
            </a:r>
            <a:r>
              <a:rPr lang="de-DE" i="1" baseline="0" dirty="0" err="1"/>
              <a:t>of</a:t>
            </a:r>
            <a:r>
              <a:rPr lang="de-DE" i="1" baseline="0" dirty="0"/>
              <a:t> a </a:t>
            </a:r>
            <a:r>
              <a:rPr lang="de-DE" i="1" baseline="0" dirty="0" err="1"/>
              <a:t>chapter</a:t>
            </a:r>
            <a:r>
              <a:rPr lang="de-DE" i="1" baseline="0" dirty="0"/>
              <a:t> </a:t>
            </a:r>
            <a:r>
              <a:rPr lang="de-DE" i="1" baseline="0" dirty="0" err="1"/>
              <a:t>with</a:t>
            </a:r>
            <a:r>
              <a:rPr lang="de-DE" i="1" baseline="0" dirty="0"/>
              <a:t> </a:t>
            </a:r>
            <a:r>
              <a:rPr lang="de-DE" i="1" baseline="0" dirty="0" err="1"/>
              <a:t>short</a:t>
            </a:r>
            <a:r>
              <a:rPr lang="de-DE" i="1" baseline="0" dirty="0"/>
              <a:t> </a:t>
            </a:r>
            <a:r>
              <a:rPr lang="de-DE" i="1" baseline="0" dirty="0" err="1"/>
              <a:t>headline</a:t>
            </a:r>
            <a:r>
              <a:rPr lang="de-DE" i="1" baseline="0" dirty="0"/>
              <a:t> – </a:t>
            </a:r>
            <a:r>
              <a:rPr lang="de-DE" i="1" baseline="0" dirty="0" err="1"/>
              <a:t>please</a:t>
            </a:r>
            <a:r>
              <a:rPr lang="de-DE" i="1" baseline="0" dirty="0"/>
              <a:t> </a:t>
            </a:r>
            <a:r>
              <a:rPr lang="de-DE" i="1" baseline="0" dirty="0" err="1"/>
              <a:t>use</a:t>
            </a:r>
            <a:r>
              <a:rPr lang="de-DE" i="1" baseline="0" dirty="0"/>
              <a:t> </a:t>
            </a:r>
            <a:r>
              <a:rPr lang="de-DE" i="1" baseline="0" dirty="0" err="1"/>
              <a:t>suitable</a:t>
            </a:r>
            <a:r>
              <a:rPr lang="de-DE" i="1" baseline="0" dirty="0"/>
              <a:t> </a:t>
            </a:r>
            <a:r>
              <a:rPr lang="de-DE" i="1" baseline="0" dirty="0" err="1"/>
              <a:t>picture</a:t>
            </a:r>
            <a:r>
              <a:rPr lang="de-DE" i="1" baseline="0" dirty="0"/>
              <a:t>//</a:t>
            </a:r>
            <a:endParaRPr lang="de-DE" i="1" dirty="0"/>
          </a:p>
          <a:p>
            <a:endParaRPr lang="de-DE" dirty="0"/>
          </a:p>
          <a:p>
            <a:r>
              <a:rPr lang="de-DE" i="0" baseline="0" dirty="0"/>
              <a:t>The </a:t>
            </a:r>
            <a:r>
              <a:rPr lang="de-DE" i="0" baseline="0" dirty="0" err="1"/>
              <a:t>detector</a:t>
            </a:r>
            <a:r>
              <a:rPr lang="de-DE" i="0" baseline="0" dirty="0"/>
              <a:t> </a:t>
            </a:r>
            <a:r>
              <a:rPr lang="de-DE" i="0" baseline="0" dirty="0" err="1"/>
              <a:t>is</a:t>
            </a:r>
            <a:r>
              <a:rPr lang="de-DE" i="0" baseline="0" dirty="0"/>
              <a:t> </a:t>
            </a:r>
            <a:r>
              <a:rPr lang="de-DE" i="0" baseline="0" dirty="0" err="1"/>
              <a:t>made</a:t>
            </a:r>
            <a:r>
              <a:rPr lang="de-DE" i="0" baseline="0" dirty="0"/>
              <a:t> </a:t>
            </a:r>
            <a:r>
              <a:rPr lang="de-DE" i="0" baseline="0" dirty="0" err="1"/>
              <a:t>to</a:t>
            </a:r>
            <a:r>
              <a:rPr lang="de-DE" i="0" baseline="0" dirty="0"/>
              <a:t> </a:t>
            </a:r>
            <a:r>
              <a:rPr lang="de-DE" i="0" baseline="0" dirty="0" err="1"/>
              <a:t>be</a:t>
            </a:r>
            <a:r>
              <a:rPr lang="de-DE" i="0" baseline="0" dirty="0"/>
              <a:t> </a:t>
            </a:r>
            <a:r>
              <a:rPr lang="de-DE" i="0" baseline="0" dirty="0" err="1"/>
              <a:t>used</a:t>
            </a:r>
            <a:r>
              <a:rPr lang="de-DE" i="0" baseline="0" dirty="0"/>
              <a:t> in different </a:t>
            </a:r>
            <a:r>
              <a:rPr lang="de-DE" i="0" baseline="0" dirty="0" err="1"/>
              <a:t>target</a:t>
            </a:r>
            <a:r>
              <a:rPr lang="de-DE" i="0" baseline="0" dirty="0"/>
              <a:t> </a:t>
            </a:r>
            <a:r>
              <a:rPr lang="de-DE" i="0" baseline="0" dirty="0" err="1"/>
              <a:t>industry</a:t>
            </a:r>
            <a:r>
              <a:rPr lang="de-DE" i="0" baseline="0" dirty="0"/>
              <a:t> </a:t>
            </a:r>
            <a:r>
              <a:rPr lang="de-DE" i="0" baseline="0" dirty="0" err="1"/>
              <a:t>segments</a:t>
            </a:r>
            <a:r>
              <a:rPr lang="de-DE" i="0" baseline="0" dirty="0"/>
              <a:t>. </a:t>
            </a:r>
            <a:r>
              <a:rPr lang="de-DE" i="0" baseline="0" dirty="0" err="1"/>
              <a:t>Actually</a:t>
            </a:r>
            <a:r>
              <a:rPr lang="de-DE" i="0" baseline="0" dirty="0"/>
              <a:t> </a:t>
            </a:r>
            <a:r>
              <a:rPr lang="de-DE" i="0" baseline="0" dirty="0" err="1"/>
              <a:t>it</a:t>
            </a:r>
            <a:r>
              <a:rPr lang="de-DE" i="0" baseline="0" dirty="0"/>
              <a:t> will </a:t>
            </a:r>
            <a:r>
              <a:rPr lang="de-DE" i="0" baseline="0" dirty="0" err="1"/>
              <a:t>be</a:t>
            </a:r>
            <a:r>
              <a:rPr lang="de-DE" i="0" baseline="0" dirty="0"/>
              <a:t> </a:t>
            </a:r>
            <a:r>
              <a:rPr lang="de-DE" i="0" baseline="0" dirty="0" err="1"/>
              <a:t>used</a:t>
            </a:r>
            <a:r>
              <a:rPr lang="de-DE" i="0" baseline="0" dirty="0"/>
              <a:t> in all </a:t>
            </a:r>
            <a:r>
              <a:rPr lang="de-DE" i="0" baseline="0" dirty="0" err="1"/>
              <a:t>segments</a:t>
            </a:r>
            <a:r>
              <a:rPr lang="de-DE" i="0" baseline="0" dirty="0"/>
              <a:t> Dräger </a:t>
            </a:r>
            <a:r>
              <a:rPr lang="de-DE" i="0" baseline="0" dirty="0" err="1"/>
              <a:t>serves</a:t>
            </a:r>
            <a:r>
              <a:rPr lang="de-DE" i="0" baseline="0" dirty="0"/>
              <a:t> in </a:t>
            </a:r>
            <a:r>
              <a:rPr lang="de-DE" i="0" baseline="0" dirty="0" err="1"/>
              <a:t>the</a:t>
            </a:r>
            <a:r>
              <a:rPr lang="de-DE" i="0" baseline="0" dirty="0"/>
              <a:t> </a:t>
            </a:r>
            <a:r>
              <a:rPr lang="de-DE" i="0" baseline="0" dirty="0" err="1"/>
              <a:t>safety</a:t>
            </a:r>
            <a:r>
              <a:rPr lang="de-DE" i="0" baseline="0" dirty="0"/>
              <a:t> </a:t>
            </a:r>
            <a:r>
              <a:rPr lang="de-DE" i="0" baseline="0" dirty="0" err="1"/>
              <a:t>business</a:t>
            </a:r>
            <a:r>
              <a:rPr lang="de-DE" i="0" baseline="0" dirty="0"/>
              <a:t> </a:t>
            </a:r>
            <a:r>
              <a:rPr lang="de-DE" i="0" baseline="0" dirty="0" err="1"/>
              <a:t>including</a:t>
            </a:r>
            <a:r>
              <a:rPr lang="de-DE" i="0" baseline="0" dirty="0"/>
              <a:t> </a:t>
            </a:r>
            <a:r>
              <a:rPr lang="de-DE" i="0" baseline="0" dirty="0" err="1"/>
              <a:t>many</a:t>
            </a:r>
            <a:r>
              <a:rPr lang="de-DE" i="0" baseline="0" dirty="0"/>
              <a:t> </a:t>
            </a:r>
            <a:r>
              <a:rPr lang="de-DE" i="0" baseline="0" dirty="0" err="1"/>
              <a:t>application</a:t>
            </a:r>
            <a:r>
              <a:rPr lang="de-DE" i="0" baseline="0" dirty="0"/>
              <a:t> </a:t>
            </a:r>
            <a:r>
              <a:rPr lang="de-DE" i="0" baseline="0" dirty="0" err="1"/>
              <a:t>driven</a:t>
            </a:r>
            <a:r>
              <a:rPr lang="de-DE" i="0" baseline="0" dirty="0"/>
              <a:t> </a:t>
            </a:r>
            <a:r>
              <a:rPr lang="de-DE" i="0" baseline="0" dirty="0" err="1"/>
              <a:t>focus</a:t>
            </a:r>
            <a:r>
              <a:rPr lang="de-DE" i="0" baseline="0" dirty="0"/>
              <a:t> </a:t>
            </a:r>
            <a:r>
              <a:rPr lang="de-DE" i="0" baseline="0" dirty="0" err="1"/>
              <a:t>industries</a:t>
            </a:r>
            <a:r>
              <a:rPr lang="de-DE" i="0" baseline="0" dirty="0"/>
              <a:t>.</a:t>
            </a:r>
          </a:p>
          <a:p>
            <a:r>
              <a:rPr lang="de-DE" i="0" baseline="0" dirty="0"/>
              <a:t>The </a:t>
            </a:r>
            <a:r>
              <a:rPr lang="de-DE" i="0" baseline="0" dirty="0" err="1"/>
              <a:t>markets</a:t>
            </a:r>
            <a:r>
              <a:rPr lang="de-DE" i="0" baseline="0" dirty="0"/>
              <a:t> </a:t>
            </a:r>
            <a:r>
              <a:rPr lang="de-DE" i="0" baseline="0" dirty="0" err="1"/>
              <a:t>include</a:t>
            </a:r>
            <a:r>
              <a:rPr lang="de-DE" i="0" baseline="0" dirty="0"/>
              <a:t>: Chemical </a:t>
            </a:r>
            <a:r>
              <a:rPr lang="de-DE" i="0" baseline="0" dirty="0" err="1"/>
              <a:t>industry</a:t>
            </a:r>
            <a:r>
              <a:rPr lang="de-DE" i="0" baseline="0" dirty="0"/>
              <a:t>, </a:t>
            </a:r>
            <a:r>
              <a:rPr lang="de-DE" i="0" baseline="0" dirty="0" err="1"/>
              <a:t>Oil</a:t>
            </a:r>
            <a:r>
              <a:rPr lang="de-DE" i="0" baseline="0" dirty="0"/>
              <a:t> &amp; Gas, </a:t>
            </a:r>
            <a:r>
              <a:rPr lang="de-DE" i="0" baseline="0" dirty="0" err="1"/>
              <a:t>Fire</a:t>
            </a:r>
            <a:r>
              <a:rPr lang="de-DE" i="0" baseline="0" dirty="0"/>
              <a:t> Services, Mining, </a:t>
            </a:r>
            <a:r>
              <a:rPr lang="de-DE" i="0" baseline="0" dirty="0" err="1"/>
              <a:t>Shipping</a:t>
            </a:r>
            <a:r>
              <a:rPr lang="de-DE" i="0" baseline="0" dirty="0"/>
              <a:t> </a:t>
            </a:r>
            <a:r>
              <a:rPr lang="de-DE" i="0" baseline="0" dirty="0" err="1"/>
              <a:t>and</a:t>
            </a:r>
            <a:r>
              <a:rPr lang="de-DE" i="0" baseline="0" dirty="0"/>
              <a:t> </a:t>
            </a:r>
            <a:r>
              <a:rPr lang="de-DE" i="0" baseline="0" dirty="0" err="1"/>
              <a:t>Ship</a:t>
            </a:r>
            <a:r>
              <a:rPr lang="de-DE" i="0" baseline="0" dirty="0"/>
              <a:t> Building but also Steel </a:t>
            </a:r>
            <a:r>
              <a:rPr lang="de-DE" i="0" baseline="0" dirty="0" err="1"/>
              <a:t>and</a:t>
            </a:r>
            <a:r>
              <a:rPr lang="de-DE" i="0" baseline="0" dirty="0"/>
              <a:t> </a:t>
            </a:r>
            <a:r>
              <a:rPr lang="de-DE" i="0" baseline="0" dirty="0" err="1"/>
              <a:t>metal</a:t>
            </a:r>
            <a:r>
              <a:rPr lang="de-DE" i="0" baseline="0" dirty="0"/>
              <a:t>, </a:t>
            </a:r>
            <a:r>
              <a:rPr lang="de-DE" i="0" baseline="0" dirty="0" err="1"/>
              <a:t>the</a:t>
            </a:r>
            <a:r>
              <a:rPr lang="de-DE" i="0" baseline="0" dirty="0"/>
              <a:t> </a:t>
            </a:r>
            <a:r>
              <a:rPr lang="de-DE" i="0" baseline="0" dirty="0" err="1"/>
              <a:t>pharmaceutical</a:t>
            </a:r>
            <a:r>
              <a:rPr lang="de-DE" i="0" baseline="0" dirty="0"/>
              <a:t> </a:t>
            </a:r>
            <a:r>
              <a:rPr lang="de-DE" i="0" baseline="0" dirty="0" err="1"/>
              <a:t>industry</a:t>
            </a:r>
            <a:r>
              <a:rPr lang="de-DE" i="0" baseline="0" dirty="0"/>
              <a:t> </a:t>
            </a:r>
            <a:r>
              <a:rPr lang="de-DE" i="0" baseline="0" dirty="0" err="1"/>
              <a:t>and</a:t>
            </a:r>
            <a:r>
              <a:rPr lang="de-DE" i="0" baseline="0" dirty="0"/>
              <a:t> </a:t>
            </a:r>
            <a:r>
              <a:rPr lang="de-DE" i="0" baseline="0" dirty="0" err="1"/>
              <a:t>water</a:t>
            </a:r>
            <a:r>
              <a:rPr lang="de-DE" i="0" baseline="0" dirty="0"/>
              <a:t> </a:t>
            </a:r>
            <a:r>
              <a:rPr lang="de-DE" i="0" baseline="0" dirty="0" err="1"/>
              <a:t>treatment</a:t>
            </a:r>
            <a:r>
              <a:rPr lang="de-DE" i="0" baseline="0" dirty="0"/>
              <a:t>.</a:t>
            </a:r>
          </a:p>
          <a:p>
            <a:endParaRPr lang="de-DE" dirty="0"/>
          </a:p>
          <a:p>
            <a:r>
              <a:rPr lang="de-DE" dirty="0"/>
              <a:t>The </a:t>
            </a:r>
            <a:r>
              <a:rPr lang="de-DE" dirty="0" err="1"/>
              <a:t>main</a:t>
            </a:r>
            <a:r>
              <a:rPr lang="de-DE" dirty="0"/>
              <a:t> </a:t>
            </a:r>
            <a:r>
              <a:rPr lang="de-DE" dirty="0" err="1"/>
              <a:t>applications</a:t>
            </a:r>
            <a:r>
              <a:rPr lang="de-DE" dirty="0"/>
              <a:t> </a:t>
            </a:r>
            <a:r>
              <a:rPr lang="de-DE" dirty="0" err="1"/>
              <a:t>for</a:t>
            </a:r>
            <a:r>
              <a:rPr lang="de-DE" baseline="0" dirty="0"/>
              <a:t> </a:t>
            </a:r>
            <a:r>
              <a:rPr lang="de-DE" baseline="0" dirty="0" err="1"/>
              <a:t>the</a:t>
            </a:r>
            <a:r>
              <a:rPr lang="de-DE" baseline="0" dirty="0"/>
              <a:t> X-am 8000 </a:t>
            </a:r>
            <a:r>
              <a:rPr lang="de-DE" baseline="0" dirty="0" err="1"/>
              <a:t>are</a:t>
            </a:r>
            <a:r>
              <a:rPr lang="de-DE" baseline="0" dirty="0"/>
              <a:t> </a:t>
            </a:r>
            <a:r>
              <a:rPr lang="de-DE" baseline="0" dirty="0" err="1"/>
              <a:t>Clearance</a:t>
            </a:r>
            <a:r>
              <a:rPr lang="de-DE" baseline="0" dirty="0"/>
              <a:t> </a:t>
            </a:r>
            <a:r>
              <a:rPr lang="de-DE" baseline="0" dirty="0" err="1"/>
              <a:t>testing</a:t>
            </a:r>
            <a:r>
              <a:rPr lang="de-DE" baseline="0" dirty="0"/>
              <a:t> </a:t>
            </a:r>
            <a:r>
              <a:rPr lang="de-DE" baseline="0" dirty="0" err="1"/>
              <a:t>for</a:t>
            </a:r>
            <a:r>
              <a:rPr lang="de-DE" baseline="0" dirty="0"/>
              <a:t> </a:t>
            </a:r>
            <a:r>
              <a:rPr lang="de-DE" baseline="0" dirty="0" err="1"/>
              <a:t>confined</a:t>
            </a:r>
            <a:r>
              <a:rPr lang="de-DE" baseline="0" dirty="0"/>
              <a:t> </a:t>
            </a:r>
            <a:r>
              <a:rPr lang="de-DE" baseline="0" dirty="0" err="1"/>
              <a:t>space</a:t>
            </a:r>
            <a:r>
              <a:rPr lang="de-DE" baseline="0" dirty="0"/>
              <a:t> </a:t>
            </a:r>
            <a:r>
              <a:rPr lang="de-DE" baseline="0" dirty="0" err="1"/>
              <a:t>entry</a:t>
            </a:r>
            <a:r>
              <a:rPr lang="de-DE" baseline="0" dirty="0"/>
              <a:t> </a:t>
            </a:r>
            <a:r>
              <a:rPr lang="de-DE" baseline="0" dirty="0" err="1"/>
              <a:t>and</a:t>
            </a:r>
            <a:r>
              <a:rPr lang="de-DE" baseline="0" dirty="0"/>
              <a:t> </a:t>
            </a:r>
            <a:r>
              <a:rPr lang="de-DE" baseline="0" dirty="0" err="1"/>
              <a:t>leak</a:t>
            </a:r>
            <a:r>
              <a:rPr lang="de-DE" baseline="0" dirty="0"/>
              <a:t> </a:t>
            </a:r>
            <a:r>
              <a:rPr lang="de-DE" baseline="0" dirty="0" err="1"/>
              <a:t>search</a:t>
            </a:r>
            <a:r>
              <a:rPr lang="de-DE" baseline="0" dirty="0"/>
              <a:t> </a:t>
            </a:r>
            <a:r>
              <a:rPr lang="de-DE" baseline="0" dirty="0" err="1"/>
              <a:t>or</a:t>
            </a:r>
            <a:r>
              <a:rPr lang="de-DE" baseline="0" dirty="0"/>
              <a:t> </a:t>
            </a:r>
            <a:r>
              <a:rPr lang="de-DE" baseline="0" dirty="0" err="1"/>
              <a:t>any</a:t>
            </a:r>
            <a:r>
              <a:rPr lang="de-DE" baseline="0" dirty="0"/>
              <a:t> </a:t>
            </a:r>
            <a:r>
              <a:rPr lang="de-DE" baseline="0" dirty="0" err="1"/>
              <a:t>other</a:t>
            </a:r>
            <a:r>
              <a:rPr lang="de-DE" baseline="0" dirty="0"/>
              <a:t> </a:t>
            </a:r>
            <a:r>
              <a:rPr lang="de-DE" baseline="0" dirty="0" err="1"/>
              <a:t>active</a:t>
            </a:r>
            <a:r>
              <a:rPr lang="de-DE" baseline="0" dirty="0"/>
              <a:t> </a:t>
            </a:r>
            <a:r>
              <a:rPr lang="de-DE" baseline="0" dirty="0" err="1"/>
              <a:t>search</a:t>
            </a:r>
            <a:r>
              <a:rPr lang="de-DE" baseline="0" dirty="0"/>
              <a:t> </a:t>
            </a:r>
            <a:r>
              <a:rPr lang="de-DE" baseline="0" dirty="0" err="1"/>
              <a:t>for</a:t>
            </a:r>
            <a:r>
              <a:rPr lang="de-DE" baseline="0" dirty="0"/>
              <a:t> </a:t>
            </a:r>
            <a:r>
              <a:rPr lang="de-DE" baseline="0" dirty="0" err="1"/>
              <a:t>gases</a:t>
            </a:r>
            <a:r>
              <a:rPr lang="de-DE" baseline="0" dirty="0"/>
              <a:t>.</a:t>
            </a:r>
            <a:endParaRPr lang="de-DE" dirty="0"/>
          </a:p>
        </p:txBody>
      </p:sp>
      <p:sp>
        <p:nvSpPr>
          <p:cNvPr id="4" name="Foliennummernplatzhalter 3"/>
          <p:cNvSpPr>
            <a:spLocks noGrp="1"/>
          </p:cNvSpPr>
          <p:nvPr>
            <p:ph type="sldNum" sz="quarter" idx="10"/>
          </p:nvPr>
        </p:nvSpPr>
        <p:spPr/>
        <p:txBody>
          <a:bodyPr/>
          <a:lstStyle/>
          <a:p>
            <a:pPr marL="0" marR="0" lvl="0" indent="0" algn="r" defTabSz="899059" rtl="0" eaLnBrk="1" fontAlgn="auto" latinLnBrk="0" hangingPunct="1">
              <a:lnSpc>
                <a:spcPct val="100000"/>
              </a:lnSpc>
              <a:spcBef>
                <a:spcPts val="0"/>
              </a:spcBef>
              <a:spcAft>
                <a:spcPts val="0"/>
              </a:spcAft>
              <a:buClrTx/>
              <a:buSzTx/>
              <a:buFontTx/>
              <a:buNone/>
              <a:tabLst/>
              <a:defRPr/>
            </a:pPr>
            <a:fld id="{E6A76AA4-E4C9-45EB-B1EA-2BC52171BDD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899059" rtl="0" eaLnBrk="1" fontAlgn="auto" latinLnBrk="0" hangingPunct="1">
                <a:lnSpc>
                  <a:spcPct val="100000"/>
                </a:lnSpc>
                <a:spcBef>
                  <a:spcPts val="0"/>
                </a:spcBef>
                <a:spcAft>
                  <a:spcPts val="0"/>
                </a:spcAft>
                <a:buClrTx/>
                <a:buSzTx/>
                <a:buFontTx/>
                <a:buNone/>
                <a:tabLst/>
                <a:defRPr/>
              </a:pPr>
              <a:t>37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8750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B468C16F-FDFF-4B07-8C7C-7617C930237F}" type="slidenum">
              <a:rPr lang="de-DE"/>
              <a:pPr/>
              <a:t>38</a:t>
            </a:fld>
            <a:endParaRPr lang="de-DE"/>
          </a:p>
        </p:txBody>
      </p:sp>
      <p:sp>
        <p:nvSpPr>
          <p:cNvPr id="226306" name="Rectangle 2"/>
          <p:cNvSpPr>
            <a:spLocks noGrp="1" noRot="1" noChangeAspect="1" noChangeArrowheads="1" noTextEdit="1"/>
          </p:cNvSpPr>
          <p:nvPr>
            <p:ph type="sldImg"/>
          </p:nvPr>
        </p:nvSpPr>
        <p:spPr>
          <a:xfrm>
            <a:off x="-444500" y="354013"/>
            <a:ext cx="7683500" cy="4322762"/>
          </a:xfrm>
          <a:ln/>
        </p:spPr>
      </p:sp>
      <p:sp>
        <p:nvSpPr>
          <p:cNvPr id="226307" name="Rectangle 3"/>
          <p:cNvSpPr>
            <a:spLocks noGrp="1" noChangeArrowheads="1"/>
          </p:cNvSpPr>
          <p:nvPr>
            <p:ph type="body" idx="1"/>
          </p:nvPr>
        </p:nvSpPr>
        <p:spPr/>
        <p:txBody>
          <a:bodyPr/>
          <a:lstStyle/>
          <a:p>
            <a:r>
              <a:rPr lang="de-DE" i="1" dirty="0"/>
              <a:t>//Regie:</a:t>
            </a:r>
            <a:r>
              <a:rPr lang="de-DE" i="1" baseline="0" dirty="0"/>
              <a:t> Bilder anhand Sprechertext einblenden</a:t>
            </a:r>
            <a:r>
              <a:rPr lang="de-DE" i="1" dirty="0"/>
              <a:t>//</a:t>
            </a:r>
          </a:p>
          <a:p>
            <a:endParaRPr lang="de-DE" i="1" dirty="0"/>
          </a:p>
          <a:p>
            <a:r>
              <a:rPr lang="de-DE" i="0" dirty="0"/>
              <a:t>Was ist </a:t>
            </a:r>
            <a:r>
              <a:rPr lang="de-DE" i="0" baseline="0" dirty="0"/>
              <a:t>nun mobile Gasmesstechnik und wie wird sie eingesetzt? Zur Klärung dieser Frage sehen wir uns drei typischen Einsatzszenarien an.</a:t>
            </a:r>
          </a:p>
          <a:p>
            <a:endParaRPr lang="de-DE" i="0" baseline="0" dirty="0"/>
          </a:p>
          <a:p>
            <a:r>
              <a:rPr lang="de-DE" sz="1200" b="0" i="0" u="none" strike="noStrike" kern="1200" baseline="0" dirty="0">
                <a:solidFill>
                  <a:schemeClr val="tx1"/>
                </a:solidFill>
                <a:latin typeface="Arial" charset="0"/>
                <a:ea typeface="+mn-ea"/>
                <a:cs typeface="+mn-cs"/>
              </a:rPr>
              <a:t>Bei </a:t>
            </a:r>
            <a:r>
              <a:rPr lang="de-DE" sz="1200" b="1" i="0" u="none" strike="noStrike" kern="1200" baseline="0" dirty="0">
                <a:solidFill>
                  <a:schemeClr val="tx1"/>
                </a:solidFill>
                <a:latin typeface="Arial" charset="0"/>
                <a:ea typeface="+mn-ea"/>
                <a:cs typeface="+mn-cs"/>
              </a:rPr>
              <a:t>personenbezogenen Messungen </a:t>
            </a:r>
            <a:r>
              <a:rPr lang="de-DE" sz="1200" b="0" i="0" u="none" strike="noStrike" kern="1200" baseline="0" dirty="0">
                <a:solidFill>
                  <a:schemeClr val="tx1"/>
                </a:solidFill>
                <a:latin typeface="Arial" charset="0"/>
                <a:ea typeface="+mn-ea"/>
                <a:cs typeface="+mn-cs"/>
              </a:rPr>
              <a:t>sollen die Geräte den Träger vor Gasgefahren in seinem unmittelbaren Arbeitsbereich warnen.</a:t>
            </a:r>
          </a:p>
          <a:p>
            <a:r>
              <a:rPr lang="de-DE" sz="1200" b="0" i="0" u="none" strike="noStrike" kern="1200" baseline="0" dirty="0">
                <a:solidFill>
                  <a:schemeClr val="tx1"/>
                </a:solidFill>
                <a:latin typeface="Arial" charset="0"/>
                <a:ea typeface="+mn-ea"/>
                <a:cs typeface="+mn-cs"/>
              </a:rPr>
              <a:t>Für diese Messaufgabe eignen sich kontinuierlich messende Eingas- oder Mehrgasmessgerate mit hohem Tragekomfort, großer Robustheit und vor allem Zuverlässigkeit.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Im Gegensatz dazu werden bei einer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personenunabhängige Messgeräte an zentralen oder kritischen Stellen positioniert, um Arbeitsbereiche optimal auf Gasgefahren zu prüfen. Erhöhte Sicherheitslevel erreicht man durch Vernetzung in drahtlosen</a:t>
            </a:r>
          </a:p>
          <a:p>
            <a:r>
              <a:rPr lang="de-DE" sz="1200" b="0" i="0" u="none" strike="noStrike" kern="1200" baseline="0" dirty="0">
                <a:solidFill>
                  <a:schemeClr val="tx1"/>
                </a:solidFill>
                <a:latin typeface="Arial" charset="0"/>
                <a:ea typeface="+mn-ea"/>
                <a:cs typeface="+mn-cs"/>
              </a:rPr>
              <a:t>Alarmketten. Robustheit, Standfestigkeit und eine exzellente Wahrnehmung von Alarmen (optisch und akustisch) sowie eine möglichst lange Batterielaufzeit sind hier Basisanforderungen.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Freigabemessungen und </a:t>
            </a:r>
            <a:r>
              <a:rPr lang="de-DE" sz="1200" b="1" i="0" u="none" strike="noStrike" kern="1200" baseline="0" dirty="0">
                <a:solidFill>
                  <a:schemeClr val="tx1"/>
                </a:solidFill>
                <a:latin typeface="Arial" charset="0"/>
                <a:ea typeface="+mn-ea"/>
                <a:cs typeface="+mn-cs"/>
              </a:rPr>
              <a:t>Leckagesuche</a:t>
            </a:r>
            <a:r>
              <a:rPr lang="de-DE" sz="1200" b="0" i="0" u="none" strike="noStrike" kern="1200" baseline="0" dirty="0">
                <a:solidFill>
                  <a:schemeClr val="tx1"/>
                </a:solidFill>
                <a:latin typeface="Arial" charset="0"/>
                <a:ea typeface="+mn-ea"/>
                <a:cs typeface="+mn-cs"/>
              </a:rPr>
              <a:t> sind zwar ursprünglich typische Einsatzszenarien in der Industrie, aber Shutdowns oder Industrieunfälle sind ebenso ein Arbeitsgebiet von Feuerwehren. Dazu kommen moderne Techniken im Verkehr, wie z.B. gasbetriebene KFZ. Bei Verkehrsunfällen mit solchen Fahrzeugen sind Leckagesuche und ggf.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a:t>
            </a:r>
            <a:r>
              <a:rPr lang="de-DE" sz="1200" b="0" i="1" u="none" strike="noStrike" kern="1200" baseline="0" dirty="0">
                <a:solidFill>
                  <a:schemeClr val="tx1"/>
                </a:solidFill>
                <a:latin typeface="Arial" charset="0"/>
                <a:ea typeface="+mn-ea"/>
                <a:cs typeface="+mn-cs"/>
              </a:rPr>
              <a:t>[Regie: hier wieder zu der Szene der Bereichsüberwachung wechseln] </a:t>
            </a:r>
            <a:r>
              <a:rPr lang="de-DE" sz="1200" b="0" i="0" u="none" strike="noStrike" kern="1200" baseline="0" dirty="0">
                <a:solidFill>
                  <a:schemeClr val="tx1"/>
                </a:solidFill>
                <a:latin typeface="Arial" charset="0"/>
                <a:ea typeface="+mn-ea"/>
                <a:cs typeface="+mn-cs"/>
              </a:rPr>
              <a:t>unverzichtbar. Denn Leckagen können überall auftreten, wo Gase oder Flüssigkeiten transportiert oder gelagert werden. Es gilt, diese schnell zu entdecken, um durch geeignete Maßnahmen Schaden abzuwenden.</a:t>
            </a:r>
          </a:p>
          <a:p>
            <a:endParaRPr lang="de-DE" sz="1200" b="0" i="0" u="none" strike="noStrike" kern="1200" baseline="0" dirty="0">
              <a:solidFill>
                <a:schemeClr val="tx1"/>
              </a:solidFill>
              <a:latin typeface="Arial" charset="0"/>
              <a:ea typeface="+mn-ea"/>
              <a:cs typeface="+mn-cs"/>
            </a:endParaRPr>
          </a:p>
          <a:p>
            <a:r>
              <a:rPr lang="de-DE" sz="1200" b="0" i="1" u="none" strike="noStrike" kern="1200" baseline="0" dirty="0">
                <a:solidFill>
                  <a:schemeClr val="tx1"/>
                </a:solidFill>
                <a:latin typeface="Arial" charset="0"/>
                <a:ea typeface="+mn-ea"/>
                <a:cs typeface="+mn-cs"/>
              </a:rPr>
              <a:t>//autom. weiter//</a:t>
            </a:r>
            <a:endParaRPr lang="en-US" dirty="0"/>
          </a:p>
        </p:txBody>
      </p:sp>
    </p:spTree>
    <p:extLst>
      <p:ext uri="{BB962C8B-B14F-4D97-AF65-F5344CB8AC3E}">
        <p14:creationId xmlns:p14="http://schemas.microsoft.com/office/powerpoint/2010/main" val="1785540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B468C16F-FDFF-4B07-8C7C-7617C930237F}" type="slidenum">
              <a:rPr lang="de-DE"/>
              <a:pPr/>
              <a:t>39</a:t>
            </a:fld>
            <a:endParaRPr lang="de-DE"/>
          </a:p>
        </p:txBody>
      </p:sp>
      <p:sp>
        <p:nvSpPr>
          <p:cNvPr id="226306" name="Rectangle 2"/>
          <p:cNvSpPr>
            <a:spLocks noGrp="1" noRot="1" noChangeAspect="1" noChangeArrowheads="1" noTextEdit="1"/>
          </p:cNvSpPr>
          <p:nvPr>
            <p:ph type="sldImg"/>
          </p:nvPr>
        </p:nvSpPr>
        <p:spPr>
          <a:xfrm>
            <a:off x="-444500" y="354013"/>
            <a:ext cx="7683500" cy="4322762"/>
          </a:xfrm>
          <a:ln/>
        </p:spPr>
      </p:sp>
      <p:sp>
        <p:nvSpPr>
          <p:cNvPr id="226307" name="Rectangle 3"/>
          <p:cNvSpPr>
            <a:spLocks noGrp="1" noChangeArrowheads="1"/>
          </p:cNvSpPr>
          <p:nvPr>
            <p:ph type="body" idx="1"/>
          </p:nvPr>
        </p:nvSpPr>
        <p:spPr/>
        <p:txBody>
          <a:bodyPr/>
          <a:lstStyle/>
          <a:p>
            <a:r>
              <a:rPr lang="de-DE" i="1" dirty="0"/>
              <a:t>//Regie:</a:t>
            </a:r>
            <a:r>
              <a:rPr lang="de-DE" i="1" baseline="0" dirty="0"/>
              <a:t> Bilder anhand Sprechertext einblenden</a:t>
            </a:r>
            <a:r>
              <a:rPr lang="de-DE" i="1" dirty="0"/>
              <a:t>//</a:t>
            </a:r>
          </a:p>
          <a:p>
            <a:endParaRPr lang="de-DE" i="1" dirty="0"/>
          </a:p>
          <a:p>
            <a:r>
              <a:rPr lang="de-DE" i="0" dirty="0"/>
              <a:t>Was ist </a:t>
            </a:r>
            <a:r>
              <a:rPr lang="de-DE" i="0" baseline="0" dirty="0"/>
              <a:t>nun mobile Gasmesstechnik und wie wird sie eingesetzt? Zur Klärung dieser Frage sehen wir uns drei typischen Einsatzszenarien an.</a:t>
            </a:r>
          </a:p>
          <a:p>
            <a:endParaRPr lang="de-DE" i="0" baseline="0" dirty="0"/>
          </a:p>
          <a:p>
            <a:r>
              <a:rPr lang="de-DE" sz="1200" b="0" i="0" u="none" strike="noStrike" kern="1200" baseline="0" dirty="0">
                <a:solidFill>
                  <a:schemeClr val="tx1"/>
                </a:solidFill>
                <a:latin typeface="Arial" charset="0"/>
                <a:ea typeface="+mn-ea"/>
                <a:cs typeface="+mn-cs"/>
              </a:rPr>
              <a:t>Bei </a:t>
            </a:r>
            <a:r>
              <a:rPr lang="de-DE" sz="1200" b="1" i="0" u="none" strike="noStrike" kern="1200" baseline="0" dirty="0">
                <a:solidFill>
                  <a:schemeClr val="tx1"/>
                </a:solidFill>
                <a:latin typeface="Arial" charset="0"/>
                <a:ea typeface="+mn-ea"/>
                <a:cs typeface="+mn-cs"/>
              </a:rPr>
              <a:t>personenbezogenen Messungen </a:t>
            </a:r>
            <a:r>
              <a:rPr lang="de-DE" sz="1200" b="0" i="0" u="none" strike="noStrike" kern="1200" baseline="0" dirty="0">
                <a:solidFill>
                  <a:schemeClr val="tx1"/>
                </a:solidFill>
                <a:latin typeface="Arial" charset="0"/>
                <a:ea typeface="+mn-ea"/>
                <a:cs typeface="+mn-cs"/>
              </a:rPr>
              <a:t>sollen die Geräte den Träger vor Gasgefahren in seinem unmittelbaren Arbeitsbereich warnen.</a:t>
            </a:r>
          </a:p>
          <a:p>
            <a:r>
              <a:rPr lang="de-DE" sz="1200" b="0" i="0" u="none" strike="noStrike" kern="1200" baseline="0" dirty="0">
                <a:solidFill>
                  <a:schemeClr val="tx1"/>
                </a:solidFill>
                <a:latin typeface="Arial" charset="0"/>
                <a:ea typeface="+mn-ea"/>
                <a:cs typeface="+mn-cs"/>
              </a:rPr>
              <a:t>Für diese Messaufgabe eignen sich kontinuierlich messende Eingas- oder Mehrgasmessgerate mit hohem Tragekomfort, großer Robustheit und vor allem Zuverlässigkeit.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Im Gegensatz dazu werden bei einer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personenunabhängige Messgeräte an zentralen oder kritischen Stellen positioniert, um Arbeitsbereiche optimal auf Gasgefahren zu prüfen. Erhöhte Sicherheitslevel erreicht man durch Vernetzung in drahtlosen</a:t>
            </a:r>
          </a:p>
          <a:p>
            <a:r>
              <a:rPr lang="de-DE" sz="1200" b="0" i="0" u="none" strike="noStrike" kern="1200" baseline="0" dirty="0">
                <a:solidFill>
                  <a:schemeClr val="tx1"/>
                </a:solidFill>
                <a:latin typeface="Arial" charset="0"/>
                <a:ea typeface="+mn-ea"/>
                <a:cs typeface="+mn-cs"/>
              </a:rPr>
              <a:t>Alarmketten. Robustheit, Standfestigkeit und eine exzellente Wahrnehmung von Alarmen (optisch und akustisch) sowie eine möglichst lange Batterielaufzeit sind hier Basisanforderungen.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Freigabemessungen und </a:t>
            </a:r>
            <a:r>
              <a:rPr lang="de-DE" sz="1200" b="1" i="0" u="none" strike="noStrike" kern="1200" baseline="0" dirty="0">
                <a:solidFill>
                  <a:schemeClr val="tx1"/>
                </a:solidFill>
                <a:latin typeface="Arial" charset="0"/>
                <a:ea typeface="+mn-ea"/>
                <a:cs typeface="+mn-cs"/>
              </a:rPr>
              <a:t>Leckagesuche</a:t>
            </a:r>
            <a:r>
              <a:rPr lang="de-DE" sz="1200" b="0" i="0" u="none" strike="noStrike" kern="1200" baseline="0" dirty="0">
                <a:solidFill>
                  <a:schemeClr val="tx1"/>
                </a:solidFill>
                <a:latin typeface="Arial" charset="0"/>
                <a:ea typeface="+mn-ea"/>
                <a:cs typeface="+mn-cs"/>
              </a:rPr>
              <a:t> sind zwar ursprünglich typische Einsatzszenarien in der Industrie, aber Shutdowns oder Industrieunfälle sind ebenso ein Arbeitsgebiet von Feuerwehren. Dazu kommen moderne Techniken im Verkehr, wie z.B. gasbetriebene KFZ. Bei Verkehrsunfällen mit solchen Fahrzeugen sind Leckagesuche und ggf.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a:t>
            </a:r>
            <a:r>
              <a:rPr lang="de-DE" sz="1200" b="0" i="1" u="none" strike="noStrike" kern="1200" baseline="0" dirty="0">
                <a:solidFill>
                  <a:schemeClr val="tx1"/>
                </a:solidFill>
                <a:latin typeface="Arial" charset="0"/>
                <a:ea typeface="+mn-ea"/>
                <a:cs typeface="+mn-cs"/>
              </a:rPr>
              <a:t>[Regie: hier wieder zu der Szene der Bereichsüberwachung wechseln] </a:t>
            </a:r>
            <a:r>
              <a:rPr lang="de-DE" sz="1200" b="0" i="0" u="none" strike="noStrike" kern="1200" baseline="0" dirty="0">
                <a:solidFill>
                  <a:schemeClr val="tx1"/>
                </a:solidFill>
                <a:latin typeface="Arial" charset="0"/>
                <a:ea typeface="+mn-ea"/>
                <a:cs typeface="+mn-cs"/>
              </a:rPr>
              <a:t>unverzichtbar. Denn Leckagen können überall auftreten, wo Gase oder Flüssigkeiten transportiert oder gelagert werden. Es gilt, diese schnell zu entdecken, um durch geeignete Maßnahmen Schaden abzuwenden.</a:t>
            </a:r>
          </a:p>
          <a:p>
            <a:endParaRPr lang="de-DE" sz="1200" b="0" i="0" u="none" strike="noStrike" kern="1200" baseline="0" dirty="0">
              <a:solidFill>
                <a:schemeClr val="tx1"/>
              </a:solidFill>
              <a:latin typeface="Arial" charset="0"/>
              <a:ea typeface="+mn-ea"/>
              <a:cs typeface="+mn-cs"/>
            </a:endParaRPr>
          </a:p>
          <a:p>
            <a:r>
              <a:rPr lang="de-DE" sz="1200" b="0" i="1" u="none" strike="noStrike" kern="1200" baseline="0" dirty="0">
                <a:solidFill>
                  <a:schemeClr val="tx1"/>
                </a:solidFill>
                <a:latin typeface="Arial" charset="0"/>
                <a:ea typeface="+mn-ea"/>
                <a:cs typeface="+mn-cs"/>
              </a:rPr>
              <a:t>//autom. weiter//</a:t>
            </a:r>
          </a:p>
        </p:txBody>
      </p:sp>
    </p:spTree>
    <p:extLst>
      <p:ext uri="{BB962C8B-B14F-4D97-AF65-F5344CB8AC3E}">
        <p14:creationId xmlns:p14="http://schemas.microsoft.com/office/powerpoint/2010/main" val="537471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B468C16F-FDFF-4B07-8C7C-7617C930237F}" type="slidenum">
              <a:rPr lang="de-DE"/>
              <a:pPr/>
              <a:t>40</a:t>
            </a:fld>
            <a:endParaRPr lang="de-DE"/>
          </a:p>
        </p:txBody>
      </p:sp>
      <p:sp>
        <p:nvSpPr>
          <p:cNvPr id="226306" name="Rectangle 2"/>
          <p:cNvSpPr>
            <a:spLocks noGrp="1" noRot="1" noChangeAspect="1" noChangeArrowheads="1" noTextEdit="1"/>
          </p:cNvSpPr>
          <p:nvPr>
            <p:ph type="sldImg"/>
          </p:nvPr>
        </p:nvSpPr>
        <p:spPr>
          <a:xfrm>
            <a:off x="-444500" y="354013"/>
            <a:ext cx="7683500" cy="4322762"/>
          </a:xfrm>
          <a:ln/>
        </p:spPr>
      </p:sp>
      <p:sp>
        <p:nvSpPr>
          <p:cNvPr id="226307" name="Rectangle 3"/>
          <p:cNvSpPr>
            <a:spLocks noGrp="1" noChangeArrowheads="1"/>
          </p:cNvSpPr>
          <p:nvPr>
            <p:ph type="body" idx="1"/>
          </p:nvPr>
        </p:nvSpPr>
        <p:spPr/>
        <p:txBody>
          <a:bodyPr/>
          <a:lstStyle/>
          <a:p>
            <a:r>
              <a:rPr lang="de-DE" i="1" dirty="0"/>
              <a:t>//Regie:</a:t>
            </a:r>
            <a:r>
              <a:rPr lang="de-DE" i="1" baseline="0" dirty="0"/>
              <a:t> Bilder anhand Sprechertext einblenden</a:t>
            </a:r>
            <a:r>
              <a:rPr lang="de-DE" i="1" dirty="0"/>
              <a:t>//</a:t>
            </a:r>
          </a:p>
          <a:p>
            <a:endParaRPr lang="de-DE" i="1" dirty="0"/>
          </a:p>
          <a:p>
            <a:r>
              <a:rPr lang="de-DE" i="0" dirty="0"/>
              <a:t>Was ist </a:t>
            </a:r>
            <a:r>
              <a:rPr lang="de-DE" i="0" baseline="0" dirty="0"/>
              <a:t>nun mobile Gasmesstechnik und wie wird sie eingesetzt? Zur Klärung dieser Frage sehen wir uns drei typischen Einsatzszenarien an.</a:t>
            </a:r>
          </a:p>
          <a:p>
            <a:endParaRPr lang="de-DE" i="0" baseline="0" dirty="0"/>
          </a:p>
          <a:p>
            <a:r>
              <a:rPr lang="de-DE" sz="1200" b="0" i="0" u="none" strike="noStrike" kern="1200" baseline="0" dirty="0">
                <a:solidFill>
                  <a:schemeClr val="tx1"/>
                </a:solidFill>
                <a:latin typeface="Arial" charset="0"/>
                <a:ea typeface="+mn-ea"/>
                <a:cs typeface="+mn-cs"/>
              </a:rPr>
              <a:t>Bei </a:t>
            </a:r>
            <a:r>
              <a:rPr lang="de-DE" sz="1200" b="1" i="0" u="none" strike="noStrike" kern="1200" baseline="0" dirty="0">
                <a:solidFill>
                  <a:schemeClr val="tx1"/>
                </a:solidFill>
                <a:latin typeface="Arial" charset="0"/>
                <a:ea typeface="+mn-ea"/>
                <a:cs typeface="+mn-cs"/>
              </a:rPr>
              <a:t>personenbezogenen Messungen </a:t>
            </a:r>
            <a:r>
              <a:rPr lang="de-DE" sz="1200" b="0" i="0" u="none" strike="noStrike" kern="1200" baseline="0" dirty="0">
                <a:solidFill>
                  <a:schemeClr val="tx1"/>
                </a:solidFill>
                <a:latin typeface="Arial" charset="0"/>
                <a:ea typeface="+mn-ea"/>
                <a:cs typeface="+mn-cs"/>
              </a:rPr>
              <a:t>sollen die Geräte den Träger vor Gasgefahren in seinem unmittelbaren Arbeitsbereich warnen.</a:t>
            </a:r>
          </a:p>
          <a:p>
            <a:r>
              <a:rPr lang="de-DE" sz="1200" b="0" i="0" u="none" strike="noStrike" kern="1200" baseline="0" dirty="0">
                <a:solidFill>
                  <a:schemeClr val="tx1"/>
                </a:solidFill>
                <a:latin typeface="Arial" charset="0"/>
                <a:ea typeface="+mn-ea"/>
                <a:cs typeface="+mn-cs"/>
              </a:rPr>
              <a:t>Für diese Messaufgabe eignen sich kontinuierlich messende Eingas- oder Mehrgasmessgerate mit hohem Tragekomfort, großer Robustheit und vor allem Zuverlässigkeit.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Im Gegensatz dazu werden bei einer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personenunabhängige Messgeräte an zentralen oder kritischen Stellen positioniert, um Arbeitsbereiche optimal auf Gasgefahren zu prüfen. Erhöhte Sicherheitslevel erreicht man durch Vernetzung in drahtlosen</a:t>
            </a:r>
          </a:p>
          <a:p>
            <a:r>
              <a:rPr lang="de-DE" sz="1200" b="0" i="0" u="none" strike="noStrike" kern="1200" baseline="0" dirty="0">
                <a:solidFill>
                  <a:schemeClr val="tx1"/>
                </a:solidFill>
                <a:latin typeface="Arial" charset="0"/>
                <a:ea typeface="+mn-ea"/>
                <a:cs typeface="+mn-cs"/>
              </a:rPr>
              <a:t>Alarmketten. Robustheit, Standfestigkeit und eine exzellente Wahrnehmung von Alarmen (optisch und akustisch) sowie eine möglichst lange Batterielaufzeit sind hier Basisanforderungen.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Freigabemessungen und </a:t>
            </a:r>
            <a:r>
              <a:rPr lang="de-DE" sz="1200" b="1" i="0" u="none" strike="noStrike" kern="1200" baseline="0" dirty="0">
                <a:solidFill>
                  <a:schemeClr val="tx1"/>
                </a:solidFill>
                <a:latin typeface="Arial" charset="0"/>
                <a:ea typeface="+mn-ea"/>
                <a:cs typeface="+mn-cs"/>
              </a:rPr>
              <a:t>Leckagesuche</a:t>
            </a:r>
            <a:r>
              <a:rPr lang="de-DE" sz="1200" b="0" i="0" u="none" strike="noStrike" kern="1200" baseline="0" dirty="0">
                <a:solidFill>
                  <a:schemeClr val="tx1"/>
                </a:solidFill>
                <a:latin typeface="Arial" charset="0"/>
                <a:ea typeface="+mn-ea"/>
                <a:cs typeface="+mn-cs"/>
              </a:rPr>
              <a:t> sind zwar ursprünglich typische Einsatzszenarien in der Industrie, aber Shutdowns oder Industrieunfälle sind ebenso ein Arbeitsgebiet von Feuerwehren. Dazu kommen moderne Techniken im Verkehr, wie z.B. gasbetriebene KFZ. Bei Verkehrsunfällen mit solchen Fahrzeugen sind Leckagesuche und ggf.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a:t>
            </a:r>
            <a:r>
              <a:rPr lang="de-DE" sz="1200" b="0" i="1" u="none" strike="noStrike" kern="1200" baseline="0" dirty="0">
                <a:solidFill>
                  <a:schemeClr val="tx1"/>
                </a:solidFill>
                <a:latin typeface="Arial" charset="0"/>
                <a:ea typeface="+mn-ea"/>
                <a:cs typeface="+mn-cs"/>
              </a:rPr>
              <a:t>[Regie: hier wieder zu der Szene der Bereichsüberwachung wechseln] </a:t>
            </a:r>
            <a:r>
              <a:rPr lang="de-DE" sz="1200" b="0" i="0" u="none" strike="noStrike" kern="1200" baseline="0" dirty="0">
                <a:solidFill>
                  <a:schemeClr val="tx1"/>
                </a:solidFill>
                <a:latin typeface="Arial" charset="0"/>
                <a:ea typeface="+mn-ea"/>
                <a:cs typeface="+mn-cs"/>
              </a:rPr>
              <a:t>unverzichtbar. Denn Leckagen können überall auftreten, wo Gase oder Flüssigkeiten transportiert oder gelagert werden. Es gilt, diese schnell zu entdecken, um durch geeignete Maßnahmen Schaden abzuwenden.</a:t>
            </a:r>
          </a:p>
          <a:p>
            <a:endParaRPr lang="de-DE" sz="1200" b="0" i="0" u="none" strike="noStrike" kern="1200" baseline="0" dirty="0">
              <a:solidFill>
                <a:schemeClr val="tx1"/>
              </a:solidFill>
              <a:latin typeface="Arial" charset="0"/>
              <a:ea typeface="+mn-ea"/>
              <a:cs typeface="+mn-cs"/>
            </a:endParaRPr>
          </a:p>
          <a:p>
            <a:r>
              <a:rPr lang="de-DE" sz="1200" b="0" i="1" u="none" strike="noStrike" kern="1200" baseline="0" dirty="0">
                <a:solidFill>
                  <a:schemeClr val="tx1"/>
                </a:solidFill>
                <a:latin typeface="Arial" charset="0"/>
                <a:ea typeface="+mn-ea"/>
                <a:cs typeface="+mn-cs"/>
              </a:rPr>
              <a:t>//autom. weiter//</a:t>
            </a:r>
            <a:endParaRPr lang="en-US" dirty="0"/>
          </a:p>
        </p:txBody>
      </p:sp>
    </p:spTree>
    <p:extLst>
      <p:ext uri="{BB962C8B-B14F-4D97-AF65-F5344CB8AC3E}">
        <p14:creationId xmlns:p14="http://schemas.microsoft.com/office/powerpoint/2010/main" val="3313592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B468C16F-FDFF-4B07-8C7C-7617C930237F}" type="slidenum">
              <a:rPr lang="de-DE"/>
              <a:pPr/>
              <a:t>41</a:t>
            </a:fld>
            <a:endParaRPr lang="de-DE"/>
          </a:p>
        </p:txBody>
      </p:sp>
      <p:sp>
        <p:nvSpPr>
          <p:cNvPr id="226306" name="Rectangle 2"/>
          <p:cNvSpPr>
            <a:spLocks noGrp="1" noRot="1" noChangeAspect="1" noChangeArrowheads="1" noTextEdit="1"/>
          </p:cNvSpPr>
          <p:nvPr>
            <p:ph type="sldImg"/>
          </p:nvPr>
        </p:nvSpPr>
        <p:spPr>
          <a:xfrm>
            <a:off x="-444500" y="354013"/>
            <a:ext cx="7683500" cy="4322762"/>
          </a:xfrm>
          <a:ln/>
        </p:spPr>
      </p:sp>
      <p:sp>
        <p:nvSpPr>
          <p:cNvPr id="226307" name="Rectangle 3"/>
          <p:cNvSpPr>
            <a:spLocks noGrp="1" noChangeArrowheads="1"/>
          </p:cNvSpPr>
          <p:nvPr>
            <p:ph type="body" idx="1"/>
          </p:nvPr>
        </p:nvSpPr>
        <p:spPr/>
        <p:txBody>
          <a:bodyPr/>
          <a:lstStyle/>
          <a:p>
            <a:r>
              <a:rPr lang="de-DE" i="1" dirty="0"/>
              <a:t>//Regie:</a:t>
            </a:r>
            <a:r>
              <a:rPr lang="de-DE" i="1" baseline="0" dirty="0"/>
              <a:t> Bilder anhand Sprechertext einblenden</a:t>
            </a:r>
            <a:r>
              <a:rPr lang="de-DE" i="1" dirty="0"/>
              <a:t>//</a:t>
            </a:r>
          </a:p>
          <a:p>
            <a:endParaRPr lang="de-DE" i="1" dirty="0"/>
          </a:p>
          <a:p>
            <a:r>
              <a:rPr lang="de-DE" i="0" dirty="0"/>
              <a:t>Was ist </a:t>
            </a:r>
            <a:r>
              <a:rPr lang="de-DE" i="0" baseline="0" dirty="0"/>
              <a:t>nun mobile Gasmesstechnik und wie wird sie eingesetzt? Zur Klärung dieser Frage sehen wir uns drei typischen Einsatzszenarien an.</a:t>
            </a:r>
          </a:p>
          <a:p>
            <a:endParaRPr lang="de-DE" i="0" baseline="0" dirty="0"/>
          </a:p>
          <a:p>
            <a:r>
              <a:rPr lang="de-DE" sz="1200" b="0" i="0" u="none" strike="noStrike" kern="1200" baseline="0" dirty="0">
                <a:solidFill>
                  <a:schemeClr val="tx1"/>
                </a:solidFill>
                <a:latin typeface="Arial" charset="0"/>
                <a:ea typeface="+mn-ea"/>
                <a:cs typeface="+mn-cs"/>
              </a:rPr>
              <a:t>Bei </a:t>
            </a:r>
            <a:r>
              <a:rPr lang="de-DE" sz="1200" b="1" i="0" u="none" strike="noStrike" kern="1200" baseline="0" dirty="0">
                <a:solidFill>
                  <a:schemeClr val="tx1"/>
                </a:solidFill>
                <a:latin typeface="Arial" charset="0"/>
                <a:ea typeface="+mn-ea"/>
                <a:cs typeface="+mn-cs"/>
              </a:rPr>
              <a:t>personenbezogenen Messungen </a:t>
            </a:r>
            <a:r>
              <a:rPr lang="de-DE" sz="1200" b="0" i="0" u="none" strike="noStrike" kern="1200" baseline="0" dirty="0">
                <a:solidFill>
                  <a:schemeClr val="tx1"/>
                </a:solidFill>
                <a:latin typeface="Arial" charset="0"/>
                <a:ea typeface="+mn-ea"/>
                <a:cs typeface="+mn-cs"/>
              </a:rPr>
              <a:t>sollen die Geräte den Träger vor Gasgefahren in seinem unmittelbaren Arbeitsbereich warnen.</a:t>
            </a:r>
          </a:p>
          <a:p>
            <a:r>
              <a:rPr lang="de-DE" sz="1200" b="0" i="0" u="none" strike="noStrike" kern="1200" baseline="0" dirty="0">
                <a:solidFill>
                  <a:schemeClr val="tx1"/>
                </a:solidFill>
                <a:latin typeface="Arial" charset="0"/>
                <a:ea typeface="+mn-ea"/>
                <a:cs typeface="+mn-cs"/>
              </a:rPr>
              <a:t>Für diese Messaufgabe eignen sich kontinuierlich messende Eingas- oder Mehrgasmessgerate mit hohem Tragekomfort, großer Robustheit und vor allem Zuverlässigkeit.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Im Gegensatz dazu werden bei einer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personenunabhängige Messgeräte an zentralen oder kritischen Stellen positioniert, um Arbeitsbereiche optimal auf Gasgefahren zu prüfen. Erhöhte Sicherheitslevel erreicht man durch Vernetzung in drahtlosen</a:t>
            </a:r>
          </a:p>
          <a:p>
            <a:r>
              <a:rPr lang="de-DE" sz="1200" b="0" i="0" u="none" strike="noStrike" kern="1200" baseline="0" dirty="0">
                <a:solidFill>
                  <a:schemeClr val="tx1"/>
                </a:solidFill>
                <a:latin typeface="Arial" charset="0"/>
                <a:ea typeface="+mn-ea"/>
                <a:cs typeface="+mn-cs"/>
              </a:rPr>
              <a:t>Alarmketten. Robustheit, Standfestigkeit und eine exzellente Wahrnehmung von Alarmen (optisch und akustisch) sowie eine möglichst lange Batterielaufzeit sind hier Basisanforderungen. </a:t>
            </a:r>
          </a:p>
          <a:p>
            <a:endParaRPr lang="de-DE" sz="1200" b="0" i="0" u="none" strike="noStrike" kern="1200" baseline="0" dirty="0">
              <a:solidFill>
                <a:schemeClr val="tx1"/>
              </a:solidFill>
              <a:latin typeface="Arial" charset="0"/>
              <a:ea typeface="+mn-ea"/>
              <a:cs typeface="+mn-cs"/>
            </a:endParaRPr>
          </a:p>
          <a:p>
            <a:r>
              <a:rPr lang="de-DE" sz="1200" b="0" i="0" u="none" strike="noStrike" kern="1200" baseline="0" dirty="0">
                <a:solidFill>
                  <a:schemeClr val="tx1"/>
                </a:solidFill>
                <a:latin typeface="Arial" charset="0"/>
                <a:ea typeface="+mn-ea"/>
                <a:cs typeface="+mn-cs"/>
              </a:rPr>
              <a:t>Freigabemessungen und </a:t>
            </a:r>
            <a:r>
              <a:rPr lang="de-DE" sz="1200" b="1" i="0" u="none" strike="noStrike" kern="1200" baseline="0" dirty="0">
                <a:solidFill>
                  <a:schemeClr val="tx1"/>
                </a:solidFill>
                <a:latin typeface="Arial" charset="0"/>
                <a:ea typeface="+mn-ea"/>
                <a:cs typeface="+mn-cs"/>
              </a:rPr>
              <a:t>Leckagesuche</a:t>
            </a:r>
            <a:r>
              <a:rPr lang="de-DE" sz="1200" b="0" i="0" u="none" strike="noStrike" kern="1200" baseline="0" dirty="0">
                <a:solidFill>
                  <a:schemeClr val="tx1"/>
                </a:solidFill>
                <a:latin typeface="Arial" charset="0"/>
                <a:ea typeface="+mn-ea"/>
                <a:cs typeface="+mn-cs"/>
              </a:rPr>
              <a:t> sind zwar ursprünglich typische Einsatzszenarien in der Industrie, aber Shutdowns oder Industrieunfälle sind ebenso ein Arbeitsgebiet von Feuerwehren. Dazu kommen moderne Techniken im Verkehr, wie z.B. gasbetriebene KFZ. Bei Verkehrsunfällen mit solchen Fahrzeugen sind Leckagesuche und ggf. </a:t>
            </a:r>
            <a:r>
              <a:rPr lang="de-DE" sz="1200" b="1" i="0" u="none" strike="noStrike" kern="1200" baseline="0" dirty="0">
                <a:solidFill>
                  <a:schemeClr val="tx1"/>
                </a:solidFill>
                <a:latin typeface="Arial" charset="0"/>
                <a:ea typeface="+mn-ea"/>
                <a:cs typeface="+mn-cs"/>
              </a:rPr>
              <a:t>Bereichsüberwachung</a:t>
            </a:r>
            <a:r>
              <a:rPr lang="de-DE" sz="1200" b="0" i="0" u="none" strike="noStrike" kern="1200" baseline="0" dirty="0">
                <a:solidFill>
                  <a:schemeClr val="tx1"/>
                </a:solidFill>
                <a:latin typeface="Arial" charset="0"/>
                <a:ea typeface="+mn-ea"/>
                <a:cs typeface="+mn-cs"/>
              </a:rPr>
              <a:t> </a:t>
            </a:r>
            <a:r>
              <a:rPr lang="de-DE" sz="1200" b="0" i="1" u="none" strike="noStrike" kern="1200" baseline="0" dirty="0">
                <a:solidFill>
                  <a:schemeClr val="tx1"/>
                </a:solidFill>
                <a:latin typeface="Arial" charset="0"/>
                <a:ea typeface="+mn-ea"/>
                <a:cs typeface="+mn-cs"/>
              </a:rPr>
              <a:t>[Regie: hier wieder zu der Szene der Bereichsüberwachung wechseln] </a:t>
            </a:r>
            <a:r>
              <a:rPr lang="de-DE" sz="1200" b="0" i="0" u="none" strike="noStrike" kern="1200" baseline="0" dirty="0">
                <a:solidFill>
                  <a:schemeClr val="tx1"/>
                </a:solidFill>
                <a:latin typeface="Arial" charset="0"/>
                <a:ea typeface="+mn-ea"/>
                <a:cs typeface="+mn-cs"/>
              </a:rPr>
              <a:t>unverzichtbar. Denn Leckagen können überall auftreten, wo Gase oder Flüssigkeiten transportiert oder gelagert werden. Es gilt, diese schnell zu entdecken, um durch geeignete Maßnahmen Schaden abzuwenden.</a:t>
            </a:r>
          </a:p>
          <a:p>
            <a:endParaRPr lang="de-DE" sz="1200" b="0" i="0" u="none" strike="noStrike" kern="1200" baseline="0" dirty="0">
              <a:solidFill>
                <a:schemeClr val="tx1"/>
              </a:solidFill>
              <a:latin typeface="Arial" charset="0"/>
              <a:ea typeface="+mn-ea"/>
              <a:cs typeface="+mn-cs"/>
            </a:endParaRPr>
          </a:p>
          <a:p>
            <a:r>
              <a:rPr lang="de-DE" sz="1200" b="0" i="1" u="none" strike="noStrike" kern="1200" baseline="0" dirty="0">
                <a:solidFill>
                  <a:schemeClr val="tx1"/>
                </a:solidFill>
                <a:latin typeface="Arial" charset="0"/>
                <a:ea typeface="+mn-ea"/>
                <a:cs typeface="+mn-cs"/>
              </a:rPr>
              <a:t>//autom. weiter//</a:t>
            </a:r>
            <a:endParaRPr lang="en-US" dirty="0"/>
          </a:p>
        </p:txBody>
      </p:sp>
    </p:spTree>
    <p:extLst>
      <p:ext uri="{BB962C8B-B14F-4D97-AF65-F5344CB8AC3E}">
        <p14:creationId xmlns:p14="http://schemas.microsoft.com/office/powerpoint/2010/main" val="710981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81025" y="498475"/>
            <a:ext cx="3584575" cy="2017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de-DE" sz="800" b="0" i="0" u="none" strike="noStrike" kern="1200" cap="none" spc="0" normalizeH="0" baseline="0" noProof="0" smtClean="0">
                <a:ln>
                  <a:noFill/>
                </a:ln>
                <a:solidFill>
                  <a:srgbClr val="002766"/>
                </a:solidFill>
                <a:effectLst/>
                <a:uLnTx/>
                <a:uFillTx/>
                <a:latin typeface="Draeger Pangea Text" panose="020B0504000000000000"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de-DE" sz="800" b="0" i="0" u="none" strike="noStrike" kern="1200" cap="none" spc="0" normalizeH="0" baseline="0" noProof="0" dirty="0">
              <a:ln>
                <a:noFill/>
              </a:ln>
              <a:solidFill>
                <a:srgbClr val="002766"/>
              </a:solidFill>
              <a:effectLst/>
              <a:uLnTx/>
              <a:uFillTx/>
              <a:latin typeface="Draeger Pangea Text" panose="020B0504000000000000" pitchFamily="34" charset="0"/>
              <a:ea typeface="+mn-ea"/>
              <a:cs typeface="+mn-cs"/>
            </a:endParaRPr>
          </a:p>
        </p:txBody>
      </p:sp>
    </p:spTree>
    <p:extLst>
      <p:ext uri="{BB962C8B-B14F-4D97-AF65-F5344CB8AC3E}">
        <p14:creationId xmlns:p14="http://schemas.microsoft.com/office/powerpoint/2010/main" val="1935721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81025" y="498475"/>
            <a:ext cx="3584575" cy="20177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de-DE" sz="800" b="0" i="0" u="none" strike="noStrike" kern="1200" cap="none" spc="0" normalizeH="0" baseline="0" noProof="0" smtClean="0">
                <a:ln>
                  <a:noFill/>
                </a:ln>
                <a:solidFill>
                  <a:srgbClr val="002766"/>
                </a:solidFill>
                <a:effectLst/>
                <a:uLnTx/>
                <a:uFillTx/>
                <a:latin typeface="Draeger Pangea Text" panose="020B0504000000000000"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de-DE" sz="800" b="0" i="0" u="none" strike="noStrike" kern="1200" cap="none" spc="0" normalizeH="0" baseline="0" noProof="0" dirty="0">
              <a:ln>
                <a:noFill/>
              </a:ln>
              <a:solidFill>
                <a:srgbClr val="002766"/>
              </a:solidFill>
              <a:effectLst/>
              <a:uLnTx/>
              <a:uFillTx/>
              <a:latin typeface="Draeger Pangea Text" panose="020B0504000000000000" pitchFamily="34" charset="0"/>
              <a:ea typeface="+mn-ea"/>
              <a:cs typeface="+mn-cs"/>
            </a:endParaRPr>
          </a:p>
        </p:txBody>
      </p:sp>
    </p:spTree>
    <p:extLst>
      <p:ext uri="{BB962C8B-B14F-4D97-AF65-F5344CB8AC3E}">
        <p14:creationId xmlns:p14="http://schemas.microsoft.com/office/powerpoint/2010/main" val="4088759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6.xml"/><Relationship Id="rId1" Type="http://schemas.openxmlformats.org/officeDocument/2006/relationships/tags" Target="../tags/tag2.xml"/><Relationship Id="rId4" Type="http://schemas.openxmlformats.org/officeDocument/2006/relationships/image" Target="../media/image18.png"/></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4.png"/><Relationship Id="rId5" Type="http://schemas.openxmlformats.org/officeDocument/2006/relationships/image" Target="../media/image28.png"/><Relationship Id="rId4" Type="http://schemas.openxmlformats.org/officeDocument/2006/relationships/image" Target="../media/image5.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Intro Logo">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AF486A0-DD63-432F-A01A-9749B92E4B5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gray">
          <a:xfrm>
            <a:off x="2746348" y="3060766"/>
            <a:ext cx="6699304" cy="493200"/>
          </a:xfrm>
          <a:prstGeom prst="rect">
            <a:avLst/>
          </a:prstGeom>
        </p:spPr>
      </p:pic>
      <p:sp>
        <p:nvSpPr>
          <p:cNvPr id="17" name="Rechteck 16">
            <a:extLst>
              <a:ext uri="{FF2B5EF4-FFF2-40B4-BE49-F238E27FC236}">
                <a16:creationId xmlns:a16="http://schemas.microsoft.com/office/drawing/2014/main" id="{039D7A4D-DBFD-4C0A-9AF4-0C76FE48E3EC}"/>
              </a:ext>
            </a:extLst>
          </p:cNvPr>
          <p:cNvSpPr/>
          <p:nvPr/>
        </p:nvSpPr>
        <p:spPr bwMode="gray">
          <a:xfrm>
            <a:off x="1847528" y="2636912"/>
            <a:ext cx="8352928"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8" name="Grafik 17">
            <a:extLst>
              <a:ext uri="{FF2B5EF4-FFF2-40B4-BE49-F238E27FC236}">
                <a16:creationId xmlns:a16="http://schemas.microsoft.com/office/drawing/2014/main" id="{529AAD34-AD3B-4974-B964-139DCF172B32}"/>
              </a:ext>
            </a:extLst>
          </p:cNvPr>
          <p:cNvPicPr>
            <a:picLocks noChangeAspect="1"/>
          </p:cNvPicPr>
          <p:nvPr/>
        </p:nvPicPr>
        <p:blipFill>
          <a:blip r:embed="rId4"/>
          <a:stretch>
            <a:fillRect/>
          </a:stretch>
        </p:blipFill>
        <p:spPr bwMode="gray">
          <a:xfrm>
            <a:off x="3436751" y="2411023"/>
            <a:ext cx="5299388" cy="2035954"/>
          </a:xfrm>
          <a:prstGeom prst="rect">
            <a:avLst/>
          </a:prstGeom>
        </p:spPr>
      </p:pic>
    </p:spTree>
    <p:extLst>
      <p:ext uri="{BB962C8B-B14F-4D97-AF65-F5344CB8AC3E}">
        <p14:creationId xmlns:p14="http://schemas.microsoft.com/office/powerpoint/2010/main" val="416933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decel="45000" autoRev="1" fill="hold" nodeType="withEffect">
                                  <p:stCondLst>
                                    <p:cond delay="0"/>
                                  </p:stCondLst>
                                  <p:endCondLst>
                                    <p:cond evt="onNext" delay="0">
                                      <p:tgtEl>
                                        <p:sldTgt/>
                                      </p:tgtEl>
                                    </p:cond>
                                  </p:endCondLst>
                                  <p:childTnLst>
                                    <p:animScale>
                                      <p:cBhvr>
                                        <p:cTn id="6" dur="2000" fill="hold"/>
                                        <p:tgtEl>
                                          <p:spTgt spid="18"/>
                                        </p:tgtEl>
                                      </p:cBhvr>
                                      <p:by x="104000" y="104000"/>
                                    </p:animScale>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1000"/>
                                        <p:tgtEl>
                                          <p:spTgt spid="17"/>
                                        </p:tgtEl>
                                      </p:cBhvr>
                                    </p:animEffect>
                                    <p:set>
                                      <p:cBhvr>
                                        <p:cTn id="11" dur="1" fill="hold">
                                          <p:stCondLst>
                                            <p:cond delay="999"/>
                                          </p:stCondLst>
                                        </p:cTn>
                                        <p:tgtEl>
                                          <p:spTgt spid="17"/>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1000"/>
                                        <p:tgtEl>
                                          <p:spTgt spid="18"/>
                                        </p:tgtEl>
                                      </p:cBhvr>
                                    </p:animEffect>
                                    <p:set>
                                      <p:cBhvr>
                                        <p:cTn id="14" dur="1" fill="hold">
                                          <p:stCondLst>
                                            <p:cond delay="999"/>
                                          </p:stCondLst>
                                        </p:cTn>
                                        <p:tgtEl>
                                          <p:spTgt spid="18"/>
                                        </p:tgtEl>
                                        <p:attrNameLst>
                                          <p:attrName>style.visibility</p:attrName>
                                        </p:attrNameLst>
                                      </p:cBhvr>
                                      <p:to>
                                        <p:strVal val="hidden"/>
                                      </p:to>
                                    </p:set>
                                  </p:childTnLst>
                                </p:cTn>
                              </p:par>
                              <p:par>
                                <p:cTn id="15" presetID="10" presetClass="entr" presetSubtype="0" fill="hold" nodeType="withEffect">
                                  <p:stCondLst>
                                    <p:cond delay="1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192831" y="188640"/>
            <a:ext cx="11807825" cy="6480448"/>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 name="Titel 1"/>
          <p:cNvSpPr>
            <a:spLocks noGrp="1"/>
          </p:cNvSpPr>
          <p:nvPr>
            <p:ph type="ctrTitle" hasCustomPrompt="1"/>
          </p:nvPr>
        </p:nvSpPr>
        <p:spPr bwMode="gray">
          <a:xfrm>
            <a:off x="6540000" y="3703613"/>
            <a:ext cx="5652000" cy="2461691"/>
          </a:xfrm>
          <a:solidFill>
            <a:schemeClr val="accent1"/>
          </a:solidFill>
        </p:spPr>
        <p:txBody>
          <a:bodyPr lIns="360000" tIns="360000" rIns="360000" bIns="720000" anchor="b" anchorCtr="0">
            <a:spAutoFit/>
          </a:bodyPr>
          <a:lstStyle>
            <a:lvl1pPr>
              <a:defRPr sz="5400">
                <a:solidFill>
                  <a:schemeClr val="bg1"/>
                </a:solidFill>
                <a:latin typeface="DraegerWalbaum" pitchFamily="2" charset="0"/>
              </a:defRPr>
            </a:lvl1pPr>
          </a:lstStyle>
          <a:p>
            <a:r>
              <a:rPr lang="en-US" noProof="0" dirty="0"/>
              <a:t>Click to edit Master title style</a:t>
            </a:r>
          </a:p>
        </p:txBody>
      </p:sp>
      <p:sp>
        <p:nvSpPr>
          <p:cNvPr id="97" name="Textplatzhalter 96">
            <a:extLst>
              <a:ext uri="{FF2B5EF4-FFF2-40B4-BE49-F238E27FC236}">
                <a16:creationId xmlns:a16="http://schemas.microsoft.com/office/drawing/2014/main" id="{E489C823-88AB-449E-9675-D4F3B6314C9C}"/>
              </a:ext>
            </a:extLst>
          </p:cNvPr>
          <p:cNvSpPr>
            <a:spLocks noGrp="1"/>
          </p:cNvSpPr>
          <p:nvPr>
            <p:ph type="body" sz="quarter" idx="14" hasCustomPrompt="1"/>
          </p:nvPr>
        </p:nvSpPr>
        <p:spPr bwMode="gray">
          <a:xfrm>
            <a:off x="263353" y="6483002"/>
            <a:ext cx="1656183" cy="144000"/>
          </a:xfrm>
        </p:spPr>
        <p:txBody>
          <a:bodyPr/>
          <a:lstStyle>
            <a:lvl1pPr marL="0" indent="0">
              <a:buFont typeface="Arial" panose="020B0604020202020204" pitchFamily="34" charset="0"/>
              <a:buNone/>
              <a:defRPr sz="800">
                <a:latin typeface="+mn-lt"/>
              </a:defRPr>
            </a:lvl1pPr>
            <a:lvl2pPr marL="0" indent="0">
              <a:buFont typeface="Arial" panose="020B0604020202020204" pitchFamily="34" charset="0"/>
              <a:buNone/>
              <a:defRPr sz="800">
                <a:latin typeface="+mn-lt"/>
              </a:defRPr>
            </a:lvl2pPr>
            <a:lvl3pPr marL="0" indent="0">
              <a:buNone/>
              <a:defRPr sz="800">
                <a:latin typeface="+mn-lt"/>
              </a:defRPr>
            </a:lvl3pPr>
            <a:lvl4pPr marL="0" indent="0">
              <a:buNone/>
              <a:defRPr sz="800">
                <a:latin typeface="+mn-lt"/>
              </a:defRPr>
            </a:lvl4pPr>
            <a:lvl5pPr marL="0" indent="0">
              <a:buNone/>
              <a:defRPr sz="800">
                <a:latin typeface="+mn-lt"/>
              </a:defRPr>
            </a:lvl5pPr>
            <a:lvl6pPr marL="0" indent="0">
              <a:buNone/>
              <a:defRPr sz="800">
                <a:latin typeface="+mn-lt"/>
              </a:defRPr>
            </a:lvl6pPr>
            <a:lvl7pPr marL="0" indent="0">
              <a:buNone/>
              <a:defRPr sz="800">
                <a:latin typeface="+mn-lt"/>
              </a:defRPr>
            </a:lvl7pPr>
            <a:lvl8pPr marL="0" indent="0">
              <a:buNone/>
              <a:defRPr sz="800">
                <a:latin typeface="+mn-lt"/>
              </a:defRPr>
            </a:lvl8pPr>
            <a:lvl9pPr marL="0" indent="0">
              <a:buNone/>
              <a:defRPr sz="800">
                <a:latin typeface="+mn-lt"/>
              </a:defRPr>
            </a:lvl9pPr>
          </a:lstStyle>
          <a:p>
            <a:pPr lvl="0"/>
            <a:r>
              <a:rPr lang="en-US" noProof="0" dirty="0"/>
              <a:t>© </a:t>
            </a:r>
            <a:r>
              <a:rPr lang="en-US" noProof="0" dirty="0" err="1"/>
              <a:t>Drägerwerk</a:t>
            </a:r>
            <a:r>
              <a:rPr lang="en-US" noProof="0" dirty="0"/>
              <a:t> AG &amp; Co. </a:t>
            </a:r>
            <a:r>
              <a:rPr lang="en-US" noProof="0" dirty="0" err="1"/>
              <a:t>KGaA</a:t>
            </a:r>
            <a:r>
              <a:rPr lang="en-US" noProof="0" dirty="0"/>
              <a:t>, 2019</a:t>
            </a:r>
          </a:p>
        </p:txBody>
      </p:sp>
      <p:sp>
        <p:nvSpPr>
          <p:cNvPr id="98" name="Rechteck 97">
            <a:extLst>
              <a:ext uri="{FF2B5EF4-FFF2-40B4-BE49-F238E27FC236}">
                <a16:creationId xmlns:a16="http://schemas.microsoft.com/office/drawing/2014/main" id="{97317CE1-156C-4073-A1EA-13FB2B497A65}"/>
              </a:ext>
            </a:extLst>
          </p:cNvPr>
          <p:cNvSpPr/>
          <p:nvPr/>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r>
              <a:rPr lang="en-US" sz="1200" dirty="0">
                <a:solidFill>
                  <a:srgbClr val="1E1E1E"/>
                </a:solidFill>
              </a:rPr>
              <a:t>The copyright symbol</a:t>
            </a:r>
            <a:br>
              <a:rPr lang="en-US" sz="1200" dirty="0">
                <a:solidFill>
                  <a:srgbClr val="1E1E1E"/>
                </a:solidFill>
              </a:rPr>
            </a:br>
            <a:r>
              <a:rPr lang="en-US" sz="1200" dirty="0">
                <a:solidFill>
                  <a:srgbClr val="1E1E1E"/>
                </a:solidFill>
              </a:rPr>
              <a:t>in the bottom left corner</a:t>
            </a:r>
            <a:br>
              <a:rPr lang="en-US" sz="1200" dirty="0">
                <a:solidFill>
                  <a:srgbClr val="1E1E1E"/>
                </a:solidFill>
              </a:rPr>
            </a:br>
            <a:r>
              <a:rPr lang="en-US" sz="1200" dirty="0">
                <a:solidFill>
                  <a:srgbClr val="1E1E1E"/>
                </a:solidFill>
              </a:rPr>
              <a:t>of the title slide has no footer function and must therefore be copied and pasted manually.</a:t>
            </a:r>
            <a:br>
              <a:rPr lang="en-US" sz="1200" dirty="0">
                <a:solidFill>
                  <a:srgbClr val="1E1E1E"/>
                </a:solidFill>
              </a:rPr>
            </a:br>
            <a:r>
              <a:rPr lang="en-US" sz="1200" dirty="0">
                <a:solidFill>
                  <a:srgbClr val="0038A6"/>
                </a:solidFill>
              </a:rPr>
              <a:t>The current view is not displayed in presentation mode.</a:t>
            </a:r>
          </a:p>
          <a:p>
            <a:endParaRPr lang="en-US" sz="1200" dirty="0">
              <a:solidFill>
                <a:srgbClr val="1E1E1E"/>
              </a:solidFill>
            </a:endParaRPr>
          </a:p>
          <a:p>
            <a:r>
              <a:rPr lang="en-US" sz="1200" dirty="0">
                <a:solidFill>
                  <a:srgbClr val="1E1E1E"/>
                </a:solidFill>
              </a:rPr>
              <a:t>For dark images,</a:t>
            </a:r>
            <a:br>
              <a:rPr lang="en-US" sz="1200" dirty="0">
                <a:solidFill>
                  <a:srgbClr val="1E1E1E"/>
                </a:solidFill>
              </a:rPr>
            </a:br>
            <a:r>
              <a:rPr lang="en-US" sz="1200" dirty="0">
                <a:solidFill>
                  <a:srgbClr val="1E1E1E"/>
                </a:solidFill>
              </a:rPr>
              <a:t>the copyright can be rendered white.</a:t>
            </a:r>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960914" y="5589464"/>
            <a:ext cx="5040000" cy="288000"/>
          </a:xfrm>
        </p:spPr>
        <p:txBody>
          <a:bodyPr/>
          <a:lstStyle>
            <a:lvl1pPr marL="0" indent="0">
              <a:buFont typeface="Arial" panose="020B0604020202020204" pitchFamily="34" charset="0"/>
              <a:buNone/>
              <a:defRPr sz="1800">
                <a:solidFill>
                  <a:schemeClr val="bg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Click to edit Master title style</a:t>
            </a:r>
          </a:p>
        </p:txBody>
      </p:sp>
      <p:sp>
        <p:nvSpPr>
          <p:cNvPr id="16" name="Textplatzhalter 36">
            <a:extLst>
              <a:ext uri="{FF2B5EF4-FFF2-40B4-BE49-F238E27FC236}">
                <a16:creationId xmlns:a16="http://schemas.microsoft.com/office/drawing/2014/main" id="{6D499A30-54E2-4E79-BE32-AF9679ED35C3}"/>
              </a:ext>
            </a:extLst>
          </p:cNvPr>
          <p:cNvSpPr>
            <a:spLocks noGrp="1"/>
          </p:cNvSpPr>
          <p:nvPr>
            <p:ph type="body" sz="quarter" idx="26" hasCustomPrompt="1"/>
          </p:nvPr>
        </p:nvSpPr>
        <p:spPr bwMode="gray">
          <a:xfrm>
            <a:off x="6960022" y="5383614"/>
            <a:ext cx="792162" cy="18000"/>
          </a:xfrm>
          <a:solidFill>
            <a:schemeClr val="bg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grpSp>
        <p:nvGrpSpPr>
          <p:cNvPr id="15" name="Gruppieren 14">
            <a:extLst>
              <a:ext uri="{FF2B5EF4-FFF2-40B4-BE49-F238E27FC236}">
                <a16:creationId xmlns:a16="http://schemas.microsoft.com/office/drawing/2014/main" id="{5D1D2F5C-3037-4FA4-BAC0-2121D70AAAC2}"/>
              </a:ext>
            </a:extLst>
          </p:cNvPr>
          <p:cNvGrpSpPr/>
          <p:nvPr/>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F74A57A9-1B47-4DC2-8CAC-43F5D55EEF54}"/>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139B05E4-A6C4-43B7-9BE4-BE14DF981273}"/>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6A002CE4-765C-4174-8B8C-A715B3DE0B0C}"/>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E0596343-2559-4C1E-8061-16136F753B77}"/>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615436B0-A78D-4756-9298-4BF9CF4A8357}"/>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6FC61D8B-F04A-44D7-A391-478AE0F25864}"/>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23607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bg/>
                                          </p:spTgt>
                                        </p:tgtEl>
                                        <p:attrNameLst>
                                          <p:attrName>style.visibility</p:attrName>
                                        </p:attrNameLst>
                                      </p:cBhvr>
                                      <p:to>
                                        <p:strVal val="visible"/>
                                      </p:to>
                                    </p:set>
                                    <p:animEffect transition="in" filter="fade">
                                      <p:cBhvr>
                                        <p:cTn id="15" dur="500"/>
                                        <p:tgtEl>
                                          <p:spTgt spid="16">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fade">
                                      <p:cBhvr>
                                        <p:cTn id="2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6" grpId="0" build="p" animBg="1">
        <p:tmplLst>
          <p:tmpl>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A386701E-19DC-496B-98CB-37773E788AFC}"/>
              </a:ext>
            </a:extLst>
          </p:cNvPr>
          <p:cNvSpPr/>
          <p:nvPr/>
        </p:nvSpPr>
        <p:spPr bwMode="gray">
          <a:xfrm>
            <a:off x="192087" y="188914"/>
            <a:ext cx="11807825" cy="6480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el 1"/>
          <p:cNvSpPr>
            <a:spLocks noGrp="1"/>
          </p:cNvSpPr>
          <p:nvPr>
            <p:ph type="ctrTitle" hasCustomPrompt="1"/>
          </p:nvPr>
        </p:nvSpPr>
        <p:spPr bwMode="gray">
          <a:xfrm>
            <a:off x="1558924" y="1557338"/>
            <a:ext cx="9072000" cy="2519027"/>
          </a:xfrm>
          <a:noFill/>
        </p:spPr>
        <p:txBody>
          <a:bodyPr lIns="0" tIns="0" rIns="0" bIns="0" anchor="b"/>
          <a:lstStyle>
            <a:lvl1pPr algn="l">
              <a:defRPr sz="5400">
                <a:solidFill>
                  <a:schemeClr val="bg1"/>
                </a:solidFill>
                <a:latin typeface="DraegerWalbaum" pitchFamily="2" charset="0"/>
              </a:defRPr>
            </a:lvl1pPr>
          </a:lstStyle>
          <a:p>
            <a:r>
              <a:rPr lang="en-US" noProof="0" dirty="0"/>
              <a:t>Click to edit Master title style</a:t>
            </a:r>
          </a:p>
        </p:txBody>
      </p:sp>
      <p:sp>
        <p:nvSpPr>
          <p:cNvPr id="3" name="Untertitel 2"/>
          <p:cNvSpPr>
            <a:spLocks noGrp="1"/>
          </p:cNvSpPr>
          <p:nvPr>
            <p:ph type="subTitle" idx="1" hasCustomPrompt="1"/>
          </p:nvPr>
        </p:nvSpPr>
        <p:spPr bwMode="gray">
          <a:xfrm>
            <a:off x="2783632" y="4220654"/>
            <a:ext cx="7847292" cy="720000"/>
          </a:xfrm>
          <a:noFill/>
        </p:spPr>
        <p:txBody>
          <a:bodyPr wrap="square" lIns="0" tIns="0" rIns="0" bIns="0" anchor="t"/>
          <a:lstStyle>
            <a:lvl1pPr marL="0" indent="0" algn="l">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800">
                <a:solidFill>
                  <a:schemeClr val="bg1"/>
                </a:solidFill>
              </a:defRPr>
            </a:lvl2pPr>
            <a:lvl3pPr marL="0" indent="0" algn="l">
              <a:buFont typeface="Arial" panose="020B0604020202020204" pitchFamily="34" charset="0"/>
              <a:buNone/>
              <a:defRPr sz="1800">
                <a:solidFill>
                  <a:schemeClr val="bg1"/>
                </a:solidFill>
              </a:defRPr>
            </a:lvl3pPr>
            <a:lvl4pPr marL="0" indent="0" algn="l">
              <a:buFont typeface="Arial" panose="020B0604020202020204" pitchFamily="34" charset="0"/>
              <a:buNone/>
              <a:defRPr sz="1800">
                <a:solidFill>
                  <a:schemeClr val="bg1"/>
                </a:solidFill>
              </a:defRPr>
            </a:lvl4pPr>
            <a:lvl5pPr marL="0" indent="0" algn="l">
              <a:buFont typeface="Arial" panose="020B0604020202020204" pitchFamily="34" charset="0"/>
              <a:buNone/>
              <a:defRPr sz="1800">
                <a:solidFill>
                  <a:schemeClr val="bg1"/>
                </a:solidFill>
              </a:defRPr>
            </a:lvl5pPr>
            <a:lvl6pPr marL="0" indent="0" algn="l">
              <a:buFont typeface="Arial" panose="020B0604020202020204" pitchFamily="34" charset="0"/>
              <a:buNone/>
              <a:defRPr sz="1800">
                <a:solidFill>
                  <a:schemeClr val="bg1"/>
                </a:solidFill>
              </a:defRPr>
            </a:lvl6pPr>
            <a:lvl7pPr marL="0" indent="0" algn="l">
              <a:buFont typeface="Arial" panose="020B0604020202020204" pitchFamily="34" charset="0"/>
              <a:buNone/>
              <a:defRPr sz="1800">
                <a:solidFill>
                  <a:schemeClr val="bg1"/>
                </a:solidFill>
              </a:defRPr>
            </a:lvl7pPr>
            <a:lvl8pPr marL="0" indent="0" algn="l">
              <a:buFont typeface="Arial" panose="020B0604020202020204" pitchFamily="34" charset="0"/>
              <a:buNone/>
              <a:defRPr sz="1800">
                <a:solidFill>
                  <a:schemeClr val="bg1"/>
                </a:solidFill>
              </a:defRPr>
            </a:lvl8pPr>
            <a:lvl9pPr marL="0" indent="0" algn="l">
              <a:buFont typeface="Arial" panose="020B0604020202020204" pitchFamily="34" charset="0"/>
              <a:buNone/>
              <a:defRPr sz="1800">
                <a:solidFill>
                  <a:schemeClr val="bg1"/>
                </a:solidFill>
              </a:defRPr>
            </a:lvl9pPr>
          </a:lstStyle>
          <a:p>
            <a:pPr lvl="0"/>
            <a:r>
              <a:rPr lang="en-US" noProof="0" dirty="0"/>
              <a:t>Click to edit Master title style</a:t>
            </a:r>
          </a:p>
          <a:p>
            <a:pPr lvl="1"/>
            <a:r>
              <a:rPr lang="en-US" noProof="0" dirty="0"/>
              <a:t>Second level</a:t>
            </a:r>
          </a:p>
        </p:txBody>
      </p:sp>
      <p:cxnSp>
        <p:nvCxnSpPr>
          <p:cNvPr id="17" name="Gerader Verbinder 16">
            <a:extLst>
              <a:ext uri="{FF2B5EF4-FFF2-40B4-BE49-F238E27FC236}">
                <a16:creationId xmlns:a16="http://schemas.microsoft.com/office/drawing/2014/main" id="{A1C97870-6A6F-436D-ADA8-77F742E6B358}"/>
              </a:ext>
            </a:extLst>
          </p:cNvPr>
          <p:cNvCxnSpPr>
            <a:cxnSpLocks/>
          </p:cNvCxnSpPr>
          <p:nvPr/>
        </p:nvCxnSpPr>
        <p:spPr bwMode="gray">
          <a:xfrm>
            <a:off x="1558925" y="4293096"/>
            <a:ext cx="10806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hteck 11">
            <a:extLst>
              <a:ext uri="{FF2B5EF4-FFF2-40B4-BE49-F238E27FC236}">
                <a16:creationId xmlns:a16="http://schemas.microsoft.com/office/drawing/2014/main" id="{89CC0816-3F53-4DC3-AF22-10242DB16572}"/>
              </a:ext>
            </a:extLst>
          </p:cNvPr>
          <p:cNvSpPr/>
          <p:nvPr/>
        </p:nvSpPr>
        <p:spPr bwMode="gray">
          <a:xfrm>
            <a:off x="263352" y="6489352"/>
            <a:ext cx="4680520" cy="10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800" dirty="0">
                <a:solidFill>
                  <a:prstClr val="white"/>
                </a:solidFill>
              </a:rPr>
              <a:t>© Drägerwerk AG &amp; Co. KGaA, 2019</a:t>
            </a:r>
          </a:p>
        </p:txBody>
      </p:sp>
      <p:grpSp>
        <p:nvGrpSpPr>
          <p:cNvPr id="16" name="Gruppieren 15">
            <a:extLst>
              <a:ext uri="{FF2B5EF4-FFF2-40B4-BE49-F238E27FC236}">
                <a16:creationId xmlns:a16="http://schemas.microsoft.com/office/drawing/2014/main" id="{6505DCEC-289D-4040-920F-E8B85583B474}"/>
              </a:ext>
            </a:extLst>
          </p:cNvPr>
          <p:cNvGrpSpPr/>
          <p:nvPr/>
        </p:nvGrpSpPr>
        <p:grpSpPr bwMode="gray">
          <a:xfrm>
            <a:off x="3071664" y="-207392"/>
            <a:ext cx="6048672" cy="108000"/>
            <a:chOff x="3071664" y="-207392"/>
            <a:chExt cx="6048672" cy="108000"/>
          </a:xfrm>
        </p:grpSpPr>
        <p:sp>
          <p:nvSpPr>
            <p:cNvPr id="18" name="Freihandform: Form 17">
              <a:extLst>
                <a:ext uri="{FF2B5EF4-FFF2-40B4-BE49-F238E27FC236}">
                  <a16:creationId xmlns:a16="http://schemas.microsoft.com/office/drawing/2014/main" id="{2AF8F81C-2DC6-4BC8-A109-E3ADDCA9CF19}"/>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F580CED8-5E5D-4206-A6D2-4380C792210C}"/>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315D3729-EC3E-4022-8CAA-2823F746F02F}"/>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2CBF9204-2861-42D9-9128-61F0D0D2D02F}"/>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C2FB64CB-3686-4103-86F3-97E7677B9ECE}"/>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5F026A49-66A8-4ACA-B4D5-B476BE24E9DE}"/>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821291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19" name="Bildplatzhalter 3">
            <a:extLst>
              <a:ext uri="{FF2B5EF4-FFF2-40B4-BE49-F238E27FC236}">
                <a16:creationId xmlns:a16="http://schemas.microsoft.com/office/drawing/2014/main" id="{2D32482D-BDF3-4CE7-BED2-F23547CE9048}"/>
              </a:ext>
            </a:extLst>
          </p:cNvPr>
          <p:cNvSpPr>
            <a:spLocks noGrp="1"/>
          </p:cNvSpPr>
          <p:nvPr>
            <p:ph type="pic" sz="quarter" idx="18" hasCustomPrompt="1"/>
          </p:nvPr>
        </p:nvSpPr>
        <p:spPr bwMode="gray">
          <a:xfrm>
            <a:off x="3359696" y="2636912"/>
            <a:ext cx="2736000" cy="1800104"/>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23393" y="332656"/>
            <a:ext cx="5328287" cy="1800104"/>
          </a:xfrm>
        </p:spPr>
        <p:txBody>
          <a:bodyPr anchor="b"/>
          <a:lstStyle>
            <a:lvl1pPr>
              <a:defRPr sz="6000">
                <a:latin typeface="+mj-lt"/>
              </a:defRPr>
            </a:lvl1pPr>
          </a:lstStyle>
          <a:p>
            <a:r>
              <a:rPr lang="en-US" noProof="0" dirty="0"/>
              <a:t>Click to edit Master title style</a:t>
            </a:r>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p>
            <a:fld id="{56F18649-229B-4408-B66E-46817A092198}" type="slidenum">
              <a:rPr lang="es-ES" smtClean="0"/>
              <a:t>‹#›</a:t>
            </a:fld>
            <a:endParaRPr lang="es-ES"/>
          </a:p>
        </p:txBody>
      </p:sp>
      <p:sp>
        <p:nvSpPr>
          <p:cNvPr id="13" name="Bildplatzhalter 3">
            <a:extLst>
              <a:ext uri="{FF2B5EF4-FFF2-40B4-BE49-F238E27FC236}">
                <a16:creationId xmlns:a16="http://schemas.microsoft.com/office/drawing/2014/main" id="{90CE10F3-1924-44CF-BEA8-F88000E97656}"/>
              </a:ext>
            </a:extLst>
          </p:cNvPr>
          <p:cNvSpPr>
            <a:spLocks noGrp="1"/>
          </p:cNvSpPr>
          <p:nvPr>
            <p:ph type="pic" sz="quarter" idx="13" hasCustomPrompt="1"/>
          </p:nvPr>
        </p:nvSpPr>
        <p:spPr bwMode="gray">
          <a:xfrm>
            <a:off x="6168008" y="188640"/>
            <a:ext cx="5832000" cy="2880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5" name="Textplatzhalter 14">
            <a:extLst>
              <a:ext uri="{FF2B5EF4-FFF2-40B4-BE49-F238E27FC236}">
                <a16:creationId xmlns:a16="http://schemas.microsoft.com/office/drawing/2014/main" id="{6F54AD5C-A3F7-4D7C-A8A6-9A6BF2DAF09D}"/>
              </a:ext>
            </a:extLst>
          </p:cNvPr>
          <p:cNvSpPr>
            <a:spLocks noGrp="1"/>
          </p:cNvSpPr>
          <p:nvPr>
            <p:ph type="body" sz="quarter" idx="14" hasCustomPrompt="1"/>
          </p:nvPr>
        </p:nvSpPr>
        <p:spPr bwMode="gray">
          <a:xfrm>
            <a:off x="623888" y="2636912"/>
            <a:ext cx="2519362" cy="288925"/>
          </a:xfrm>
        </p:spPr>
        <p:txBody>
          <a:bodyPr/>
          <a:lstStyle>
            <a:lvl1pPr marL="0" indent="0" algn="r">
              <a:buFont typeface="Arial" panose="020B0604020202020204" pitchFamily="34" charset="0"/>
              <a:buNone/>
              <a:defRPr>
                <a:solidFill>
                  <a:schemeClr val="accent1"/>
                </a:solidFill>
                <a:latin typeface="+mj-lt"/>
              </a:defRPr>
            </a:lvl1pPr>
            <a:lvl2pPr marL="0" indent="0" algn="r">
              <a:buFont typeface="Arial" panose="020B0604020202020204" pitchFamily="34" charset="0"/>
              <a:buNone/>
              <a:defRPr>
                <a:solidFill>
                  <a:schemeClr val="accent1"/>
                </a:solidFill>
                <a:latin typeface="+mj-lt"/>
              </a:defRPr>
            </a:lvl2pPr>
            <a:lvl3pPr marL="0" indent="0" algn="r">
              <a:buNone/>
              <a:defRPr>
                <a:solidFill>
                  <a:schemeClr val="accent1"/>
                </a:solidFill>
                <a:latin typeface="+mj-lt"/>
              </a:defRPr>
            </a:lvl3pPr>
            <a:lvl4pPr marL="0" indent="0" algn="r">
              <a:buNone/>
              <a:defRPr>
                <a:solidFill>
                  <a:schemeClr val="accent1"/>
                </a:solidFill>
                <a:latin typeface="+mj-lt"/>
              </a:defRPr>
            </a:lvl4pPr>
            <a:lvl5pPr marL="0" indent="0" algn="r">
              <a:buNone/>
              <a:defRPr>
                <a:solidFill>
                  <a:schemeClr val="accent1"/>
                </a:solidFill>
                <a:latin typeface="+mj-lt"/>
              </a:defRPr>
            </a:lvl5pPr>
            <a:lvl6pPr marL="0" indent="0" algn="r">
              <a:buNone/>
              <a:defRPr>
                <a:solidFill>
                  <a:schemeClr val="accent1"/>
                </a:solidFill>
                <a:latin typeface="+mj-lt"/>
              </a:defRPr>
            </a:lvl6pPr>
            <a:lvl7pPr marL="0" indent="0" algn="r">
              <a:buNone/>
              <a:defRPr>
                <a:solidFill>
                  <a:schemeClr val="accent1"/>
                </a:solidFill>
                <a:latin typeface="+mj-lt"/>
              </a:defRPr>
            </a:lvl7pPr>
            <a:lvl8pPr marL="0" indent="0" algn="r">
              <a:buNone/>
              <a:defRPr>
                <a:solidFill>
                  <a:schemeClr val="accent1"/>
                </a:solidFill>
                <a:latin typeface="+mj-lt"/>
              </a:defRPr>
            </a:lvl8pPr>
            <a:lvl9pPr marL="0" indent="0" algn="r">
              <a:buNone/>
              <a:defRPr>
                <a:solidFill>
                  <a:schemeClr val="accent1"/>
                </a:solidFill>
                <a:latin typeface="+mj-lt"/>
              </a:defRPr>
            </a:lvl9pPr>
          </a:lstStyle>
          <a:p>
            <a:pPr lvl="0"/>
            <a:r>
              <a:rPr lang="en-US" noProof="0" dirty="0"/>
              <a:t>Item 01</a:t>
            </a:r>
          </a:p>
        </p:txBody>
      </p:sp>
      <p:sp>
        <p:nvSpPr>
          <p:cNvPr id="16" name="Textplatzhalter 14">
            <a:extLst>
              <a:ext uri="{FF2B5EF4-FFF2-40B4-BE49-F238E27FC236}">
                <a16:creationId xmlns:a16="http://schemas.microsoft.com/office/drawing/2014/main" id="{A40819FF-4342-45E9-80A4-13D442D4E14D}"/>
              </a:ext>
            </a:extLst>
          </p:cNvPr>
          <p:cNvSpPr>
            <a:spLocks noGrp="1"/>
          </p:cNvSpPr>
          <p:nvPr>
            <p:ph type="body" sz="quarter" idx="15" hasCustomPrompt="1"/>
          </p:nvPr>
        </p:nvSpPr>
        <p:spPr bwMode="gray">
          <a:xfrm>
            <a:off x="3431952" y="4627476"/>
            <a:ext cx="2519362" cy="288925"/>
          </a:xfrm>
        </p:spPr>
        <p:txBody>
          <a:bodyPr/>
          <a:lstStyle>
            <a:lvl1pPr marL="0" indent="0" algn="l">
              <a:buFont typeface="Arial" panose="020B0604020202020204" pitchFamily="34" charset="0"/>
              <a:buNone/>
              <a:defRPr>
                <a:solidFill>
                  <a:schemeClr val="accent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02</a:t>
            </a:r>
          </a:p>
        </p:txBody>
      </p:sp>
      <p:sp>
        <p:nvSpPr>
          <p:cNvPr id="17" name="Textplatzhalter 14">
            <a:extLst>
              <a:ext uri="{FF2B5EF4-FFF2-40B4-BE49-F238E27FC236}">
                <a16:creationId xmlns:a16="http://schemas.microsoft.com/office/drawing/2014/main" id="{76A0062F-C967-4CA1-AB1A-BB0244BE18F5}"/>
              </a:ext>
            </a:extLst>
          </p:cNvPr>
          <p:cNvSpPr>
            <a:spLocks noGrp="1"/>
          </p:cNvSpPr>
          <p:nvPr>
            <p:ph type="body" sz="quarter" idx="16" hasCustomPrompt="1"/>
          </p:nvPr>
        </p:nvSpPr>
        <p:spPr bwMode="gray">
          <a:xfrm>
            <a:off x="6238460" y="5157320"/>
            <a:ext cx="2519362" cy="288925"/>
          </a:xfrm>
        </p:spPr>
        <p:txBody>
          <a:bodyPr/>
          <a:lstStyle>
            <a:lvl1pPr marL="0" indent="0" algn="l">
              <a:buFont typeface="Arial" panose="020B0604020202020204" pitchFamily="34" charset="0"/>
              <a:buNone/>
              <a:defRPr>
                <a:solidFill>
                  <a:schemeClr val="accent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03</a:t>
            </a:r>
          </a:p>
        </p:txBody>
      </p:sp>
      <p:sp>
        <p:nvSpPr>
          <p:cNvPr id="18" name="Textplatzhalter 14">
            <a:extLst>
              <a:ext uri="{FF2B5EF4-FFF2-40B4-BE49-F238E27FC236}">
                <a16:creationId xmlns:a16="http://schemas.microsoft.com/office/drawing/2014/main" id="{8523EC68-8987-4E7F-81E5-BA1A24CF744F}"/>
              </a:ext>
            </a:extLst>
          </p:cNvPr>
          <p:cNvSpPr>
            <a:spLocks noGrp="1"/>
          </p:cNvSpPr>
          <p:nvPr>
            <p:ph type="body" sz="quarter" idx="17" hasCustomPrompt="1"/>
          </p:nvPr>
        </p:nvSpPr>
        <p:spPr bwMode="gray">
          <a:xfrm>
            <a:off x="9044968" y="3284944"/>
            <a:ext cx="2519362" cy="288925"/>
          </a:xfrm>
        </p:spPr>
        <p:txBody>
          <a:bodyPr/>
          <a:lstStyle>
            <a:lvl1pPr marL="0" indent="0" algn="l">
              <a:buFont typeface="Arial" panose="020B0604020202020204" pitchFamily="34" charset="0"/>
              <a:buNone/>
              <a:defRPr>
                <a:solidFill>
                  <a:schemeClr val="accent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04</a:t>
            </a:r>
          </a:p>
        </p:txBody>
      </p:sp>
      <p:sp>
        <p:nvSpPr>
          <p:cNvPr id="20" name="Bildplatzhalter 3">
            <a:extLst>
              <a:ext uri="{FF2B5EF4-FFF2-40B4-BE49-F238E27FC236}">
                <a16:creationId xmlns:a16="http://schemas.microsoft.com/office/drawing/2014/main" id="{B93112B3-DF5F-49E4-B01E-6CAF305262E0}"/>
              </a:ext>
            </a:extLst>
          </p:cNvPr>
          <p:cNvSpPr>
            <a:spLocks noGrp="1"/>
          </p:cNvSpPr>
          <p:nvPr>
            <p:ph type="pic" sz="quarter" idx="19" hasCustomPrompt="1"/>
          </p:nvPr>
        </p:nvSpPr>
        <p:spPr bwMode="gray">
          <a:xfrm>
            <a:off x="6168008" y="3141925"/>
            <a:ext cx="2592000" cy="1800104"/>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2" name="Textplatzhalter 21">
            <a:extLst>
              <a:ext uri="{FF2B5EF4-FFF2-40B4-BE49-F238E27FC236}">
                <a16:creationId xmlns:a16="http://schemas.microsoft.com/office/drawing/2014/main" id="{948DF261-EF2A-453E-AB94-9D7AB703CCB6}"/>
              </a:ext>
            </a:extLst>
          </p:cNvPr>
          <p:cNvSpPr>
            <a:spLocks noGrp="1"/>
          </p:cNvSpPr>
          <p:nvPr>
            <p:ph type="body" sz="quarter" idx="20" hasCustomPrompt="1"/>
          </p:nvPr>
        </p:nvSpPr>
        <p:spPr bwMode="gray">
          <a:xfrm>
            <a:off x="623888" y="2997120"/>
            <a:ext cx="2519362" cy="1152000"/>
          </a:xfrm>
        </p:spPr>
        <p:txBody>
          <a:bodyPr/>
          <a:lstStyle>
            <a:lvl1pPr marL="0" indent="0" algn="r">
              <a:buFont typeface="Arial" panose="020B0604020202020204" pitchFamily="34" charset="0"/>
              <a:buNone/>
              <a:defRPr sz="2400">
                <a:latin typeface="+mn-lt"/>
              </a:defRPr>
            </a:lvl1pPr>
            <a:lvl2pPr marL="0" indent="0" algn="r">
              <a:buFont typeface="Arial" panose="020B0604020202020204" pitchFamily="34" charset="0"/>
              <a:buNone/>
              <a:defRPr sz="2400">
                <a:latin typeface="+mn-lt"/>
              </a:defRPr>
            </a:lvl2pPr>
            <a:lvl3pPr marL="0" indent="0" algn="r">
              <a:buNone/>
              <a:defRPr sz="2400">
                <a:latin typeface="+mn-lt"/>
              </a:defRPr>
            </a:lvl3pPr>
            <a:lvl4pPr marL="0" indent="0" algn="r">
              <a:buNone/>
              <a:defRPr sz="2400">
                <a:latin typeface="+mn-lt"/>
              </a:defRPr>
            </a:lvl4pPr>
            <a:lvl5pPr marL="0" indent="0" algn="r">
              <a:buNone/>
              <a:defRPr sz="2400">
                <a:latin typeface="+mn-lt"/>
              </a:defRPr>
            </a:lvl5pPr>
            <a:lvl6pPr marL="0" indent="0" algn="r">
              <a:buNone/>
              <a:defRPr sz="2400">
                <a:latin typeface="+mn-lt"/>
              </a:defRPr>
            </a:lvl6pPr>
            <a:lvl7pPr marL="0" indent="0" algn="r">
              <a:buNone/>
              <a:defRPr sz="2400">
                <a:latin typeface="+mn-lt"/>
              </a:defRPr>
            </a:lvl7pPr>
            <a:lvl8pPr marL="0" indent="0" algn="r">
              <a:buNone/>
              <a:defRPr sz="2400">
                <a:latin typeface="+mn-lt"/>
              </a:defRPr>
            </a:lvl8pPr>
            <a:lvl9pPr marL="0" indent="0" algn="r">
              <a:buNone/>
              <a:defRPr sz="2400">
                <a:latin typeface="+mn-lt"/>
              </a:defRPr>
            </a:lvl9pPr>
          </a:lstStyle>
          <a:p>
            <a:pPr lvl="0"/>
            <a:r>
              <a:rPr lang="en-US" noProof="0" dirty="0"/>
              <a:t>First point on the agenda</a:t>
            </a:r>
          </a:p>
        </p:txBody>
      </p:sp>
      <p:sp>
        <p:nvSpPr>
          <p:cNvPr id="23" name="Textplatzhalter 21">
            <a:extLst>
              <a:ext uri="{FF2B5EF4-FFF2-40B4-BE49-F238E27FC236}">
                <a16:creationId xmlns:a16="http://schemas.microsoft.com/office/drawing/2014/main" id="{D62D761E-83CD-4847-94B4-5E3FA20742FB}"/>
              </a:ext>
            </a:extLst>
          </p:cNvPr>
          <p:cNvSpPr>
            <a:spLocks noGrp="1"/>
          </p:cNvSpPr>
          <p:nvPr>
            <p:ph type="body" sz="quarter" idx="21" hasCustomPrompt="1"/>
          </p:nvPr>
        </p:nvSpPr>
        <p:spPr bwMode="gray">
          <a:xfrm>
            <a:off x="3431704" y="4987516"/>
            <a:ext cx="2519362" cy="1152000"/>
          </a:xfrm>
        </p:spPr>
        <p:txBody>
          <a:bodyPr/>
          <a:lstStyle>
            <a:lvl1pPr marL="0" indent="0">
              <a:buFont typeface="Arial" panose="020B0604020202020204" pitchFamily="34" charset="0"/>
              <a:buNone/>
              <a:defRPr sz="2400">
                <a:latin typeface="+mn-lt"/>
              </a:defRPr>
            </a:lvl1pPr>
            <a:lvl2pPr marL="0" indent="0">
              <a:buFont typeface="Arial" panose="020B0604020202020204" pitchFamily="34" charset="0"/>
              <a:buNone/>
              <a:defRPr sz="2400">
                <a:latin typeface="+mn-lt"/>
              </a:defRPr>
            </a:lvl2pPr>
            <a:lvl3pPr marL="0" indent="0">
              <a:buNone/>
              <a:defRPr sz="2400">
                <a:latin typeface="+mn-lt"/>
              </a:defRPr>
            </a:lvl3pPr>
            <a:lvl4pPr marL="0" indent="0">
              <a:buNone/>
              <a:defRPr sz="2400">
                <a:latin typeface="+mn-lt"/>
              </a:defRPr>
            </a:lvl4pPr>
            <a:lvl5pPr marL="0" indent="0">
              <a:buNone/>
              <a:defRPr sz="2400">
                <a:latin typeface="+mn-lt"/>
              </a:defRPr>
            </a:lvl5pPr>
            <a:lvl6pPr marL="0" indent="0">
              <a:buNone/>
              <a:defRPr sz="2400">
                <a:latin typeface="+mn-lt"/>
              </a:defRPr>
            </a:lvl6pPr>
            <a:lvl7pPr marL="0" indent="0">
              <a:buNone/>
              <a:defRPr sz="2400">
                <a:latin typeface="+mn-lt"/>
              </a:defRPr>
            </a:lvl7pPr>
            <a:lvl8pPr marL="0" indent="0">
              <a:buNone/>
              <a:defRPr sz="2400">
                <a:latin typeface="+mn-lt"/>
              </a:defRPr>
            </a:lvl8pPr>
            <a:lvl9pPr marL="0" indent="0">
              <a:buNone/>
              <a:defRPr sz="2400">
                <a:latin typeface="+mn-lt"/>
              </a:defRPr>
            </a:lvl9pPr>
          </a:lstStyle>
          <a:p>
            <a:pPr lvl="0"/>
            <a:r>
              <a:rPr lang="en-US" noProof="0" dirty="0"/>
              <a:t>Second point on the agenda</a:t>
            </a:r>
          </a:p>
        </p:txBody>
      </p:sp>
      <p:sp>
        <p:nvSpPr>
          <p:cNvPr id="24" name="Textplatzhalter 21">
            <a:extLst>
              <a:ext uri="{FF2B5EF4-FFF2-40B4-BE49-F238E27FC236}">
                <a16:creationId xmlns:a16="http://schemas.microsoft.com/office/drawing/2014/main" id="{071509D3-12A8-41F9-953A-EDDA57CF9BDE}"/>
              </a:ext>
            </a:extLst>
          </p:cNvPr>
          <p:cNvSpPr>
            <a:spLocks noGrp="1"/>
          </p:cNvSpPr>
          <p:nvPr>
            <p:ph type="body" sz="quarter" idx="22" hasCustomPrompt="1"/>
          </p:nvPr>
        </p:nvSpPr>
        <p:spPr bwMode="gray">
          <a:xfrm>
            <a:off x="6236758" y="5517360"/>
            <a:ext cx="2519362" cy="1152000"/>
          </a:xfrm>
        </p:spPr>
        <p:txBody>
          <a:bodyPr/>
          <a:lstStyle>
            <a:lvl1pPr marL="0" indent="0" algn="l">
              <a:buFont typeface="Arial" panose="020B0604020202020204" pitchFamily="34" charset="0"/>
              <a:buNone/>
              <a:defRPr sz="2400">
                <a:latin typeface="+mn-lt"/>
              </a:defRPr>
            </a:lvl1pPr>
            <a:lvl2pPr marL="0" indent="0">
              <a:buFont typeface="Arial" panose="020B0604020202020204" pitchFamily="34" charset="0"/>
              <a:buNone/>
              <a:defRPr sz="2400">
                <a:latin typeface="+mn-lt"/>
              </a:defRPr>
            </a:lvl2pPr>
            <a:lvl3pPr marL="0" indent="0">
              <a:buNone/>
              <a:defRPr sz="2400">
                <a:latin typeface="+mn-lt"/>
              </a:defRPr>
            </a:lvl3pPr>
            <a:lvl4pPr marL="0" indent="0">
              <a:buNone/>
              <a:defRPr sz="2400">
                <a:latin typeface="+mn-lt"/>
              </a:defRPr>
            </a:lvl4pPr>
            <a:lvl5pPr marL="0" indent="0">
              <a:buNone/>
              <a:defRPr sz="2400">
                <a:latin typeface="+mn-lt"/>
              </a:defRPr>
            </a:lvl5pPr>
            <a:lvl6pPr marL="0" indent="0">
              <a:buNone/>
              <a:defRPr sz="2400">
                <a:latin typeface="+mn-lt"/>
              </a:defRPr>
            </a:lvl6pPr>
            <a:lvl7pPr marL="0" indent="0">
              <a:buNone/>
              <a:defRPr sz="2400">
                <a:latin typeface="+mn-lt"/>
              </a:defRPr>
            </a:lvl7pPr>
            <a:lvl8pPr marL="0" indent="0">
              <a:buNone/>
              <a:defRPr sz="2400">
                <a:latin typeface="+mn-lt"/>
              </a:defRPr>
            </a:lvl8pPr>
            <a:lvl9pPr marL="0" indent="0">
              <a:buNone/>
              <a:defRPr sz="2400">
                <a:latin typeface="+mn-lt"/>
              </a:defRPr>
            </a:lvl9pPr>
          </a:lstStyle>
          <a:p>
            <a:pPr lvl="0"/>
            <a:r>
              <a:rPr lang="en-US" noProof="0" dirty="0"/>
              <a:t>Third point on the agenda</a:t>
            </a:r>
          </a:p>
        </p:txBody>
      </p:sp>
      <p:sp>
        <p:nvSpPr>
          <p:cNvPr id="25" name="Textplatzhalter 21">
            <a:extLst>
              <a:ext uri="{FF2B5EF4-FFF2-40B4-BE49-F238E27FC236}">
                <a16:creationId xmlns:a16="http://schemas.microsoft.com/office/drawing/2014/main" id="{D0AD966F-3C3F-457A-B74E-A79C1E40D0F3}"/>
              </a:ext>
            </a:extLst>
          </p:cNvPr>
          <p:cNvSpPr>
            <a:spLocks noGrp="1"/>
          </p:cNvSpPr>
          <p:nvPr>
            <p:ph type="body" sz="quarter" idx="23" hasCustomPrompt="1"/>
          </p:nvPr>
        </p:nvSpPr>
        <p:spPr bwMode="gray">
          <a:xfrm>
            <a:off x="9046028" y="3645152"/>
            <a:ext cx="2519362" cy="1152000"/>
          </a:xfrm>
        </p:spPr>
        <p:txBody>
          <a:bodyPr/>
          <a:lstStyle>
            <a:lvl1pPr marL="0" indent="0" algn="l">
              <a:buFont typeface="Arial" panose="020B0604020202020204" pitchFamily="34" charset="0"/>
              <a:buNone/>
              <a:defRPr sz="2400">
                <a:latin typeface="+mn-lt"/>
              </a:defRPr>
            </a:lvl1pPr>
            <a:lvl2pPr marL="0" indent="0">
              <a:buFont typeface="Arial" panose="020B0604020202020204" pitchFamily="34" charset="0"/>
              <a:buNone/>
              <a:defRPr sz="2400">
                <a:latin typeface="+mn-lt"/>
              </a:defRPr>
            </a:lvl2pPr>
            <a:lvl3pPr marL="0" indent="0">
              <a:buNone/>
              <a:defRPr sz="2400">
                <a:latin typeface="+mn-lt"/>
              </a:defRPr>
            </a:lvl3pPr>
            <a:lvl4pPr marL="0" indent="0">
              <a:buNone/>
              <a:defRPr sz="2400">
                <a:latin typeface="+mn-lt"/>
              </a:defRPr>
            </a:lvl4pPr>
            <a:lvl5pPr marL="0" indent="0">
              <a:buNone/>
              <a:defRPr sz="2400">
                <a:latin typeface="+mn-lt"/>
              </a:defRPr>
            </a:lvl5pPr>
            <a:lvl6pPr marL="0" indent="0">
              <a:buNone/>
              <a:defRPr sz="2400">
                <a:latin typeface="+mn-lt"/>
              </a:defRPr>
            </a:lvl6pPr>
            <a:lvl7pPr marL="0" indent="0">
              <a:buNone/>
              <a:defRPr sz="2400">
                <a:latin typeface="+mn-lt"/>
              </a:defRPr>
            </a:lvl7pPr>
            <a:lvl8pPr marL="0" indent="0">
              <a:buNone/>
              <a:defRPr sz="2400">
                <a:latin typeface="+mn-lt"/>
              </a:defRPr>
            </a:lvl8pPr>
            <a:lvl9pPr marL="0" indent="0">
              <a:buNone/>
              <a:defRPr sz="2400">
                <a:latin typeface="+mn-lt"/>
              </a:defRPr>
            </a:lvl9pPr>
          </a:lstStyle>
          <a:p>
            <a:pPr lvl="0"/>
            <a:r>
              <a:rPr lang="en-US" noProof="0" dirty="0"/>
              <a:t>Fourth point on the agenda</a:t>
            </a:r>
          </a:p>
        </p:txBody>
      </p:sp>
      <p:grpSp>
        <p:nvGrpSpPr>
          <p:cNvPr id="32" name="Gruppieren 31">
            <a:extLst>
              <a:ext uri="{FF2B5EF4-FFF2-40B4-BE49-F238E27FC236}">
                <a16:creationId xmlns:a16="http://schemas.microsoft.com/office/drawing/2014/main" id="{43A3A0A2-BB46-4466-AAEC-730759DE5D39}"/>
              </a:ext>
            </a:extLst>
          </p:cNvPr>
          <p:cNvGrpSpPr/>
          <p:nvPr/>
        </p:nvGrpSpPr>
        <p:grpSpPr bwMode="gray">
          <a:xfrm>
            <a:off x="3071664" y="-207392"/>
            <a:ext cx="6048672" cy="108000"/>
            <a:chOff x="3071664" y="-207392"/>
            <a:chExt cx="6048672" cy="108000"/>
          </a:xfrm>
        </p:grpSpPr>
        <p:sp>
          <p:nvSpPr>
            <p:cNvPr id="33" name="Freihandform: Form 32">
              <a:extLst>
                <a:ext uri="{FF2B5EF4-FFF2-40B4-BE49-F238E27FC236}">
                  <a16:creationId xmlns:a16="http://schemas.microsoft.com/office/drawing/2014/main" id="{DF8578A4-3D42-4350-8C22-33D06922A549}"/>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Freihandform: Form 33">
              <a:extLst>
                <a:ext uri="{FF2B5EF4-FFF2-40B4-BE49-F238E27FC236}">
                  <a16:creationId xmlns:a16="http://schemas.microsoft.com/office/drawing/2014/main" id="{37AA8D13-114D-4BF1-889C-61BB39D4D814}"/>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5" name="Freihandform: Form 34">
              <a:extLst>
                <a:ext uri="{FF2B5EF4-FFF2-40B4-BE49-F238E27FC236}">
                  <a16:creationId xmlns:a16="http://schemas.microsoft.com/office/drawing/2014/main" id="{5930D681-678A-4025-9554-0FF0C16E64B7}"/>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6" name="Freihandform: Form 35">
              <a:extLst>
                <a:ext uri="{FF2B5EF4-FFF2-40B4-BE49-F238E27FC236}">
                  <a16:creationId xmlns:a16="http://schemas.microsoft.com/office/drawing/2014/main" id="{8AFCEFC6-8BA6-4A24-A91A-D23D6AA2B9AA}"/>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Freihandform: Form 36">
              <a:extLst>
                <a:ext uri="{FF2B5EF4-FFF2-40B4-BE49-F238E27FC236}">
                  <a16:creationId xmlns:a16="http://schemas.microsoft.com/office/drawing/2014/main" id="{82B30C80-88C8-451E-BBEF-E955365268D7}"/>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Freihandform: Form 37">
              <a:extLst>
                <a:ext uri="{FF2B5EF4-FFF2-40B4-BE49-F238E27FC236}">
                  <a16:creationId xmlns:a16="http://schemas.microsoft.com/office/drawing/2014/main" id="{3591A4B7-872C-44E8-A076-BB0E7C6ED15E}"/>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6" name="Rechteck 25">
            <a:extLst>
              <a:ext uri="{FF2B5EF4-FFF2-40B4-BE49-F238E27FC236}">
                <a16:creationId xmlns:a16="http://schemas.microsoft.com/office/drawing/2014/main" id="{5874FCF8-84E5-4590-89DF-C5B959C3FC56}"/>
              </a:ext>
            </a:extLst>
          </p:cNvPr>
          <p:cNvSpPr/>
          <p:nvPr/>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r>
              <a:rPr lang="en-US" sz="1200" dirty="0">
                <a:solidFill>
                  <a:srgbClr val="1E1E1E"/>
                </a:solidFill>
              </a:rPr>
              <a:t>Image placeholders</a:t>
            </a:r>
            <a:br>
              <a:rPr lang="en-US" sz="1200" dirty="0">
                <a:solidFill>
                  <a:srgbClr val="1E1E1E"/>
                </a:solidFill>
              </a:rPr>
            </a:br>
            <a:r>
              <a:rPr lang="en-US" sz="1200" dirty="0">
                <a:solidFill>
                  <a:srgbClr val="1E1E1E"/>
                </a:solidFill>
              </a:rPr>
              <a:t>don't have to be filled;</a:t>
            </a:r>
            <a:br>
              <a:rPr lang="en-US" sz="1200" dirty="0">
                <a:solidFill>
                  <a:srgbClr val="1E1E1E"/>
                </a:solidFill>
              </a:rPr>
            </a:br>
            <a:r>
              <a:rPr lang="en-US" sz="1200" dirty="0">
                <a:solidFill>
                  <a:srgbClr val="1E1E1E"/>
                </a:solidFill>
              </a:rPr>
              <a:t>they can simply be displayed in blue tones</a:t>
            </a:r>
            <a:br>
              <a:rPr lang="en-US" sz="1200" dirty="0">
                <a:solidFill>
                  <a:srgbClr val="1E1E1E"/>
                </a:solidFill>
              </a:rPr>
            </a:br>
            <a:r>
              <a:rPr lang="en-US" sz="1200" dirty="0">
                <a:solidFill>
                  <a:srgbClr val="1E1E1E"/>
                </a:solidFill>
              </a:rPr>
              <a:t>in the on-screen presentation mode.</a:t>
            </a:r>
          </a:p>
        </p:txBody>
      </p:sp>
    </p:spTree>
    <p:extLst>
      <p:ext uri="{BB962C8B-B14F-4D97-AF65-F5344CB8AC3E}">
        <p14:creationId xmlns:p14="http://schemas.microsoft.com/office/powerpoint/2010/main" val="2501208008"/>
      </p:ext>
    </p:extLst>
  </p:cSld>
  <p:clrMapOvr>
    <a:masterClrMapping/>
  </p:clrMapOvr>
  <p:extLst>
    <p:ext uri="{DCECCB84-F9BA-43D5-87BE-67443E8EF086}">
      <p15:sldGuideLst xmlns:p15="http://schemas.microsoft.com/office/powerpoint/2012/main">
        <p15:guide id="1" pos="393">
          <p15:clr>
            <a:srgbClr val="FBAE40"/>
          </p15:clr>
        </p15:guide>
        <p15:guide id="2" pos="121">
          <p15:clr>
            <a:srgbClr val="FBAE40"/>
          </p15:clr>
        </p15:guide>
        <p15:guide id="3" pos="7559">
          <p15:clr>
            <a:srgbClr val="FBAE40"/>
          </p15:clr>
        </p15:guide>
        <p15:guide id="4" orient="horz" pos="119">
          <p15:clr>
            <a:srgbClr val="FBAE40"/>
          </p15:clr>
        </p15:guide>
        <p15:guide id="5" orient="horz" pos="4201">
          <p15:clr>
            <a:srgbClr val="FBAE40"/>
          </p15:clr>
        </p15:guide>
        <p15:guide id="6" pos="728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Divider">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CF11B41A-302F-4E3F-973C-42BA4A43B723}"/>
              </a:ext>
            </a:extLst>
          </p:cNvPr>
          <p:cNvSpPr/>
          <p:nvPr/>
        </p:nvSpPr>
        <p:spPr bwMode="gray">
          <a:xfrm>
            <a:off x="192088" y="188913"/>
            <a:ext cx="11807824" cy="6480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1559496" y="2637019"/>
            <a:ext cx="5760640" cy="2232141"/>
          </a:xfrm>
        </p:spPr>
        <p:txBody>
          <a:bodyPr/>
          <a:lstStyle>
            <a:lvl1pPr>
              <a:defRPr>
                <a:solidFill>
                  <a:schemeClr val="bg1"/>
                </a:solidFill>
              </a:defRPr>
            </a:lvl1pPr>
          </a:lstStyle>
          <a:p>
            <a:r>
              <a:rPr lang="en-US" noProof="0" dirty="0"/>
              <a:t>Click to edit Master title style</a:t>
            </a:r>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lvl1pPr>
              <a:defRPr>
                <a:solidFill>
                  <a:schemeClr val="bg1"/>
                </a:solidFill>
              </a:defRPr>
            </a:lvl1pPr>
          </a:lstStyle>
          <a:p>
            <a:fld id="{56F18649-229B-4408-B66E-46817A092198}" type="slidenum">
              <a:rPr lang="es-ES" smtClean="0"/>
              <a:t>‹#›</a:t>
            </a:fld>
            <a:endParaRPr lang="es-ES"/>
          </a:p>
        </p:txBody>
      </p:sp>
      <p:sp>
        <p:nvSpPr>
          <p:cNvPr id="6" name="Rechteck 5">
            <a:extLst>
              <a:ext uri="{FF2B5EF4-FFF2-40B4-BE49-F238E27FC236}">
                <a16:creationId xmlns:a16="http://schemas.microsoft.com/office/drawing/2014/main" id="{722981F8-3307-49B0-BA69-315B5436B190}"/>
              </a:ext>
            </a:extLst>
          </p:cNvPr>
          <p:cNvSpPr/>
          <p:nvPr/>
        </p:nvSpPr>
        <p:spPr bwMode="gray">
          <a:xfrm>
            <a:off x="263352" y="6489352"/>
            <a:ext cx="4680520" cy="10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800" dirty="0">
                <a:solidFill>
                  <a:prstClr val="white"/>
                </a:solidFill>
              </a:rPr>
              <a:t>© Drägerwerk AG &amp; Co. KGaA, 2019</a:t>
            </a:r>
          </a:p>
        </p:txBody>
      </p:sp>
      <p:sp>
        <p:nvSpPr>
          <p:cNvPr id="8" name="Textplatzhalter 7">
            <a:extLst>
              <a:ext uri="{FF2B5EF4-FFF2-40B4-BE49-F238E27FC236}">
                <a16:creationId xmlns:a16="http://schemas.microsoft.com/office/drawing/2014/main" id="{A579BA00-4FE1-4E08-86CC-6182D25E46A4}"/>
              </a:ext>
            </a:extLst>
          </p:cNvPr>
          <p:cNvSpPr>
            <a:spLocks noGrp="1"/>
          </p:cNvSpPr>
          <p:nvPr>
            <p:ph type="body" sz="quarter" idx="11" hasCustomPrompt="1"/>
          </p:nvPr>
        </p:nvSpPr>
        <p:spPr bwMode="gray">
          <a:xfrm>
            <a:off x="1559496" y="1916840"/>
            <a:ext cx="504056" cy="504042"/>
          </a:xfrm>
        </p:spPr>
        <p:txBody>
          <a:bodyPr wrap="none" anchor="b" anchorCtr="0"/>
          <a:lstStyle>
            <a:lvl1pPr marL="0" indent="0">
              <a:buFont typeface="Arial" panose="020B0604020202020204" pitchFamily="34" charset="0"/>
              <a:buNone/>
              <a:defRPr sz="4000">
                <a:solidFill>
                  <a:schemeClr val="bg1"/>
                </a:solidFill>
                <a:latin typeface="+mn-lt"/>
              </a:defRPr>
            </a:lvl1pPr>
            <a:lvl2pPr marL="0" indent="0">
              <a:buFont typeface="Arial" panose="020B0604020202020204" pitchFamily="34" charset="0"/>
              <a:buNone/>
              <a:defRPr sz="4000">
                <a:solidFill>
                  <a:schemeClr val="bg1"/>
                </a:solidFill>
                <a:latin typeface="+mn-lt"/>
              </a:defRPr>
            </a:lvl2pPr>
            <a:lvl3pPr marL="0" indent="0">
              <a:buNone/>
              <a:defRPr sz="4000">
                <a:solidFill>
                  <a:schemeClr val="bg1"/>
                </a:solidFill>
                <a:latin typeface="+mn-lt"/>
              </a:defRPr>
            </a:lvl3pPr>
            <a:lvl4pPr marL="0" indent="0">
              <a:buNone/>
              <a:defRPr sz="4000">
                <a:solidFill>
                  <a:schemeClr val="bg1"/>
                </a:solidFill>
                <a:latin typeface="+mn-lt"/>
              </a:defRPr>
            </a:lvl4pPr>
            <a:lvl5pPr marL="0" indent="0">
              <a:buNone/>
              <a:defRPr sz="4000">
                <a:solidFill>
                  <a:schemeClr val="bg1"/>
                </a:solidFill>
                <a:latin typeface="+mn-lt"/>
              </a:defRPr>
            </a:lvl5pPr>
            <a:lvl6pPr marL="0" indent="0">
              <a:buNone/>
              <a:defRPr sz="4000">
                <a:solidFill>
                  <a:schemeClr val="bg1"/>
                </a:solidFill>
                <a:latin typeface="+mn-lt"/>
              </a:defRPr>
            </a:lvl6pPr>
            <a:lvl7pPr marL="0" indent="0">
              <a:buNone/>
              <a:defRPr sz="4000">
                <a:solidFill>
                  <a:schemeClr val="bg1"/>
                </a:solidFill>
                <a:latin typeface="+mn-lt"/>
              </a:defRPr>
            </a:lvl7pPr>
            <a:lvl8pPr marL="0" indent="0">
              <a:buNone/>
              <a:defRPr sz="4000">
                <a:solidFill>
                  <a:schemeClr val="bg1"/>
                </a:solidFill>
                <a:latin typeface="+mn-lt"/>
              </a:defRPr>
            </a:lvl8pPr>
            <a:lvl9pPr marL="0" indent="0">
              <a:buNone/>
              <a:defRPr sz="4000">
                <a:solidFill>
                  <a:schemeClr val="bg1"/>
                </a:solidFill>
                <a:latin typeface="+mn-lt"/>
              </a:defRPr>
            </a:lvl9pPr>
          </a:lstStyle>
          <a:p>
            <a:pPr lvl="0"/>
            <a:r>
              <a:rPr lang="en-US" noProof="0" dirty="0"/>
              <a:t>01</a:t>
            </a:r>
          </a:p>
        </p:txBody>
      </p:sp>
      <p:cxnSp>
        <p:nvCxnSpPr>
          <p:cNvPr id="10" name="Gerader Verbinder 9">
            <a:extLst>
              <a:ext uri="{FF2B5EF4-FFF2-40B4-BE49-F238E27FC236}">
                <a16:creationId xmlns:a16="http://schemas.microsoft.com/office/drawing/2014/main" id="{4360C61A-E6BB-43B4-B21E-7E2A126286DD}"/>
              </a:ext>
            </a:extLst>
          </p:cNvPr>
          <p:cNvCxnSpPr>
            <a:cxnSpLocks/>
          </p:cNvCxnSpPr>
          <p:nvPr/>
        </p:nvCxnSpPr>
        <p:spPr bwMode="gray">
          <a:xfrm>
            <a:off x="2171476" y="2293539"/>
            <a:ext cx="51486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uppieren 16">
            <a:extLst>
              <a:ext uri="{FF2B5EF4-FFF2-40B4-BE49-F238E27FC236}">
                <a16:creationId xmlns:a16="http://schemas.microsoft.com/office/drawing/2014/main" id="{FADA5DA3-0EE9-42F1-9935-1E887E7ACF60}"/>
              </a:ext>
            </a:extLst>
          </p:cNvPr>
          <p:cNvGrpSpPr/>
          <p:nvPr/>
        </p:nvGrpSpPr>
        <p:grpSpPr bwMode="gray">
          <a:xfrm>
            <a:off x="3071664" y="-207392"/>
            <a:ext cx="6048672" cy="108000"/>
            <a:chOff x="3071664" y="-207392"/>
            <a:chExt cx="6048672" cy="108000"/>
          </a:xfrm>
        </p:grpSpPr>
        <p:sp>
          <p:nvSpPr>
            <p:cNvPr id="18" name="Freihandform: Form 17">
              <a:extLst>
                <a:ext uri="{FF2B5EF4-FFF2-40B4-BE49-F238E27FC236}">
                  <a16:creationId xmlns:a16="http://schemas.microsoft.com/office/drawing/2014/main" id="{108FFF83-ECC3-4D7B-AF0C-0EE5C4A511B9}"/>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C7CD8879-D929-4A01-9F09-F7372AA8B313}"/>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5C4AA553-D393-42B2-B018-FB342E5B2357}"/>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6807EDE3-79EB-49A2-A011-694F9A205515}"/>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20971E52-8A34-46C4-884E-72D6714842B3}"/>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BB5446A8-E8DE-4390-96BF-5F8D77A87520}"/>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268449036"/>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with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3" name="Inhaltsplatzhalter 2"/>
          <p:cNvSpPr>
            <a:spLocks noGrp="1"/>
          </p:cNvSpPr>
          <p:nvPr>
            <p:ph idx="1" hasCustomPrompt="1"/>
          </p:nvPr>
        </p:nvSpPr>
        <p:spPr bwMode="gray"/>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liennummernplatzhalter 5"/>
          <p:cNvSpPr>
            <a:spLocks noGrp="1"/>
          </p:cNvSpPr>
          <p:nvPr>
            <p:ph type="sldNum" sz="quarter" idx="12"/>
          </p:nvPr>
        </p:nvSpPr>
        <p:spPr bwMode="gray"/>
        <p:txBody>
          <a:bodyPr/>
          <a:lstStyle/>
          <a:p>
            <a:fld id="{56F18649-229B-4408-B66E-46817A092198}" type="slidenum">
              <a:rPr lang="es-ES" smtClean="0"/>
              <a:t>‹#›</a:t>
            </a:fld>
            <a:endParaRPr lang="es-ES"/>
          </a:p>
        </p:txBody>
      </p:sp>
      <p:grpSp>
        <p:nvGrpSpPr>
          <p:cNvPr id="16" name="Gruppieren 15">
            <a:extLst>
              <a:ext uri="{FF2B5EF4-FFF2-40B4-BE49-F238E27FC236}">
                <a16:creationId xmlns:a16="http://schemas.microsoft.com/office/drawing/2014/main" id="{BE026C33-3885-4CE0-B856-86ADAD7EDD56}"/>
              </a:ext>
            </a:extLst>
          </p:cNvPr>
          <p:cNvGrpSpPr/>
          <p:nvPr/>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784416AB-634C-4B0E-80A7-642F9169BECD}"/>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D25516CA-4371-474B-BE00-CB4CE02E802D}"/>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7BA1D2F7-65B3-45F8-8B07-18A174CA6D84}"/>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3F1AA9A5-2D51-4FEA-849A-5F39118D8F7C}"/>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EB52281D-78C2-41D2-BD38-44063758910C}"/>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EEEE21B0-61F7-4E8C-A7A4-EF0E5A65903E}"/>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843431611"/>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two Column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56F18649-229B-4408-B66E-46817A092198}" type="slidenum">
              <a:rPr lang="es-ES" smtClean="0"/>
              <a:t>‹#›</a:t>
            </a:fld>
            <a:endParaRPr lang="es-ES"/>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23888" y="1773238"/>
            <a:ext cx="525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6312608" y="1773238"/>
            <a:ext cx="525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7" name="Gruppieren 16">
            <a:extLst>
              <a:ext uri="{FF2B5EF4-FFF2-40B4-BE49-F238E27FC236}">
                <a16:creationId xmlns:a16="http://schemas.microsoft.com/office/drawing/2014/main" id="{DA60C791-BF37-4A6B-9053-7C03BF6F4229}"/>
              </a:ext>
            </a:extLst>
          </p:cNvPr>
          <p:cNvGrpSpPr/>
          <p:nvPr/>
        </p:nvGrpSpPr>
        <p:grpSpPr bwMode="gray">
          <a:xfrm>
            <a:off x="3071664" y="2402892"/>
            <a:ext cx="6048672" cy="108000"/>
            <a:chOff x="3071664" y="-207392"/>
            <a:chExt cx="6048672" cy="108000"/>
          </a:xfrm>
        </p:grpSpPr>
        <p:sp>
          <p:nvSpPr>
            <p:cNvPr id="18" name="Freihandform: Form 17">
              <a:extLst>
                <a:ext uri="{FF2B5EF4-FFF2-40B4-BE49-F238E27FC236}">
                  <a16:creationId xmlns:a16="http://schemas.microsoft.com/office/drawing/2014/main" id="{C2FCB882-E981-4D8F-B922-8C7D45A863FB}"/>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DE2A10A3-EFFE-45F5-90DE-97095DA21A72}"/>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09978493-0C91-45F5-B760-2DBAF0E0572D}"/>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C494D57B-3835-4335-BA98-5574D458F72F}"/>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3E7544C5-909A-40E2-AC2D-CB38459B087E}"/>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17F4A0FA-D9EF-4BD8-B2EC-6DAB712FE018}"/>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32" name="Gruppieren 31">
            <a:extLst>
              <a:ext uri="{FF2B5EF4-FFF2-40B4-BE49-F238E27FC236}">
                <a16:creationId xmlns:a16="http://schemas.microsoft.com/office/drawing/2014/main" id="{31CF0CC3-040F-4CA4-82B4-F39646DF01DA}"/>
              </a:ext>
            </a:extLst>
          </p:cNvPr>
          <p:cNvGrpSpPr/>
          <p:nvPr/>
        </p:nvGrpSpPr>
        <p:grpSpPr bwMode="gray">
          <a:xfrm>
            <a:off x="3071664" y="-207392"/>
            <a:ext cx="6048672" cy="108000"/>
            <a:chOff x="3071664" y="-207392"/>
            <a:chExt cx="6048672" cy="108000"/>
          </a:xfrm>
        </p:grpSpPr>
        <p:sp>
          <p:nvSpPr>
            <p:cNvPr id="33" name="Freihandform: Form 32">
              <a:extLst>
                <a:ext uri="{FF2B5EF4-FFF2-40B4-BE49-F238E27FC236}">
                  <a16:creationId xmlns:a16="http://schemas.microsoft.com/office/drawing/2014/main" id="{5E1192C3-EEC3-4B9F-8D47-25C49BD9A6C1}"/>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Freihandform: Form 33">
              <a:extLst>
                <a:ext uri="{FF2B5EF4-FFF2-40B4-BE49-F238E27FC236}">
                  <a16:creationId xmlns:a16="http://schemas.microsoft.com/office/drawing/2014/main" id="{6476BD2F-7FD2-4AF8-992D-8A23F3D91A98}"/>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5" name="Freihandform: Form 34">
              <a:extLst>
                <a:ext uri="{FF2B5EF4-FFF2-40B4-BE49-F238E27FC236}">
                  <a16:creationId xmlns:a16="http://schemas.microsoft.com/office/drawing/2014/main" id="{33B8FB9D-F715-43E8-817F-684E420A15F8}"/>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6" name="Freihandform: Form 35">
              <a:extLst>
                <a:ext uri="{FF2B5EF4-FFF2-40B4-BE49-F238E27FC236}">
                  <a16:creationId xmlns:a16="http://schemas.microsoft.com/office/drawing/2014/main" id="{393B4624-5EDB-4296-9FB4-DD0BB7BF506C}"/>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Freihandform: Form 36">
              <a:extLst>
                <a:ext uri="{FF2B5EF4-FFF2-40B4-BE49-F238E27FC236}">
                  <a16:creationId xmlns:a16="http://schemas.microsoft.com/office/drawing/2014/main" id="{F26B7392-4F3C-424A-BC1C-C6B403BDD294}"/>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Freihandform: Form 37">
              <a:extLst>
                <a:ext uri="{FF2B5EF4-FFF2-40B4-BE49-F238E27FC236}">
                  <a16:creationId xmlns:a16="http://schemas.microsoft.com/office/drawing/2014/main" id="{BB8795CD-0F71-401B-8342-32EAED87EDC4}"/>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521096756"/>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three Column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56F18649-229B-4408-B66E-46817A092198}" type="slidenum">
              <a:rPr lang="es-ES" smtClean="0"/>
              <a:t>‹#›</a:t>
            </a:fld>
            <a:endParaRPr lang="es-ES"/>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23888" y="1773238"/>
            <a:ext cx="3384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4440184" y="1773238"/>
            <a:ext cx="3312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0" name="Inhaltsplatzhalter 10">
            <a:extLst>
              <a:ext uri="{FF2B5EF4-FFF2-40B4-BE49-F238E27FC236}">
                <a16:creationId xmlns:a16="http://schemas.microsoft.com/office/drawing/2014/main" id="{231407CF-2A03-4936-A0CA-73A91BFF5E6B}"/>
              </a:ext>
            </a:extLst>
          </p:cNvPr>
          <p:cNvSpPr>
            <a:spLocks noGrp="1"/>
          </p:cNvSpPr>
          <p:nvPr>
            <p:ph sz="quarter" idx="15" hasCustomPrompt="1"/>
          </p:nvPr>
        </p:nvSpPr>
        <p:spPr bwMode="gray">
          <a:xfrm>
            <a:off x="8184232" y="1772816"/>
            <a:ext cx="3384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7" name="Gruppieren 16">
            <a:extLst>
              <a:ext uri="{FF2B5EF4-FFF2-40B4-BE49-F238E27FC236}">
                <a16:creationId xmlns:a16="http://schemas.microsoft.com/office/drawing/2014/main" id="{4734FC9D-89AC-48FE-B29A-B665540479DD}"/>
              </a:ext>
            </a:extLst>
          </p:cNvPr>
          <p:cNvGrpSpPr/>
          <p:nvPr/>
        </p:nvGrpSpPr>
        <p:grpSpPr bwMode="gray">
          <a:xfrm>
            <a:off x="4007768" y="-207392"/>
            <a:ext cx="4176464" cy="108000"/>
            <a:chOff x="4007768" y="-207392"/>
            <a:chExt cx="4176464" cy="108000"/>
          </a:xfrm>
        </p:grpSpPr>
        <p:sp>
          <p:nvSpPr>
            <p:cNvPr id="18" name="Freihandform: Form 17">
              <a:extLst>
                <a:ext uri="{FF2B5EF4-FFF2-40B4-BE49-F238E27FC236}">
                  <a16:creationId xmlns:a16="http://schemas.microsoft.com/office/drawing/2014/main" id="{E9A6D7FC-A772-4E01-A7E8-8DA9BC749802}"/>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74B8E3F8-9A6D-4DD5-97D0-03FC6784E0C7}"/>
                </a:ext>
              </a:extLst>
            </p:cNvPr>
            <p:cNvSpPr/>
            <p:nvPr/>
          </p:nvSpPr>
          <p:spPr bwMode="gray">
            <a:xfrm>
              <a:off x="44398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2F19128B-C813-48FC-B46D-FE33ABBC465A}"/>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2295FD5A-F5A3-45EB-B650-A6DDF16BFA4D}"/>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F339453F-D2D3-4493-BCBE-88E698841CA8}"/>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FBDB702F-592D-448F-BED3-5DC78C9C1DA3}"/>
                </a:ext>
              </a:extLst>
            </p:cNvPr>
            <p:cNvSpPr/>
            <p:nvPr/>
          </p:nvSpPr>
          <p:spPr bwMode="gray">
            <a:xfrm>
              <a:off x="818423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714620438"/>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four Column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56F18649-229B-4408-B66E-46817A092198}" type="slidenum">
              <a:rPr lang="es-ES" smtClean="0"/>
              <a:t>‹#›</a:t>
            </a:fld>
            <a:endParaRPr lang="es-ES"/>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23392" y="1773238"/>
            <a:ext cx="2448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2" name="Inhaltsplatzhalter 8">
            <a:extLst>
              <a:ext uri="{FF2B5EF4-FFF2-40B4-BE49-F238E27FC236}">
                <a16:creationId xmlns:a16="http://schemas.microsoft.com/office/drawing/2014/main" id="{C47693A3-D92B-4B1F-8954-10425FA4DBED}"/>
              </a:ext>
            </a:extLst>
          </p:cNvPr>
          <p:cNvSpPr>
            <a:spLocks noGrp="1"/>
          </p:cNvSpPr>
          <p:nvPr>
            <p:ph sz="quarter" idx="14" hasCustomPrompt="1"/>
          </p:nvPr>
        </p:nvSpPr>
        <p:spPr bwMode="gray">
          <a:xfrm>
            <a:off x="3503976" y="1772816"/>
            <a:ext cx="237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Inhaltsplatzhalter 8">
            <a:extLst>
              <a:ext uri="{FF2B5EF4-FFF2-40B4-BE49-F238E27FC236}">
                <a16:creationId xmlns:a16="http://schemas.microsoft.com/office/drawing/2014/main" id="{5BEC92A7-1E00-4F56-BD2D-D290E4CFC3AE}"/>
              </a:ext>
            </a:extLst>
          </p:cNvPr>
          <p:cNvSpPr>
            <a:spLocks noGrp="1"/>
          </p:cNvSpPr>
          <p:nvPr>
            <p:ph sz="quarter" idx="15" hasCustomPrompt="1"/>
          </p:nvPr>
        </p:nvSpPr>
        <p:spPr bwMode="gray">
          <a:xfrm>
            <a:off x="6312288" y="1772816"/>
            <a:ext cx="237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Inhaltsplatzhalter 8">
            <a:extLst>
              <a:ext uri="{FF2B5EF4-FFF2-40B4-BE49-F238E27FC236}">
                <a16:creationId xmlns:a16="http://schemas.microsoft.com/office/drawing/2014/main" id="{FEC2A893-58F3-42DE-9A99-301A6E5D39F5}"/>
              </a:ext>
            </a:extLst>
          </p:cNvPr>
          <p:cNvSpPr>
            <a:spLocks noGrp="1"/>
          </p:cNvSpPr>
          <p:nvPr>
            <p:ph sz="quarter" idx="16" hasCustomPrompt="1"/>
          </p:nvPr>
        </p:nvSpPr>
        <p:spPr bwMode="gray">
          <a:xfrm>
            <a:off x="9120608" y="1772816"/>
            <a:ext cx="2448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5" name="Gruppieren 4">
            <a:extLst>
              <a:ext uri="{FF2B5EF4-FFF2-40B4-BE49-F238E27FC236}">
                <a16:creationId xmlns:a16="http://schemas.microsoft.com/office/drawing/2014/main" id="{D2546EAC-2484-4058-8FE4-1D5D9A3BC9C1}"/>
              </a:ext>
            </a:extLst>
          </p:cNvPr>
          <p:cNvGrpSpPr/>
          <p:nvPr/>
        </p:nvGrpSpPr>
        <p:grpSpPr bwMode="gray">
          <a:xfrm>
            <a:off x="3071664" y="-207392"/>
            <a:ext cx="6048672" cy="108000"/>
            <a:chOff x="3071664" y="-207392"/>
            <a:chExt cx="6048672" cy="108000"/>
          </a:xfrm>
        </p:grpSpPr>
        <p:sp>
          <p:nvSpPr>
            <p:cNvPr id="10" name="Freihandform: Form 9">
              <a:extLst>
                <a:ext uri="{FF2B5EF4-FFF2-40B4-BE49-F238E27FC236}">
                  <a16:creationId xmlns:a16="http://schemas.microsoft.com/office/drawing/2014/main" id="{CCC0656E-9AD5-4AE2-B7AF-94DAA5F34750}"/>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Freihandform: Form 10">
              <a:extLst>
                <a:ext uri="{FF2B5EF4-FFF2-40B4-BE49-F238E27FC236}">
                  <a16:creationId xmlns:a16="http://schemas.microsoft.com/office/drawing/2014/main" id="{744C4C88-A40D-4E3B-BC07-60F67A4A5653}"/>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ihandform: Form 11">
              <a:extLst>
                <a:ext uri="{FF2B5EF4-FFF2-40B4-BE49-F238E27FC236}">
                  <a16:creationId xmlns:a16="http://schemas.microsoft.com/office/drawing/2014/main" id="{E9EB7001-271E-4CB4-882F-2223631A2ED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Freihandform: Form 12">
              <a:extLst>
                <a:ext uri="{FF2B5EF4-FFF2-40B4-BE49-F238E27FC236}">
                  <a16:creationId xmlns:a16="http://schemas.microsoft.com/office/drawing/2014/main" id="{E7FE091A-CB76-4034-A565-6EE9EA38C825}"/>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ihandform: Form 13">
              <a:extLst>
                <a:ext uri="{FF2B5EF4-FFF2-40B4-BE49-F238E27FC236}">
                  <a16:creationId xmlns:a16="http://schemas.microsoft.com/office/drawing/2014/main" id="{D46C50C2-A0E0-4B96-A56F-E815C90C52F5}"/>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ihandform: Form 14">
              <a:extLst>
                <a:ext uri="{FF2B5EF4-FFF2-40B4-BE49-F238E27FC236}">
                  <a16:creationId xmlns:a16="http://schemas.microsoft.com/office/drawing/2014/main" id="{C14A575D-FB98-4E09-A261-FDE721404B48}"/>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642141380"/>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ur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56F18649-229B-4408-B66E-46817A092198}" type="slidenum">
              <a:rPr lang="es-ES" smtClean="0"/>
              <a:t>‹#›</a:t>
            </a:fld>
            <a:endParaRPr lang="es-ES"/>
          </a:p>
        </p:txBody>
      </p:sp>
      <p:sp>
        <p:nvSpPr>
          <p:cNvPr id="5" name="Bogen 4">
            <a:extLst>
              <a:ext uri="{FF2B5EF4-FFF2-40B4-BE49-F238E27FC236}">
                <a16:creationId xmlns:a16="http://schemas.microsoft.com/office/drawing/2014/main" id="{5E1117FF-80C4-42D4-B557-A8C22C255D89}"/>
              </a:ext>
            </a:extLst>
          </p:cNvPr>
          <p:cNvSpPr/>
          <p:nvPr/>
        </p:nvSpPr>
        <p:spPr bwMode="gray">
          <a:xfrm>
            <a:off x="4354715" y="2263779"/>
            <a:ext cx="3541485" cy="3541485"/>
          </a:xfrm>
          <a:prstGeom prst="arc">
            <a:avLst>
              <a:gd name="adj1" fmla="val 14552069"/>
              <a:gd name="adj2" fmla="val 1763989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18" name="Bogen 17">
            <a:extLst>
              <a:ext uri="{FF2B5EF4-FFF2-40B4-BE49-F238E27FC236}">
                <a16:creationId xmlns:a16="http://schemas.microsoft.com/office/drawing/2014/main" id="{65AB8326-D205-4125-95EA-10F2FE17FFC2}"/>
              </a:ext>
            </a:extLst>
          </p:cNvPr>
          <p:cNvSpPr/>
          <p:nvPr/>
        </p:nvSpPr>
        <p:spPr bwMode="gray">
          <a:xfrm>
            <a:off x="4367808" y="2263779"/>
            <a:ext cx="3541485" cy="3541485"/>
          </a:xfrm>
          <a:prstGeom prst="arc">
            <a:avLst>
              <a:gd name="adj1" fmla="val 20933021"/>
              <a:gd name="adj2" fmla="val 683694"/>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19" name="Bogen 18">
            <a:extLst>
              <a:ext uri="{FF2B5EF4-FFF2-40B4-BE49-F238E27FC236}">
                <a16:creationId xmlns:a16="http://schemas.microsoft.com/office/drawing/2014/main" id="{AF5040F0-A9A7-4D86-AB50-2AF336425C0F}"/>
              </a:ext>
            </a:extLst>
          </p:cNvPr>
          <p:cNvSpPr/>
          <p:nvPr/>
        </p:nvSpPr>
        <p:spPr bwMode="gray">
          <a:xfrm flipH="1">
            <a:off x="4367808" y="2250686"/>
            <a:ext cx="3541485" cy="3541485"/>
          </a:xfrm>
          <a:prstGeom prst="arc">
            <a:avLst>
              <a:gd name="adj1" fmla="val 20933021"/>
              <a:gd name="adj2" fmla="val 683694"/>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20" name="Bogen 19">
            <a:extLst>
              <a:ext uri="{FF2B5EF4-FFF2-40B4-BE49-F238E27FC236}">
                <a16:creationId xmlns:a16="http://schemas.microsoft.com/office/drawing/2014/main" id="{B31CD0DB-D690-48AB-9293-0CFDD9CA068C}"/>
              </a:ext>
            </a:extLst>
          </p:cNvPr>
          <p:cNvSpPr/>
          <p:nvPr/>
        </p:nvSpPr>
        <p:spPr bwMode="gray">
          <a:xfrm>
            <a:off x="4367808" y="2263779"/>
            <a:ext cx="3541485" cy="3541485"/>
          </a:xfrm>
          <a:prstGeom prst="arc">
            <a:avLst>
              <a:gd name="adj1" fmla="val 3991286"/>
              <a:gd name="adj2" fmla="val 7044174"/>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8" name="Textplatzhalter 7">
            <a:extLst>
              <a:ext uri="{FF2B5EF4-FFF2-40B4-BE49-F238E27FC236}">
                <a16:creationId xmlns:a16="http://schemas.microsoft.com/office/drawing/2014/main" id="{6C3E2A32-0D32-4B3E-9A89-B5A03EE5F97D}"/>
              </a:ext>
            </a:extLst>
          </p:cNvPr>
          <p:cNvSpPr>
            <a:spLocks noGrp="1"/>
          </p:cNvSpPr>
          <p:nvPr>
            <p:ph type="body" sz="quarter" idx="17" hasCustomPrompt="1"/>
          </p:nvPr>
        </p:nvSpPr>
        <p:spPr bwMode="gray">
          <a:xfrm>
            <a:off x="4367808" y="2283228"/>
            <a:ext cx="3528417" cy="3508719"/>
          </a:xfrm>
        </p:spPr>
        <p:txBody>
          <a:bodyPr anchor="ctr"/>
          <a:lstStyle>
            <a:lvl1pPr marL="0" indent="0" algn="ctr">
              <a:buFont typeface="Arial" panose="020B0604020202020204" pitchFamily="34" charset="0"/>
              <a:buNone/>
              <a:defRPr sz="2800">
                <a:latin typeface="+mj-lt"/>
              </a:defRPr>
            </a:lvl1pPr>
            <a:lvl2pPr marL="0" indent="0" algn="ctr">
              <a:buFont typeface="Arial" panose="020B0604020202020204" pitchFamily="34" charset="0"/>
              <a:buNone/>
              <a:defRPr sz="2800">
                <a:latin typeface="+mj-lt"/>
              </a:defRPr>
            </a:lvl2pPr>
            <a:lvl3pPr marL="0" indent="0" algn="ctr">
              <a:buNone/>
              <a:defRPr sz="2800">
                <a:latin typeface="+mj-lt"/>
              </a:defRPr>
            </a:lvl3pPr>
            <a:lvl4pPr marL="0" indent="0" algn="ctr">
              <a:buNone/>
              <a:defRPr sz="2800">
                <a:latin typeface="+mj-lt"/>
              </a:defRPr>
            </a:lvl4pPr>
            <a:lvl5pPr marL="0" indent="0" algn="ctr">
              <a:buNone/>
              <a:defRPr sz="2800">
                <a:latin typeface="+mj-lt"/>
              </a:defRPr>
            </a:lvl5pPr>
            <a:lvl6pPr marL="0" indent="0" algn="ctr">
              <a:buNone/>
              <a:defRPr sz="2800">
                <a:latin typeface="+mj-lt"/>
              </a:defRPr>
            </a:lvl6pPr>
            <a:lvl7pPr marL="0" indent="0" algn="ctr">
              <a:buNone/>
              <a:defRPr sz="2800">
                <a:latin typeface="+mj-lt"/>
              </a:defRPr>
            </a:lvl7pPr>
            <a:lvl8pPr marL="0" indent="0" algn="ctr">
              <a:buNone/>
              <a:defRPr sz="2800">
                <a:latin typeface="+mj-lt"/>
              </a:defRPr>
            </a:lvl8pPr>
            <a:lvl9pPr marL="0" indent="0" algn="ctr">
              <a:buNone/>
              <a:defRPr sz="2800">
                <a:latin typeface="+mj-lt"/>
              </a:defRPr>
            </a:lvl9pPr>
          </a:lstStyle>
          <a:p>
            <a:pPr lvl="0"/>
            <a:r>
              <a:rPr lang="en-US" noProof="0" dirty="0"/>
              <a:t>Title of</a:t>
            </a:r>
            <a:br>
              <a:rPr lang="en-US" noProof="0" dirty="0"/>
            </a:br>
            <a:r>
              <a:rPr lang="en-US" noProof="0" dirty="0"/>
              <a:t>the graphic</a:t>
            </a:r>
          </a:p>
        </p:txBody>
      </p:sp>
      <p:sp>
        <p:nvSpPr>
          <p:cNvPr id="4" name="Bildplatzhalter 3">
            <a:extLst>
              <a:ext uri="{FF2B5EF4-FFF2-40B4-BE49-F238E27FC236}">
                <a16:creationId xmlns:a16="http://schemas.microsoft.com/office/drawing/2014/main" id="{4D18026B-6CFF-40C6-80B3-65904BFCC4BA}"/>
              </a:ext>
            </a:extLst>
          </p:cNvPr>
          <p:cNvSpPr>
            <a:spLocks noGrp="1"/>
          </p:cNvSpPr>
          <p:nvPr>
            <p:ph type="pic" sz="quarter" idx="13" hasCustomPrompt="1"/>
          </p:nvPr>
        </p:nvSpPr>
        <p:spPr bwMode="gray">
          <a:xfrm>
            <a:off x="4007928" y="2263779"/>
            <a:ext cx="1440000" cy="1440000"/>
          </a:xfrm>
          <a:prstGeom prst="ellipse">
            <a:avLst/>
          </a:prstGeom>
          <a:solidFill>
            <a:schemeClr val="accent1"/>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11" name="Bildplatzhalter 3">
            <a:extLst>
              <a:ext uri="{FF2B5EF4-FFF2-40B4-BE49-F238E27FC236}">
                <a16:creationId xmlns:a16="http://schemas.microsoft.com/office/drawing/2014/main" id="{5C610885-E4FC-4530-B7DC-0BE1C772C5D0}"/>
              </a:ext>
            </a:extLst>
          </p:cNvPr>
          <p:cNvSpPr>
            <a:spLocks noGrp="1"/>
          </p:cNvSpPr>
          <p:nvPr>
            <p:ph type="pic" sz="quarter" idx="14" hasCustomPrompt="1"/>
          </p:nvPr>
        </p:nvSpPr>
        <p:spPr bwMode="gray">
          <a:xfrm>
            <a:off x="6744232" y="2263779"/>
            <a:ext cx="1440000" cy="1440000"/>
          </a:xfrm>
          <a:prstGeom prst="ellipse">
            <a:avLst/>
          </a:prstGeom>
          <a:solidFill>
            <a:schemeClr val="accent2"/>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12" name="Bildplatzhalter 3">
            <a:extLst>
              <a:ext uri="{FF2B5EF4-FFF2-40B4-BE49-F238E27FC236}">
                <a16:creationId xmlns:a16="http://schemas.microsoft.com/office/drawing/2014/main" id="{91A4529A-C526-40CE-9C24-BCD396961B6B}"/>
              </a:ext>
            </a:extLst>
          </p:cNvPr>
          <p:cNvSpPr>
            <a:spLocks noGrp="1"/>
          </p:cNvSpPr>
          <p:nvPr>
            <p:ph type="pic" sz="quarter" idx="15" hasCustomPrompt="1"/>
          </p:nvPr>
        </p:nvSpPr>
        <p:spPr bwMode="gray">
          <a:xfrm>
            <a:off x="6744232" y="4365264"/>
            <a:ext cx="1440000" cy="1440000"/>
          </a:xfrm>
          <a:prstGeom prst="ellipse">
            <a:avLst/>
          </a:prstGeom>
          <a:solidFill>
            <a:schemeClr val="accent3"/>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17" name="Bildplatzhalter 3">
            <a:extLst>
              <a:ext uri="{FF2B5EF4-FFF2-40B4-BE49-F238E27FC236}">
                <a16:creationId xmlns:a16="http://schemas.microsoft.com/office/drawing/2014/main" id="{3028EB42-CAE1-4241-826E-AC923C69BA7D}"/>
              </a:ext>
            </a:extLst>
          </p:cNvPr>
          <p:cNvSpPr>
            <a:spLocks noGrp="1"/>
          </p:cNvSpPr>
          <p:nvPr>
            <p:ph type="pic" sz="quarter" idx="16" hasCustomPrompt="1"/>
          </p:nvPr>
        </p:nvSpPr>
        <p:spPr bwMode="gray">
          <a:xfrm>
            <a:off x="4007928" y="4365264"/>
            <a:ext cx="1440000" cy="1440000"/>
          </a:xfrm>
          <a:prstGeom prst="ellipse">
            <a:avLst/>
          </a:prstGeom>
          <a:solidFill>
            <a:schemeClr val="accent4"/>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22" name="Textplatzhalter 21">
            <a:extLst>
              <a:ext uri="{FF2B5EF4-FFF2-40B4-BE49-F238E27FC236}">
                <a16:creationId xmlns:a16="http://schemas.microsoft.com/office/drawing/2014/main" id="{E46B4FCB-D300-4793-9D5A-E82B5A15F880}"/>
              </a:ext>
            </a:extLst>
          </p:cNvPr>
          <p:cNvSpPr>
            <a:spLocks noGrp="1"/>
          </p:cNvSpPr>
          <p:nvPr>
            <p:ph type="body" sz="quarter" idx="18" hasCustomPrompt="1"/>
          </p:nvPr>
        </p:nvSpPr>
        <p:spPr bwMode="gray">
          <a:xfrm>
            <a:off x="8486850" y="1773238"/>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Textplatzhalter 21">
            <a:extLst>
              <a:ext uri="{FF2B5EF4-FFF2-40B4-BE49-F238E27FC236}">
                <a16:creationId xmlns:a16="http://schemas.microsoft.com/office/drawing/2014/main" id="{D0C321D0-F8DA-4439-8FB5-4E34F8BCCA64}"/>
              </a:ext>
            </a:extLst>
          </p:cNvPr>
          <p:cNvSpPr>
            <a:spLocks noGrp="1"/>
          </p:cNvSpPr>
          <p:nvPr>
            <p:ph type="body" sz="quarter" idx="19" hasCustomPrompt="1"/>
          </p:nvPr>
        </p:nvSpPr>
        <p:spPr bwMode="gray">
          <a:xfrm>
            <a:off x="8472264" y="4509095"/>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Textplatzhalter 21">
            <a:extLst>
              <a:ext uri="{FF2B5EF4-FFF2-40B4-BE49-F238E27FC236}">
                <a16:creationId xmlns:a16="http://schemas.microsoft.com/office/drawing/2014/main" id="{A22DB3A8-C81C-4961-B4B3-70C82DA0B5BA}"/>
              </a:ext>
            </a:extLst>
          </p:cNvPr>
          <p:cNvSpPr>
            <a:spLocks noGrp="1"/>
          </p:cNvSpPr>
          <p:nvPr>
            <p:ph type="body" sz="quarter" idx="20" hasCustomPrompt="1"/>
          </p:nvPr>
        </p:nvSpPr>
        <p:spPr bwMode="gray">
          <a:xfrm>
            <a:off x="637977" y="1772816"/>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5" name="Textplatzhalter 21">
            <a:extLst>
              <a:ext uri="{FF2B5EF4-FFF2-40B4-BE49-F238E27FC236}">
                <a16:creationId xmlns:a16="http://schemas.microsoft.com/office/drawing/2014/main" id="{8A493F07-63AE-435B-B820-36A339CD8D40}"/>
              </a:ext>
            </a:extLst>
          </p:cNvPr>
          <p:cNvSpPr>
            <a:spLocks noGrp="1"/>
          </p:cNvSpPr>
          <p:nvPr>
            <p:ph type="body" sz="quarter" idx="21" hasCustomPrompt="1"/>
          </p:nvPr>
        </p:nvSpPr>
        <p:spPr bwMode="gray">
          <a:xfrm>
            <a:off x="623391" y="4508673"/>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2" name="Rechteck 31">
            <a:extLst>
              <a:ext uri="{FF2B5EF4-FFF2-40B4-BE49-F238E27FC236}">
                <a16:creationId xmlns:a16="http://schemas.microsoft.com/office/drawing/2014/main" id="{76122A79-1A2C-4298-9E50-EB3D10293C57}"/>
              </a:ext>
            </a:extLst>
          </p:cNvPr>
          <p:cNvSpPr/>
          <p:nvPr/>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r>
              <a:rPr lang="en-US" sz="1200" dirty="0">
                <a:solidFill>
                  <a:srgbClr val="1E1E1E"/>
                </a:solidFill>
              </a:rPr>
              <a:t>You can use the image placeholders to insert images, icons or text. </a:t>
            </a:r>
          </a:p>
        </p:txBody>
      </p:sp>
      <p:grpSp>
        <p:nvGrpSpPr>
          <p:cNvPr id="41" name="Gruppieren 40">
            <a:extLst>
              <a:ext uri="{FF2B5EF4-FFF2-40B4-BE49-F238E27FC236}">
                <a16:creationId xmlns:a16="http://schemas.microsoft.com/office/drawing/2014/main" id="{5BACAA83-D3E7-4D54-8CD7-70DBBF524F1D}"/>
              </a:ext>
            </a:extLst>
          </p:cNvPr>
          <p:cNvGrpSpPr/>
          <p:nvPr/>
        </p:nvGrpSpPr>
        <p:grpSpPr bwMode="gray">
          <a:xfrm>
            <a:off x="3935760" y="-207392"/>
            <a:ext cx="4320480" cy="108000"/>
            <a:chOff x="3935760" y="-207392"/>
            <a:chExt cx="4320480" cy="108000"/>
          </a:xfrm>
        </p:grpSpPr>
        <p:sp>
          <p:nvSpPr>
            <p:cNvPr id="42" name="Freihandform: Form 41">
              <a:extLst>
                <a:ext uri="{FF2B5EF4-FFF2-40B4-BE49-F238E27FC236}">
                  <a16:creationId xmlns:a16="http://schemas.microsoft.com/office/drawing/2014/main" id="{29E5BEB8-AED4-4C44-8D5E-E382486346AB}"/>
                </a:ext>
              </a:extLst>
            </p:cNvPr>
            <p:cNvSpPr/>
            <p:nvPr/>
          </p:nvSpPr>
          <p:spPr bwMode="gray">
            <a:xfrm>
              <a:off x="3935760"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3" name="Freihandform: Form 42">
              <a:extLst>
                <a:ext uri="{FF2B5EF4-FFF2-40B4-BE49-F238E27FC236}">
                  <a16:creationId xmlns:a16="http://schemas.microsoft.com/office/drawing/2014/main" id="{09769816-07D4-40B0-8A9F-187567FEC5B8}"/>
                </a:ext>
              </a:extLst>
            </p:cNvPr>
            <p:cNvSpPr/>
            <p:nvPr/>
          </p:nvSpPr>
          <p:spPr bwMode="gray">
            <a:xfrm>
              <a:off x="44398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4" name="Freihandform: Form 43">
              <a:extLst>
                <a:ext uri="{FF2B5EF4-FFF2-40B4-BE49-F238E27FC236}">
                  <a16:creationId xmlns:a16="http://schemas.microsoft.com/office/drawing/2014/main" id="{FB37291D-452C-42D4-B551-E9B05AB9BC1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5" name="Freihandform: Form 44">
              <a:extLst>
                <a:ext uri="{FF2B5EF4-FFF2-40B4-BE49-F238E27FC236}">
                  <a16:creationId xmlns:a16="http://schemas.microsoft.com/office/drawing/2014/main" id="{C7C781A6-1FCE-46D1-BCFF-E71E808F485E}"/>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6" name="Freihandform: Form 45">
              <a:extLst>
                <a:ext uri="{FF2B5EF4-FFF2-40B4-BE49-F238E27FC236}">
                  <a16:creationId xmlns:a16="http://schemas.microsoft.com/office/drawing/2014/main" id="{94173930-B04F-4176-ABA9-3763F44F5A05}"/>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Freihandform: Form 46">
              <a:extLst>
                <a:ext uri="{FF2B5EF4-FFF2-40B4-BE49-F238E27FC236}">
                  <a16:creationId xmlns:a16="http://schemas.microsoft.com/office/drawing/2014/main" id="{97E7A481-91F7-4AAA-B734-58CFE257248D}"/>
                </a:ext>
              </a:extLst>
            </p:cNvPr>
            <p:cNvSpPr/>
            <p:nvPr/>
          </p:nvSpPr>
          <p:spPr bwMode="gray">
            <a:xfrm>
              <a:off x="8256240"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689288874"/>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Only Title">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5" name="Foliennummernplatzhalter 4"/>
          <p:cNvSpPr>
            <a:spLocks noGrp="1"/>
          </p:cNvSpPr>
          <p:nvPr>
            <p:ph type="sldNum" sz="quarter" idx="12"/>
          </p:nvPr>
        </p:nvSpPr>
        <p:spPr bwMode="gray"/>
        <p:txBody>
          <a:bodyPr/>
          <a:lstStyle/>
          <a:p>
            <a:fld id="{56F18649-229B-4408-B66E-46817A092198}" type="slidenum">
              <a:rPr lang="es-ES" smtClean="0"/>
              <a:t>‹#›</a:t>
            </a:fld>
            <a:endParaRPr lang="es-ES"/>
          </a:p>
        </p:txBody>
      </p:sp>
      <p:grpSp>
        <p:nvGrpSpPr>
          <p:cNvPr id="11" name="Gruppieren 10">
            <a:extLst>
              <a:ext uri="{FF2B5EF4-FFF2-40B4-BE49-F238E27FC236}">
                <a16:creationId xmlns:a16="http://schemas.microsoft.com/office/drawing/2014/main" id="{C21ADAF5-13FD-4D24-A2FD-BFA72EDF02E2}"/>
              </a:ext>
            </a:extLst>
          </p:cNvPr>
          <p:cNvGrpSpPr/>
          <p:nvPr/>
        </p:nvGrpSpPr>
        <p:grpSpPr bwMode="gray">
          <a:xfrm>
            <a:off x="3071664" y="-207392"/>
            <a:ext cx="6048672" cy="108000"/>
            <a:chOff x="3071664" y="-207392"/>
            <a:chExt cx="6048672" cy="108000"/>
          </a:xfrm>
        </p:grpSpPr>
        <p:sp>
          <p:nvSpPr>
            <p:cNvPr id="12" name="Freihandform: Form 11">
              <a:extLst>
                <a:ext uri="{FF2B5EF4-FFF2-40B4-BE49-F238E27FC236}">
                  <a16:creationId xmlns:a16="http://schemas.microsoft.com/office/drawing/2014/main" id="{7B36B0FD-0450-48C1-BC78-FD308EA2A709}"/>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6BE60C3C-C29D-445E-A4E2-0FA2591AECFE}"/>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C39A7C93-DDF1-44F6-8CFE-79A5B8BF6E9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A0BDDA70-C1B1-4117-862D-0B0279CD3D6F}"/>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9F786F30-57D0-4D56-A597-1DBB1B5974A7}"/>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43CA35FA-8636-4624-BC1D-8A6FA4E17B69}"/>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4614070"/>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3974">
          <p15:clr>
            <a:srgbClr val="F26B43"/>
          </p15:clr>
        </p15:guide>
        <p15:guide id="4" orient="horz" pos="1117">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 and Content empty">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56F18649-229B-4408-B66E-46817A092198}" type="slidenum">
              <a:rPr lang="es-ES" smtClean="0"/>
              <a:t>‹#›</a:t>
            </a:fld>
            <a:endParaRPr lang="es-ES"/>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23393" y="1340768"/>
            <a:ext cx="4320479" cy="1080157"/>
          </a:xfrm>
        </p:spPr>
        <p:txBody>
          <a:bodyPr anchor="b" anchorCtr="0"/>
          <a:lstStyle>
            <a:lvl1pPr>
              <a:defRPr/>
            </a:lvl1pPr>
          </a:lstStyle>
          <a:p>
            <a:r>
              <a:rPr lang="en-US" noProof="0" dirty="0"/>
              <a:t>Click to edit Master title style</a:t>
            </a:r>
          </a:p>
        </p:txBody>
      </p:sp>
      <p:sp>
        <p:nvSpPr>
          <p:cNvPr id="16" name="Textplatzhalter 15">
            <a:extLst>
              <a:ext uri="{FF2B5EF4-FFF2-40B4-BE49-F238E27FC236}">
                <a16:creationId xmlns:a16="http://schemas.microsoft.com/office/drawing/2014/main" id="{2E00D667-49A1-47E5-9412-6CD7271FA83E}"/>
              </a:ext>
            </a:extLst>
          </p:cNvPr>
          <p:cNvSpPr>
            <a:spLocks noGrp="1"/>
          </p:cNvSpPr>
          <p:nvPr>
            <p:ph type="body" sz="quarter" idx="15" hasCustomPrompt="1"/>
          </p:nvPr>
        </p:nvSpPr>
        <p:spPr bwMode="gray">
          <a:xfrm>
            <a:off x="623392" y="2565400"/>
            <a:ext cx="2880000" cy="35274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5" name="Gruppieren 14">
            <a:extLst>
              <a:ext uri="{FF2B5EF4-FFF2-40B4-BE49-F238E27FC236}">
                <a16:creationId xmlns:a16="http://schemas.microsoft.com/office/drawing/2014/main" id="{100CDE95-65CC-4CAE-A227-A249CC2E29C7}"/>
              </a:ext>
            </a:extLst>
          </p:cNvPr>
          <p:cNvGrpSpPr/>
          <p:nvPr/>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DDAC6E77-6CB7-4CF4-A2CF-7A7E1B6516FB}"/>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0AE67009-D54E-43FD-B334-ABD2DFF951ED}"/>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B4F83B98-51B6-4A2B-8527-4C12E956A8EF}"/>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00F888B8-9257-43AE-87BB-87F3DF4373D2}"/>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790AEBF1-847E-44F1-89D6-2798AAB3CC1F}"/>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4CBC736A-D63C-436B-A733-EB6B6ACB83AA}"/>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848210232"/>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ey Fact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623394" y="548792"/>
            <a:ext cx="5328426" cy="864000"/>
          </a:xfrm>
        </p:spPr>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56F18649-229B-4408-B66E-46817A092198}" type="slidenum">
              <a:rPr lang="es-ES" smtClean="0"/>
              <a:t>‹#›</a:t>
            </a:fld>
            <a:endParaRPr lang="es-ES"/>
          </a:p>
        </p:txBody>
      </p:sp>
      <p:sp>
        <p:nvSpPr>
          <p:cNvPr id="17" name="Bildplatzhalter 3">
            <a:extLst>
              <a:ext uri="{FF2B5EF4-FFF2-40B4-BE49-F238E27FC236}">
                <a16:creationId xmlns:a16="http://schemas.microsoft.com/office/drawing/2014/main" id="{AA65DD36-1235-48FF-B371-443DC70CA809}"/>
              </a:ext>
            </a:extLst>
          </p:cNvPr>
          <p:cNvSpPr>
            <a:spLocks noGrp="1"/>
          </p:cNvSpPr>
          <p:nvPr>
            <p:ph type="pic" sz="quarter" idx="14" hasCustomPrompt="1"/>
          </p:nvPr>
        </p:nvSpPr>
        <p:spPr bwMode="gray">
          <a:xfrm>
            <a:off x="6168008" y="188913"/>
            <a:ext cx="5832000" cy="3168079"/>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1" name="Bildplatzhalter 3">
            <a:extLst>
              <a:ext uri="{FF2B5EF4-FFF2-40B4-BE49-F238E27FC236}">
                <a16:creationId xmlns:a16="http://schemas.microsoft.com/office/drawing/2014/main" id="{BCA48E5C-D0F8-4C4F-A05A-1F7EF3CE0B87}"/>
              </a:ext>
            </a:extLst>
          </p:cNvPr>
          <p:cNvSpPr>
            <a:spLocks noGrp="1"/>
          </p:cNvSpPr>
          <p:nvPr>
            <p:ph type="pic" sz="quarter" idx="18" hasCustomPrompt="1"/>
          </p:nvPr>
        </p:nvSpPr>
        <p:spPr bwMode="gray">
          <a:xfrm>
            <a:off x="3052595" y="1773238"/>
            <a:ext cx="3024000" cy="1583753"/>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0" name="Textplatzhalter 3">
            <a:extLst>
              <a:ext uri="{FF2B5EF4-FFF2-40B4-BE49-F238E27FC236}">
                <a16:creationId xmlns:a16="http://schemas.microsoft.com/office/drawing/2014/main" id="{1CFF7B0D-B803-4EDA-A1D9-9A633090372C}"/>
              </a:ext>
            </a:extLst>
          </p:cNvPr>
          <p:cNvSpPr>
            <a:spLocks noGrp="1"/>
          </p:cNvSpPr>
          <p:nvPr>
            <p:ph type="body" sz="quarter" idx="17" hasCustomPrompt="1"/>
          </p:nvPr>
        </p:nvSpPr>
        <p:spPr bwMode="gray">
          <a:xfrm>
            <a:off x="624099" y="3645152"/>
            <a:ext cx="2448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6" name="Textplatzhalter 5">
            <a:extLst>
              <a:ext uri="{FF2B5EF4-FFF2-40B4-BE49-F238E27FC236}">
                <a16:creationId xmlns:a16="http://schemas.microsoft.com/office/drawing/2014/main" id="{30B71BFF-0074-4A8E-A01B-3B76CEEA3F52}"/>
              </a:ext>
            </a:extLst>
          </p:cNvPr>
          <p:cNvSpPr>
            <a:spLocks noGrp="1"/>
          </p:cNvSpPr>
          <p:nvPr>
            <p:ph type="body" sz="quarter" idx="22" hasCustomPrompt="1"/>
          </p:nvPr>
        </p:nvSpPr>
        <p:spPr bwMode="gray">
          <a:xfrm>
            <a:off x="624099" y="4867275"/>
            <a:ext cx="2448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9" name="Textplatzhalter 5">
            <a:extLst>
              <a:ext uri="{FF2B5EF4-FFF2-40B4-BE49-F238E27FC236}">
                <a16:creationId xmlns:a16="http://schemas.microsoft.com/office/drawing/2014/main" id="{1E336BD0-7CC1-4293-B449-B4E9D886256E}"/>
              </a:ext>
            </a:extLst>
          </p:cNvPr>
          <p:cNvSpPr>
            <a:spLocks noGrp="1"/>
          </p:cNvSpPr>
          <p:nvPr>
            <p:ph type="body" sz="quarter" idx="23" hasCustomPrompt="1"/>
          </p:nvPr>
        </p:nvSpPr>
        <p:spPr bwMode="gray">
          <a:xfrm>
            <a:off x="3503976" y="4867870"/>
            <a:ext cx="2376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 name="Textplatzhalter 5">
            <a:extLst>
              <a:ext uri="{FF2B5EF4-FFF2-40B4-BE49-F238E27FC236}">
                <a16:creationId xmlns:a16="http://schemas.microsoft.com/office/drawing/2014/main" id="{518DB0B2-BF65-48B8-9238-7DC0B235FDF8}"/>
              </a:ext>
            </a:extLst>
          </p:cNvPr>
          <p:cNvSpPr>
            <a:spLocks noGrp="1"/>
          </p:cNvSpPr>
          <p:nvPr>
            <p:ph type="body" sz="quarter" idx="24" hasCustomPrompt="1"/>
          </p:nvPr>
        </p:nvSpPr>
        <p:spPr bwMode="gray">
          <a:xfrm>
            <a:off x="6312288" y="4867870"/>
            <a:ext cx="2376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1" name="Textplatzhalter 5">
            <a:extLst>
              <a:ext uri="{FF2B5EF4-FFF2-40B4-BE49-F238E27FC236}">
                <a16:creationId xmlns:a16="http://schemas.microsoft.com/office/drawing/2014/main" id="{9F3FAE60-ACF8-4A07-A6D3-740BBB4378D6}"/>
              </a:ext>
            </a:extLst>
          </p:cNvPr>
          <p:cNvSpPr>
            <a:spLocks noGrp="1"/>
          </p:cNvSpPr>
          <p:nvPr>
            <p:ph type="body" sz="quarter" idx="25" hasCustomPrompt="1"/>
          </p:nvPr>
        </p:nvSpPr>
        <p:spPr bwMode="gray">
          <a:xfrm>
            <a:off x="9120608" y="4872930"/>
            <a:ext cx="2448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7" name="Textplatzhalter 36">
            <a:extLst>
              <a:ext uri="{FF2B5EF4-FFF2-40B4-BE49-F238E27FC236}">
                <a16:creationId xmlns:a16="http://schemas.microsoft.com/office/drawing/2014/main" id="{4981CC81-1C74-44A2-A8D5-40285B01F017}"/>
              </a:ext>
            </a:extLst>
          </p:cNvPr>
          <p:cNvSpPr>
            <a:spLocks noGrp="1"/>
          </p:cNvSpPr>
          <p:nvPr>
            <p:ph type="body" sz="quarter" idx="26" hasCustomPrompt="1"/>
          </p:nvPr>
        </p:nvSpPr>
        <p:spPr bwMode="gray">
          <a:xfrm>
            <a:off x="1452018" y="4635136"/>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38" name="Textplatzhalter 36">
            <a:extLst>
              <a:ext uri="{FF2B5EF4-FFF2-40B4-BE49-F238E27FC236}">
                <a16:creationId xmlns:a16="http://schemas.microsoft.com/office/drawing/2014/main" id="{5945EA28-8542-4035-8018-4EEC46034A86}"/>
              </a:ext>
            </a:extLst>
          </p:cNvPr>
          <p:cNvSpPr>
            <a:spLocks noGrp="1"/>
          </p:cNvSpPr>
          <p:nvPr>
            <p:ph type="body" sz="quarter" idx="27" hasCustomPrompt="1"/>
          </p:nvPr>
        </p:nvSpPr>
        <p:spPr bwMode="gray">
          <a:xfrm>
            <a:off x="4295895" y="4633846"/>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39" name="Textplatzhalter 36">
            <a:extLst>
              <a:ext uri="{FF2B5EF4-FFF2-40B4-BE49-F238E27FC236}">
                <a16:creationId xmlns:a16="http://schemas.microsoft.com/office/drawing/2014/main" id="{7B138BD6-E132-4660-93BD-35BF6CDA1392}"/>
              </a:ext>
            </a:extLst>
          </p:cNvPr>
          <p:cNvSpPr>
            <a:spLocks noGrp="1"/>
          </p:cNvSpPr>
          <p:nvPr>
            <p:ph type="body" sz="quarter" idx="28" hasCustomPrompt="1"/>
          </p:nvPr>
        </p:nvSpPr>
        <p:spPr bwMode="gray">
          <a:xfrm>
            <a:off x="7104207" y="4631961"/>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40" name="Textplatzhalter 36">
            <a:extLst>
              <a:ext uri="{FF2B5EF4-FFF2-40B4-BE49-F238E27FC236}">
                <a16:creationId xmlns:a16="http://schemas.microsoft.com/office/drawing/2014/main" id="{4A10760C-4078-4454-BEDD-78DB9F3486C5}"/>
              </a:ext>
            </a:extLst>
          </p:cNvPr>
          <p:cNvSpPr>
            <a:spLocks noGrp="1"/>
          </p:cNvSpPr>
          <p:nvPr>
            <p:ph type="body" sz="quarter" idx="29" hasCustomPrompt="1"/>
          </p:nvPr>
        </p:nvSpPr>
        <p:spPr bwMode="gray">
          <a:xfrm>
            <a:off x="9948527" y="4635136"/>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33" name="Textplatzhalter 3">
            <a:extLst>
              <a:ext uri="{FF2B5EF4-FFF2-40B4-BE49-F238E27FC236}">
                <a16:creationId xmlns:a16="http://schemas.microsoft.com/office/drawing/2014/main" id="{15F5356B-0391-499C-AA62-4AF921DA2883}"/>
              </a:ext>
            </a:extLst>
          </p:cNvPr>
          <p:cNvSpPr>
            <a:spLocks noGrp="1"/>
          </p:cNvSpPr>
          <p:nvPr>
            <p:ph type="body" sz="quarter" idx="30" hasCustomPrompt="1"/>
          </p:nvPr>
        </p:nvSpPr>
        <p:spPr bwMode="gray">
          <a:xfrm>
            <a:off x="3503976" y="3643734"/>
            <a:ext cx="2376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4" name="Textplatzhalter 3">
            <a:extLst>
              <a:ext uri="{FF2B5EF4-FFF2-40B4-BE49-F238E27FC236}">
                <a16:creationId xmlns:a16="http://schemas.microsoft.com/office/drawing/2014/main" id="{BC5F186F-6F34-42D2-99BA-6CCB037F74CC}"/>
              </a:ext>
            </a:extLst>
          </p:cNvPr>
          <p:cNvSpPr>
            <a:spLocks noGrp="1"/>
          </p:cNvSpPr>
          <p:nvPr>
            <p:ph type="body" sz="quarter" idx="31" hasCustomPrompt="1"/>
          </p:nvPr>
        </p:nvSpPr>
        <p:spPr bwMode="gray">
          <a:xfrm>
            <a:off x="6312288" y="3641721"/>
            <a:ext cx="2376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5" name="Textplatzhalter 3">
            <a:extLst>
              <a:ext uri="{FF2B5EF4-FFF2-40B4-BE49-F238E27FC236}">
                <a16:creationId xmlns:a16="http://schemas.microsoft.com/office/drawing/2014/main" id="{FA70ECC1-39B2-47A5-94E4-95BE84D47192}"/>
              </a:ext>
            </a:extLst>
          </p:cNvPr>
          <p:cNvSpPr>
            <a:spLocks noGrp="1"/>
          </p:cNvSpPr>
          <p:nvPr>
            <p:ph type="body" sz="quarter" idx="32" hasCustomPrompt="1"/>
          </p:nvPr>
        </p:nvSpPr>
        <p:spPr bwMode="gray">
          <a:xfrm>
            <a:off x="9120608" y="3644768"/>
            <a:ext cx="2448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grpSp>
        <p:nvGrpSpPr>
          <p:cNvPr id="44" name="Gruppieren 43">
            <a:extLst>
              <a:ext uri="{FF2B5EF4-FFF2-40B4-BE49-F238E27FC236}">
                <a16:creationId xmlns:a16="http://schemas.microsoft.com/office/drawing/2014/main" id="{316F7B4B-5F40-444C-B546-397739CA02C4}"/>
              </a:ext>
            </a:extLst>
          </p:cNvPr>
          <p:cNvGrpSpPr/>
          <p:nvPr/>
        </p:nvGrpSpPr>
        <p:grpSpPr bwMode="gray">
          <a:xfrm>
            <a:off x="3071664" y="-207392"/>
            <a:ext cx="6048672" cy="108000"/>
            <a:chOff x="3071664" y="-207392"/>
            <a:chExt cx="6048672" cy="108000"/>
          </a:xfrm>
        </p:grpSpPr>
        <p:sp>
          <p:nvSpPr>
            <p:cNvPr id="45" name="Freihandform: Form 44">
              <a:extLst>
                <a:ext uri="{FF2B5EF4-FFF2-40B4-BE49-F238E27FC236}">
                  <a16:creationId xmlns:a16="http://schemas.microsoft.com/office/drawing/2014/main" id="{73651750-1A07-4C37-97C4-E35A4837D550}"/>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6" name="Freihandform: Form 45">
              <a:extLst>
                <a:ext uri="{FF2B5EF4-FFF2-40B4-BE49-F238E27FC236}">
                  <a16:creationId xmlns:a16="http://schemas.microsoft.com/office/drawing/2014/main" id="{1F042689-08AF-41C2-940B-C5917DF56C3B}"/>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Freihandform: Form 46">
              <a:extLst>
                <a:ext uri="{FF2B5EF4-FFF2-40B4-BE49-F238E27FC236}">
                  <a16:creationId xmlns:a16="http://schemas.microsoft.com/office/drawing/2014/main" id="{7E2B9234-97E0-4B8F-899A-CA33F738F7AE}"/>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8" name="Freihandform: Form 47">
              <a:extLst>
                <a:ext uri="{FF2B5EF4-FFF2-40B4-BE49-F238E27FC236}">
                  <a16:creationId xmlns:a16="http://schemas.microsoft.com/office/drawing/2014/main" id="{499FA66E-135C-497E-BFB5-08DCAF56B6FC}"/>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9" name="Freihandform: Form 48">
              <a:extLst>
                <a:ext uri="{FF2B5EF4-FFF2-40B4-BE49-F238E27FC236}">
                  <a16:creationId xmlns:a16="http://schemas.microsoft.com/office/drawing/2014/main" id="{64E42530-14B5-413D-A7FE-6EDF8AA5344A}"/>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0" name="Freihandform: Form 49">
              <a:extLst>
                <a:ext uri="{FF2B5EF4-FFF2-40B4-BE49-F238E27FC236}">
                  <a16:creationId xmlns:a16="http://schemas.microsoft.com/office/drawing/2014/main" id="{A0E0394A-3313-43E0-9825-F554E5422F47}"/>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579692482"/>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ree Pictures with Conten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B8ED12C-8C1A-4F6D-A9E7-0249501BE59D}"/>
              </a:ext>
            </a:extLst>
          </p:cNvPr>
          <p:cNvSpPr>
            <a:spLocks noGrp="1"/>
          </p:cNvSpPr>
          <p:nvPr>
            <p:ph type="sldNum" sz="quarter" idx="10"/>
          </p:nvPr>
        </p:nvSpPr>
        <p:spPr bwMode="gray"/>
        <p:txBody>
          <a:bodyPr/>
          <a:lstStyle/>
          <a:p>
            <a:fld id="{56F18649-229B-4408-B66E-46817A092198}" type="slidenum">
              <a:rPr lang="es-ES" smtClean="0"/>
              <a:t>‹#›</a:t>
            </a:fld>
            <a:endParaRPr lang="es-ES"/>
          </a:p>
        </p:txBody>
      </p:sp>
      <p:sp>
        <p:nvSpPr>
          <p:cNvPr id="4" name="Bildplatzhalter 3">
            <a:extLst>
              <a:ext uri="{FF2B5EF4-FFF2-40B4-BE49-F238E27FC236}">
                <a16:creationId xmlns:a16="http://schemas.microsoft.com/office/drawing/2014/main" id="{7423CB53-4470-4462-9146-EFEED281B435}"/>
              </a:ext>
            </a:extLst>
          </p:cNvPr>
          <p:cNvSpPr>
            <a:spLocks noGrp="1"/>
          </p:cNvSpPr>
          <p:nvPr>
            <p:ph type="pic" sz="quarter" idx="15" hasCustomPrompt="1"/>
          </p:nvPr>
        </p:nvSpPr>
        <p:spPr bwMode="gray">
          <a:xfrm>
            <a:off x="4440184" y="1772816"/>
            <a:ext cx="3312000" cy="194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Inhaltsplatzhalter 8">
            <a:extLst>
              <a:ext uri="{FF2B5EF4-FFF2-40B4-BE49-F238E27FC236}">
                <a16:creationId xmlns:a16="http://schemas.microsoft.com/office/drawing/2014/main" id="{46F00DDC-BD5D-4CF2-AF37-29B136BD351F}"/>
              </a:ext>
            </a:extLst>
          </p:cNvPr>
          <p:cNvSpPr>
            <a:spLocks noGrp="1"/>
          </p:cNvSpPr>
          <p:nvPr>
            <p:ph sz="quarter" idx="13" hasCustomPrompt="1"/>
          </p:nvPr>
        </p:nvSpPr>
        <p:spPr bwMode="gray">
          <a:xfrm>
            <a:off x="623392" y="3933320"/>
            <a:ext cx="3384000" cy="237600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Bildplatzhalter 3">
            <a:extLst>
              <a:ext uri="{FF2B5EF4-FFF2-40B4-BE49-F238E27FC236}">
                <a16:creationId xmlns:a16="http://schemas.microsoft.com/office/drawing/2014/main" id="{E856E5F2-671C-43D8-A6FA-92D6874B0880}"/>
              </a:ext>
            </a:extLst>
          </p:cNvPr>
          <p:cNvSpPr>
            <a:spLocks noGrp="1"/>
          </p:cNvSpPr>
          <p:nvPr>
            <p:ph type="pic" sz="quarter" idx="17" hasCustomPrompt="1"/>
          </p:nvPr>
        </p:nvSpPr>
        <p:spPr bwMode="gray">
          <a:xfrm>
            <a:off x="623393" y="1773238"/>
            <a:ext cx="3384000" cy="194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8" name="Bildplatzhalter 3">
            <a:extLst>
              <a:ext uri="{FF2B5EF4-FFF2-40B4-BE49-F238E27FC236}">
                <a16:creationId xmlns:a16="http://schemas.microsoft.com/office/drawing/2014/main" id="{DBC13F3F-0A67-4543-BAD9-4EAEB24BB01A}"/>
              </a:ext>
            </a:extLst>
          </p:cNvPr>
          <p:cNvSpPr>
            <a:spLocks noGrp="1"/>
          </p:cNvSpPr>
          <p:nvPr>
            <p:ph type="pic" sz="quarter" idx="18" hasCustomPrompt="1"/>
          </p:nvPr>
        </p:nvSpPr>
        <p:spPr bwMode="gray">
          <a:xfrm>
            <a:off x="8184608" y="1773238"/>
            <a:ext cx="3384000" cy="194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0" name="Titel 9">
            <a:extLst>
              <a:ext uri="{FF2B5EF4-FFF2-40B4-BE49-F238E27FC236}">
                <a16:creationId xmlns:a16="http://schemas.microsoft.com/office/drawing/2014/main" id="{DEB3A138-6C1F-4E1D-9691-71D6BAF85B14}"/>
              </a:ext>
            </a:extLst>
          </p:cNvPr>
          <p:cNvSpPr>
            <a:spLocks noGrp="1"/>
          </p:cNvSpPr>
          <p:nvPr>
            <p:ph type="title" hasCustomPrompt="1"/>
          </p:nvPr>
        </p:nvSpPr>
        <p:spPr bwMode="gray"/>
        <p:txBody>
          <a:bodyPr/>
          <a:lstStyle>
            <a:lvl1pPr>
              <a:defRPr/>
            </a:lvl1pPr>
          </a:lstStyle>
          <a:p>
            <a:r>
              <a:rPr lang="en-US" noProof="0" dirty="0"/>
              <a:t>Click to edit Master title style</a:t>
            </a:r>
          </a:p>
        </p:txBody>
      </p:sp>
      <p:sp>
        <p:nvSpPr>
          <p:cNvPr id="11" name="Inhaltsplatzhalter 8">
            <a:extLst>
              <a:ext uri="{FF2B5EF4-FFF2-40B4-BE49-F238E27FC236}">
                <a16:creationId xmlns:a16="http://schemas.microsoft.com/office/drawing/2014/main" id="{F87D3548-048E-40A5-ADF2-B68F908BEB74}"/>
              </a:ext>
            </a:extLst>
          </p:cNvPr>
          <p:cNvSpPr>
            <a:spLocks noGrp="1"/>
          </p:cNvSpPr>
          <p:nvPr>
            <p:ph sz="quarter" idx="19" hasCustomPrompt="1"/>
          </p:nvPr>
        </p:nvSpPr>
        <p:spPr bwMode="gray">
          <a:xfrm>
            <a:off x="4439800" y="3933056"/>
            <a:ext cx="3312000" cy="237600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Inhaltsplatzhalter 8">
            <a:extLst>
              <a:ext uri="{FF2B5EF4-FFF2-40B4-BE49-F238E27FC236}">
                <a16:creationId xmlns:a16="http://schemas.microsoft.com/office/drawing/2014/main" id="{C286CA78-ED96-4D20-9113-8CFBF7464539}"/>
              </a:ext>
            </a:extLst>
          </p:cNvPr>
          <p:cNvSpPr>
            <a:spLocks noGrp="1"/>
          </p:cNvSpPr>
          <p:nvPr>
            <p:ph sz="quarter" idx="20" hasCustomPrompt="1"/>
          </p:nvPr>
        </p:nvSpPr>
        <p:spPr bwMode="gray">
          <a:xfrm>
            <a:off x="8184224" y="3932792"/>
            <a:ext cx="3384000" cy="237600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41" name="Gruppieren 40">
            <a:extLst>
              <a:ext uri="{FF2B5EF4-FFF2-40B4-BE49-F238E27FC236}">
                <a16:creationId xmlns:a16="http://schemas.microsoft.com/office/drawing/2014/main" id="{337AAE8C-F9CF-405C-B561-CB8CC4B12B54}"/>
              </a:ext>
            </a:extLst>
          </p:cNvPr>
          <p:cNvGrpSpPr/>
          <p:nvPr/>
        </p:nvGrpSpPr>
        <p:grpSpPr bwMode="gray">
          <a:xfrm>
            <a:off x="4007768" y="-207392"/>
            <a:ext cx="4176464" cy="108000"/>
            <a:chOff x="4007768" y="-207392"/>
            <a:chExt cx="4176464" cy="108000"/>
          </a:xfrm>
        </p:grpSpPr>
        <p:sp>
          <p:nvSpPr>
            <p:cNvPr id="42" name="Freihandform: Form 41">
              <a:extLst>
                <a:ext uri="{FF2B5EF4-FFF2-40B4-BE49-F238E27FC236}">
                  <a16:creationId xmlns:a16="http://schemas.microsoft.com/office/drawing/2014/main" id="{48540807-26F0-44B1-8C12-8E022F0DFF5D}"/>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3" name="Freihandform: Form 42">
              <a:extLst>
                <a:ext uri="{FF2B5EF4-FFF2-40B4-BE49-F238E27FC236}">
                  <a16:creationId xmlns:a16="http://schemas.microsoft.com/office/drawing/2014/main" id="{7A67DC13-0293-4BB3-A792-DA1354331B16}"/>
                </a:ext>
              </a:extLst>
            </p:cNvPr>
            <p:cNvSpPr/>
            <p:nvPr/>
          </p:nvSpPr>
          <p:spPr bwMode="gray">
            <a:xfrm>
              <a:off x="44398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4" name="Freihandform: Form 43">
              <a:extLst>
                <a:ext uri="{FF2B5EF4-FFF2-40B4-BE49-F238E27FC236}">
                  <a16:creationId xmlns:a16="http://schemas.microsoft.com/office/drawing/2014/main" id="{489AED9F-C765-4CC5-A451-79E30046DF86}"/>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5" name="Freihandform: Form 44">
              <a:extLst>
                <a:ext uri="{FF2B5EF4-FFF2-40B4-BE49-F238E27FC236}">
                  <a16:creationId xmlns:a16="http://schemas.microsoft.com/office/drawing/2014/main" id="{94D4D759-6912-4E31-9C2D-B2A6C2F9163C}"/>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6" name="Freihandform: Form 45">
              <a:extLst>
                <a:ext uri="{FF2B5EF4-FFF2-40B4-BE49-F238E27FC236}">
                  <a16:creationId xmlns:a16="http://schemas.microsoft.com/office/drawing/2014/main" id="{CDA2DF7B-A4FA-4EA8-A377-B50336EB9F00}"/>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Freihandform: Form 46">
              <a:extLst>
                <a:ext uri="{FF2B5EF4-FFF2-40B4-BE49-F238E27FC236}">
                  <a16:creationId xmlns:a16="http://schemas.microsoft.com/office/drawing/2014/main" id="{5EA95E23-9413-4A40-AE89-8EB9217B6A7C}"/>
                </a:ext>
              </a:extLst>
            </p:cNvPr>
            <p:cNvSpPr/>
            <p:nvPr/>
          </p:nvSpPr>
          <p:spPr bwMode="gray">
            <a:xfrm>
              <a:off x="818423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379255888"/>
      </p:ext>
    </p:extLst>
  </p:cSld>
  <p:clrMapOvr>
    <a:masterClrMapping/>
  </p:clrMapOvr>
  <p:extLst>
    <p:ext uri="{DCECCB84-F9BA-43D5-87BE-67443E8EF086}">
      <p15:sldGuideLst xmlns:p15="http://schemas.microsoft.com/office/powerpoint/2012/main">
        <p15:guide id="1" pos="393">
          <p15:clr>
            <a:srgbClr val="F26B43"/>
          </p15:clr>
        </p15:guide>
        <p15:guide id="2" orient="horz" pos="1117">
          <p15:clr>
            <a:srgbClr val="F26B43"/>
          </p15:clr>
        </p15:guide>
        <p15:guide id="3" orient="horz" pos="3974">
          <p15:clr>
            <a:srgbClr val="F26B43"/>
          </p15:clr>
        </p15:guide>
        <p15:guide id="4" pos="7287">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Size Picture with Titl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4C75B40B-9C48-4171-920D-3DBD2EB5B219}"/>
              </a:ext>
            </a:extLst>
          </p:cNvPr>
          <p:cNvSpPr>
            <a:spLocks noGrp="1"/>
          </p:cNvSpPr>
          <p:nvPr>
            <p:ph type="pic" sz="quarter" idx="13" hasCustomPrompt="1"/>
          </p:nvPr>
        </p:nvSpPr>
        <p:spPr bwMode="gray">
          <a:xfrm>
            <a:off x="192088" y="188913"/>
            <a:ext cx="11807825" cy="6480175"/>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 name="Titel 1">
            <a:extLst>
              <a:ext uri="{FF2B5EF4-FFF2-40B4-BE49-F238E27FC236}">
                <a16:creationId xmlns:a16="http://schemas.microsoft.com/office/drawing/2014/main" id="{98C89792-B02B-45D3-9167-613E5DF02D4A}"/>
              </a:ext>
            </a:extLst>
          </p:cNvPr>
          <p:cNvSpPr>
            <a:spLocks noGrp="1"/>
          </p:cNvSpPr>
          <p:nvPr>
            <p:ph type="title" hasCustomPrompt="1"/>
          </p:nvPr>
        </p:nvSpPr>
        <p:spPr bwMode="gray">
          <a:xfrm>
            <a:off x="3539627" y="5337220"/>
            <a:ext cx="8137192" cy="864000"/>
          </a:xfrm>
        </p:spPr>
        <p:txBody>
          <a:bodyPr anchor="b"/>
          <a:lstStyle>
            <a:lvl1pPr algn="r">
              <a:defRPr/>
            </a:lvl1pPr>
          </a:lstStyle>
          <a:p>
            <a:r>
              <a:rPr lang="en-US" noProof="0" dirty="0"/>
              <a:t>Click to edit Master title style</a:t>
            </a:r>
          </a:p>
        </p:txBody>
      </p:sp>
      <p:sp>
        <p:nvSpPr>
          <p:cNvPr id="3" name="Foliennummernplatzhalter 2">
            <a:extLst>
              <a:ext uri="{FF2B5EF4-FFF2-40B4-BE49-F238E27FC236}">
                <a16:creationId xmlns:a16="http://schemas.microsoft.com/office/drawing/2014/main" id="{CED6F269-5469-49D5-9DB6-17B053A5C524}"/>
              </a:ext>
            </a:extLst>
          </p:cNvPr>
          <p:cNvSpPr>
            <a:spLocks noGrp="1"/>
          </p:cNvSpPr>
          <p:nvPr>
            <p:ph type="sldNum" sz="quarter" idx="10"/>
          </p:nvPr>
        </p:nvSpPr>
        <p:spPr bwMode="gray"/>
        <p:txBody>
          <a:bodyPr/>
          <a:lstStyle/>
          <a:p>
            <a:fld id="{56F18649-229B-4408-B66E-46817A092198}" type="slidenum">
              <a:rPr lang="es-ES" smtClean="0"/>
              <a:t>‹#›</a:t>
            </a:fld>
            <a:endParaRPr lang="es-ES"/>
          </a:p>
        </p:txBody>
      </p:sp>
      <p:sp>
        <p:nvSpPr>
          <p:cNvPr id="5" name="Rechteck 4">
            <a:extLst>
              <a:ext uri="{FF2B5EF4-FFF2-40B4-BE49-F238E27FC236}">
                <a16:creationId xmlns:a16="http://schemas.microsoft.com/office/drawing/2014/main" id="{D78C334F-C120-413E-96B2-95ADFE6B75AF}"/>
              </a:ext>
            </a:extLst>
          </p:cNvPr>
          <p:cNvSpPr/>
          <p:nvPr/>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Please make sure the text boxes have a smooth and calm background so that the text can be easily read.  Additional image layouts are available if this is not the case.</a:t>
            </a:r>
            <a:br>
              <a:rPr lang="en-US" sz="1200" dirty="0">
                <a:solidFill>
                  <a:srgbClr val="1E1E1E"/>
                </a:solidFill>
              </a:rPr>
            </a:br>
            <a:endParaRPr lang="en-US" sz="1200" dirty="0">
              <a:solidFill>
                <a:srgbClr val="1E1E1E"/>
              </a:solidFill>
            </a:endParaRPr>
          </a:p>
          <a:p>
            <a:pPr>
              <a:defRPr/>
            </a:pPr>
            <a:r>
              <a:rPr lang="en-US" sz="1200" dirty="0">
                <a:solidFill>
                  <a:srgbClr val="1E1E1E"/>
                </a:solidFill>
              </a:rPr>
              <a:t>Select the color of the page number depending on legibility. You can choose a white or black page number.</a:t>
            </a:r>
          </a:p>
          <a:p>
            <a:endParaRPr lang="en-US" sz="1200" dirty="0">
              <a:solidFill>
                <a:srgbClr val="1E1E1E"/>
              </a:solidFill>
            </a:endParaRPr>
          </a:p>
        </p:txBody>
      </p:sp>
      <p:grpSp>
        <p:nvGrpSpPr>
          <p:cNvPr id="6" name="Gruppieren 5">
            <a:extLst>
              <a:ext uri="{FF2B5EF4-FFF2-40B4-BE49-F238E27FC236}">
                <a16:creationId xmlns:a16="http://schemas.microsoft.com/office/drawing/2014/main" id="{36D683CA-3A8E-45AB-8EFD-EF13B59EB51B}"/>
              </a:ext>
            </a:extLst>
          </p:cNvPr>
          <p:cNvGrpSpPr/>
          <p:nvPr/>
        </p:nvGrpSpPr>
        <p:grpSpPr bwMode="gray">
          <a:xfrm>
            <a:off x="3071664" y="-207392"/>
            <a:ext cx="6048672" cy="108000"/>
            <a:chOff x="3071664" y="-207392"/>
            <a:chExt cx="6048672" cy="108000"/>
          </a:xfrm>
        </p:grpSpPr>
        <p:sp>
          <p:nvSpPr>
            <p:cNvPr id="7" name="Freihandform: Form 6">
              <a:extLst>
                <a:ext uri="{FF2B5EF4-FFF2-40B4-BE49-F238E27FC236}">
                  <a16:creationId xmlns:a16="http://schemas.microsoft.com/office/drawing/2014/main" id="{703DEFD9-671E-45F8-A479-558626D391D4}"/>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Freihandform: Form 7">
              <a:extLst>
                <a:ext uri="{FF2B5EF4-FFF2-40B4-BE49-F238E27FC236}">
                  <a16:creationId xmlns:a16="http://schemas.microsoft.com/office/drawing/2014/main" id="{DD4F2F7B-D5FC-41C2-96BA-57B8FB4A8E60}"/>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reihandform: Form 8">
              <a:extLst>
                <a:ext uri="{FF2B5EF4-FFF2-40B4-BE49-F238E27FC236}">
                  <a16:creationId xmlns:a16="http://schemas.microsoft.com/office/drawing/2014/main" id="{55D94C5C-654E-4E60-9AFB-F5104B3782B8}"/>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Freihandform: Form 9">
              <a:extLst>
                <a:ext uri="{FF2B5EF4-FFF2-40B4-BE49-F238E27FC236}">
                  <a16:creationId xmlns:a16="http://schemas.microsoft.com/office/drawing/2014/main" id="{8D702950-0051-4F76-9CEA-ED63DD954269}"/>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Freihandform: Form 10">
              <a:extLst>
                <a:ext uri="{FF2B5EF4-FFF2-40B4-BE49-F238E27FC236}">
                  <a16:creationId xmlns:a16="http://schemas.microsoft.com/office/drawing/2014/main" id="{2CECA57B-B1B0-49B2-87A4-BD49D0719F7A}"/>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ihandform: Form 11">
              <a:extLst>
                <a:ext uri="{FF2B5EF4-FFF2-40B4-BE49-F238E27FC236}">
                  <a16:creationId xmlns:a16="http://schemas.microsoft.com/office/drawing/2014/main" id="{50B4FDD1-6403-40FA-855B-F659C30029A6}"/>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770341257"/>
      </p:ext>
    </p:extLst>
  </p:cSld>
  <p:clrMapOvr>
    <a:masterClrMapping/>
  </p:clrMapOvr>
  <p:extLst>
    <p:ext uri="{DCECCB84-F9BA-43D5-87BE-67443E8EF086}">
      <p15:sldGuideLst xmlns:p15="http://schemas.microsoft.com/office/powerpoint/2012/main">
        <p15:guide id="1" pos="121">
          <p15:clr>
            <a:srgbClr val="FBAE40"/>
          </p15:clr>
        </p15:guide>
        <p15:guide id="2" orient="horz" pos="119">
          <p15:clr>
            <a:srgbClr val="FBAE40"/>
          </p15:clr>
        </p15:guide>
        <p15:guide id="3" pos="7559">
          <p15:clr>
            <a:srgbClr val="FBAE40"/>
          </p15:clr>
        </p15:guide>
        <p15:guide id="4" orient="horz" pos="420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ull Size Picture with Conten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192088" y="188913"/>
            <a:ext cx="11807825" cy="6480175"/>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56F18649-229B-4408-B66E-46817A092198}" type="slidenum">
              <a:rPr lang="es-ES" smtClean="0"/>
              <a:t>‹#›</a:t>
            </a:fld>
            <a:endParaRPr lang="es-ES"/>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8688388" y="549275"/>
            <a:ext cx="3311525" cy="5759450"/>
          </a:xfrm>
          <a:solidFill>
            <a:schemeClr val="bg1"/>
          </a:solidFill>
        </p:spPr>
        <p:txBody>
          <a:bodyPr lIns="288000" tIns="1728000" rIns="288000" bIns="288000"/>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96136DB2-0241-45E9-9304-293529A4B1A3}"/>
              </a:ext>
            </a:extLst>
          </p:cNvPr>
          <p:cNvSpPr>
            <a:spLocks noGrp="1"/>
          </p:cNvSpPr>
          <p:nvPr>
            <p:ph type="title" hasCustomPrompt="1"/>
          </p:nvPr>
        </p:nvSpPr>
        <p:spPr bwMode="gray">
          <a:xfrm>
            <a:off x="8688388" y="549275"/>
            <a:ext cx="3311525" cy="1655589"/>
          </a:xfrm>
        </p:spPr>
        <p:txBody>
          <a:bodyPr lIns="288000" tIns="288000" rIns="288000" bIns="0" anchor="b" anchorCtr="0"/>
          <a:lstStyle>
            <a:lvl1pPr>
              <a:defRPr/>
            </a:lvl1pPr>
          </a:lstStyle>
          <a:p>
            <a:r>
              <a:rPr lang="en-US" noProof="0" dirty="0"/>
              <a:t>Click to edit Master title style</a:t>
            </a:r>
          </a:p>
        </p:txBody>
      </p:sp>
      <p:grpSp>
        <p:nvGrpSpPr>
          <p:cNvPr id="14" name="Gruppieren 13">
            <a:extLst>
              <a:ext uri="{FF2B5EF4-FFF2-40B4-BE49-F238E27FC236}">
                <a16:creationId xmlns:a16="http://schemas.microsoft.com/office/drawing/2014/main" id="{FB3367B4-392F-4A3C-88E1-54E1AA3EF2C4}"/>
              </a:ext>
            </a:extLst>
          </p:cNvPr>
          <p:cNvGrpSpPr/>
          <p:nvPr/>
        </p:nvGrpSpPr>
        <p:grpSpPr bwMode="gray">
          <a:xfrm>
            <a:off x="3071664" y="-207392"/>
            <a:ext cx="6048672" cy="108000"/>
            <a:chOff x="3071664" y="-207392"/>
            <a:chExt cx="6048672" cy="108000"/>
          </a:xfrm>
        </p:grpSpPr>
        <p:sp>
          <p:nvSpPr>
            <p:cNvPr id="15" name="Freihandform: Form 14">
              <a:extLst>
                <a:ext uri="{FF2B5EF4-FFF2-40B4-BE49-F238E27FC236}">
                  <a16:creationId xmlns:a16="http://schemas.microsoft.com/office/drawing/2014/main" id="{23E97105-BC5B-4F4B-8309-F30CFEB24F61}"/>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ihandform: Form 15">
              <a:extLst>
                <a:ext uri="{FF2B5EF4-FFF2-40B4-BE49-F238E27FC236}">
                  <a16:creationId xmlns:a16="http://schemas.microsoft.com/office/drawing/2014/main" id="{18CA6599-8CFE-4229-85DB-A828232E54C0}"/>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Freihandform: Form 16">
              <a:extLst>
                <a:ext uri="{FF2B5EF4-FFF2-40B4-BE49-F238E27FC236}">
                  <a16:creationId xmlns:a16="http://schemas.microsoft.com/office/drawing/2014/main" id="{065E23A5-5B98-49DE-8F37-9B8797CF29AA}"/>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5422F81C-4B1B-41EF-B732-D312AF338AE7}"/>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275C0530-2D80-483E-9695-7C6E18A179C7}"/>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7AFF8CAA-3B77-4F8C-A466-9D7CF7FCEB47}"/>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3" name="Rechteck 12">
            <a:extLst>
              <a:ext uri="{FF2B5EF4-FFF2-40B4-BE49-F238E27FC236}">
                <a16:creationId xmlns:a16="http://schemas.microsoft.com/office/drawing/2014/main" id="{13C9AF67-271B-4947-AEFB-CF21A7EAF214}"/>
              </a:ext>
            </a:extLst>
          </p:cNvPr>
          <p:cNvSpPr/>
          <p:nvPr/>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Select the color</a:t>
            </a:r>
            <a:br>
              <a:rPr lang="en-US" sz="1200" dirty="0">
                <a:solidFill>
                  <a:srgbClr val="1E1E1E"/>
                </a:solidFill>
              </a:rPr>
            </a:br>
            <a:r>
              <a:rPr lang="en-US" sz="1200" dirty="0">
                <a:solidFill>
                  <a:srgbClr val="1E1E1E"/>
                </a:solidFill>
              </a:rPr>
              <a:t>of the page number depending on legibility.</a:t>
            </a:r>
            <a:br>
              <a:rPr lang="en-US" sz="1200" dirty="0">
                <a:solidFill>
                  <a:srgbClr val="1E1E1E"/>
                </a:solidFill>
              </a:rPr>
            </a:br>
            <a:r>
              <a:rPr lang="en-US" sz="1200" dirty="0">
                <a:solidFill>
                  <a:srgbClr val="1E1E1E"/>
                </a:solidFill>
              </a:rPr>
              <a:t>You can choose a white</a:t>
            </a:r>
            <a:br>
              <a:rPr lang="en-US" sz="1200" dirty="0">
                <a:solidFill>
                  <a:srgbClr val="1E1E1E"/>
                </a:solidFill>
              </a:rPr>
            </a:br>
            <a:r>
              <a:rPr lang="en-US" sz="1200" dirty="0">
                <a:solidFill>
                  <a:srgbClr val="1E1E1E"/>
                </a:solidFill>
              </a:rPr>
              <a:t>or black page number.</a:t>
            </a:r>
          </a:p>
          <a:p>
            <a:endParaRPr lang="en-US" sz="1200" dirty="0">
              <a:solidFill>
                <a:srgbClr val="1E1E1E"/>
              </a:solidFill>
            </a:endParaRPr>
          </a:p>
        </p:txBody>
      </p:sp>
    </p:spTree>
    <p:extLst>
      <p:ext uri="{BB962C8B-B14F-4D97-AF65-F5344CB8AC3E}">
        <p14:creationId xmlns:p14="http://schemas.microsoft.com/office/powerpoint/2010/main" val="2625327383"/>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Pictures with Content">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D5BAC79C-AC59-4D20-A4F4-C2EA223DA67B}"/>
              </a:ext>
            </a:extLst>
          </p:cNvPr>
          <p:cNvSpPr>
            <a:spLocks noGrp="1"/>
          </p:cNvSpPr>
          <p:nvPr>
            <p:ph type="pic" sz="quarter" idx="13" hasCustomPrompt="1"/>
          </p:nvPr>
        </p:nvSpPr>
        <p:spPr bwMode="gray">
          <a:xfrm>
            <a:off x="192088" y="188912"/>
            <a:ext cx="5903911" cy="5904000"/>
          </a:xfrm>
          <a:custGeom>
            <a:avLst/>
            <a:gdLst>
              <a:gd name="connsiteX0" fmla="*/ 0 w 5903911"/>
              <a:gd name="connsiteY0" fmla="*/ 0 h 5904000"/>
              <a:gd name="connsiteX1" fmla="*/ 5903911 w 5903911"/>
              <a:gd name="connsiteY1" fmla="*/ 0 h 5904000"/>
              <a:gd name="connsiteX2" fmla="*/ 5903911 w 5903911"/>
              <a:gd name="connsiteY2" fmla="*/ 503784 h 5904000"/>
              <a:gd name="connsiteX3" fmla="*/ 4247728 w 5903911"/>
              <a:gd name="connsiteY3" fmla="*/ 503784 h 5904000"/>
              <a:gd name="connsiteX4" fmla="*/ 4247728 w 5903911"/>
              <a:gd name="connsiteY4" fmla="*/ 5904000 h 5904000"/>
              <a:gd name="connsiteX5" fmla="*/ 0 w 5903911"/>
              <a:gd name="connsiteY5" fmla="*/ 5904000 h 59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3911" h="5904000">
                <a:moveTo>
                  <a:pt x="0" y="0"/>
                </a:moveTo>
                <a:lnTo>
                  <a:pt x="5903911" y="0"/>
                </a:lnTo>
                <a:lnTo>
                  <a:pt x="5903911" y="503784"/>
                </a:lnTo>
                <a:lnTo>
                  <a:pt x="4247728" y="503784"/>
                </a:lnTo>
                <a:lnTo>
                  <a:pt x="4247728" y="5904000"/>
                </a:lnTo>
                <a:lnTo>
                  <a:pt x="0" y="5904000"/>
                </a:lnTo>
                <a:close/>
              </a:path>
            </a:pathLst>
          </a:custGeom>
          <a:solidFill>
            <a:schemeClr val="bg2"/>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56F18649-229B-4408-B66E-46817A092198}" type="slidenum">
              <a:rPr lang="es-ES" smtClean="0"/>
              <a:t>‹#›</a:t>
            </a:fld>
            <a:endParaRPr lang="es-ES"/>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8688388" y="2564904"/>
            <a:ext cx="2880000" cy="3743820"/>
          </a:xfrm>
          <a:solidFill>
            <a:schemeClr val="bg1"/>
          </a:solidFill>
        </p:spPr>
        <p:txBody>
          <a:bodyPr lIns="0" tIns="0" rIns="0" bIns="0"/>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hasCustomPrompt="1"/>
          </p:nvPr>
        </p:nvSpPr>
        <p:spPr bwMode="gray">
          <a:xfrm>
            <a:off x="8688388" y="771437"/>
            <a:ext cx="2880000" cy="1656000"/>
          </a:xfrm>
        </p:spPr>
        <p:txBody>
          <a:bodyPr anchor="b"/>
          <a:lstStyle>
            <a:lvl1pPr>
              <a:defRPr/>
            </a:lvl1pPr>
          </a:lstStyle>
          <a:p>
            <a:r>
              <a:rPr lang="en-US" noProof="0" dirty="0"/>
              <a:t>Click to edit Master title style</a:t>
            </a:r>
          </a:p>
        </p:txBody>
      </p:sp>
      <p:sp>
        <p:nvSpPr>
          <p:cNvPr id="6" name="Bildplatzhalter 3">
            <a:extLst>
              <a:ext uri="{FF2B5EF4-FFF2-40B4-BE49-F238E27FC236}">
                <a16:creationId xmlns:a16="http://schemas.microsoft.com/office/drawing/2014/main" id="{D3F78C6A-1FEE-4EF7-912D-F640BD169B7B}"/>
              </a:ext>
            </a:extLst>
          </p:cNvPr>
          <p:cNvSpPr>
            <a:spLocks noGrp="1"/>
          </p:cNvSpPr>
          <p:nvPr>
            <p:ph type="pic" sz="quarter" idx="15" hasCustomPrompt="1"/>
          </p:nvPr>
        </p:nvSpPr>
        <p:spPr bwMode="gray">
          <a:xfrm>
            <a:off x="4511824" y="765088"/>
            <a:ext cx="3959695" cy="590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grpSp>
        <p:nvGrpSpPr>
          <p:cNvPr id="16" name="Gruppieren 15">
            <a:extLst>
              <a:ext uri="{FF2B5EF4-FFF2-40B4-BE49-F238E27FC236}">
                <a16:creationId xmlns:a16="http://schemas.microsoft.com/office/drawing/2014/main" id="{6BD99C1E-9030-440F-BA46-0628D9DA3AD0}"/>
              </a:ext>
            </a:extLst>
          </p:cNvPr>
          <p:cNvGrpSpPr/>
          <p:nvPr/>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8DBD5368-6669-4DE3-87A3-2D2E27950FC6}"/>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D765DA19-F58E-4369-BBEC-0E4D7897142C}"/>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56AB13CE-57CB-46E5-A1C4-96B3B4BE11CA}"/>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19AEF5B1-023F-41E5-B7CB-C9D8CFC44F25}"/>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67B4789F-420B-4625-9257-4C446B980D39}"/>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896311D5-6FEA-4B6B-B591-8D14D7CCBCA4}"/>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009389563"/>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guide id="5" pos="547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12" name="Bildplatzhalter 3">
            <a:extLst>
              <a:ext uri="{FF2B5EF4-FFF2-40B4-BE49-F238E27FC236}">
                <a16:creationId xmlns:a16="http://schemas.microsoft.com/office/drawing/2014/main" id="{1371B121-9BC3-450C-A2E2-E6848BF51123}"/>
              </a:ext>
            </a:extLst>
          </p:cNvPr>
          <p:cNvSpPr>
            <a:spLocks noGrp="1"/>
          </p:cNvSpPr>
          <p:nvPr>
            <p:ph type="pic" sz="quarter" idx="20" hasCustomPrompt="1"/>
          </p:nvPr>
        </p:nvSpPr>
        <p:spPr bwMode="gray">
          <a:xfrm>
            <a:off x="191343" y="188640"/>
            <a:ext cx="11808569" cy="3240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1" name="Bildplatzhalter 3">
            <a:extLst>
              <a:ext uri="{FF2B5EF4-FFF2-40B4-BE49-F238E27FC236}">
                <a16:creationId xmlns:a16="http://schemas.microsoft.com/office/drawing/2014/main" id="{640E9695-E03F-4CB6-AE08-99B9D9F72DC4}"/>
              </a:ext>
            </a:extLst>
          </p:cNvPr>
          <p:cNvSpPr>
            <a:spLocks noGrp="1"/>
          </p:cNvSpPr>
          <p:nvPr>
            <p:ph type="pic" sz="quarter" idx="22" hasCustomPrompt="1"/>
          </p:nvPr>
        </p:nvSpPr>
        <p:spPr bwMode="gray">
          <a:xfrm>
            <a:off x="191344" y="3501008"/>
            <a:ext cx="11808569" cy="316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56F18649-229B-4408-B66E-46817A092198}" type="slidenum">
              <a:rPr lang="es-ES" smtClean="0"/>
              <a:t>‹#›</a:t>
            </a:fld>
            <a:endParaRPr lang="es-ES"/>
          </a:p>
        </p:txBody>
      </p:sp>
      <p:sp>
        <p:nvSpPr>
          <p:cNvPr id="3" name="Textplatzhalter 2">
            <a:extLst>
              <a:ext uri="{FF2B5EF4-FFF2-40B4-BE49-F238E27FC236}">
                <a16:creationId xmlns:a16="http://schemas.microsoft.com/office/drawing/2014/main" id="{E5435D3C-C2C8-454A-99E8-9ED4649D3BFE}"/>
              </a:ext>
            </a:extLst>
          </p:cNvPr>
          <p:cNvSpPr>
            <a:spLocks noGrp="1"/>
          </p:cNvSpPr>
          <p:nvPr>
            <p:ph type="body" sz="quarter" idx="21" hasCustomPrompt="1"/>
          </p:nvPr>
        </p:nvSpPr>
        <p:spPr bwMode="gray">
          <a:xfrm>
            <a:off x="335627" y="3645352"/>
            <a:ext cx="3024069" cy="2880000"/>
          </a:xfrm>
        </p:spPr>
        <p:txBody>
          <a:bodyPr tIns="0" bIns="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vl6pPr marL="0" indent="0">
              <a:buNone/>
              <a:defRPr sz="1200">
                <a:latin typeface="+mn-lt"/>
              </a:defRPr>
            </a:lvl6pPr>
            <a:lvl7pPr marL="0" indent="0">
              <a:buNone/>
              <a:defRPr sz="1200">
                <a:latin typeface="+mn-lt"/>
              </a:defRPr>
            </a:lvl7pPr>
            <a:lvl8pPr marL="0" indent="0">
              <a:buNone/>
              <a:defRPr sz="1200">
                <a:latin typeface="+mn-lt"/>
              </a:defRPr>
            </a:lvl8pPr>
            <a:lvl9pPr marL="0" indent="0">
              <a:buNone/>
              <a:defRPr sz="1200">
                <a:latin typeface="+mn-lt"/>
              </a:defRPr>
            </a:lvl9pPr>
          </a:lstStyle>
          <a:p>
            <a:pPr lvl="0"/>
            <a:r>
              <a:rPr lang="en-US" noProof="0" dirty="0"/>
              <a:t>Captions</a:t>
            </a:r>
          </a:p>
        </p:txBody>
      </p:sp>
      <p:sp>
        <p:nvSpPr>
          <p:cNvPr id="14" name="Textplatzhalter 2">
            <a:extLst>
              <a:ext uri="{FF2B5EF4-FFF2-40B4-BE49-F238E27FC236}">
                <a16:creationId xmlns:a16="http://schemas.microsoft.com/office/drawing/2014/main" id="{8BF0880E-48EB-42EB-AA7A-D5836CD8A537}"/>
              </a:ext>
            </a:extLst>
          </p:cNvPr>
          <p:cNvSpPr>
            <a:spLocks noGrp="1"/>
          </p:cNvSpPr>
          <p:nvPr>
            <p:ph type="body" sz="quarter" idx="23" hasCustomPrompt="1"/>
          </p:nvPr>
        </p:nvSpPr>
        <p:spPr bwMode="gray">
          <a:xfrm>
            <a:off x="8832571" y="332656"/>
            <a:ext cx="3024069" cy="2952000"/>
          </a:xfrm>
        </p:spPr>
        <p:txBody>
          <a:bodyPr tIns="0" bIns="0" anchor="b"/>
          <a:lstStyle>
            <a:lvl1pPr marL="0" indent="0" algn="r">
              <a:buFont typeface="Arial" panose="020B0604020202020204" pitchFamily="34" charset="0"/>
              <a:buNone/>
              <a:defRPr sz="1200">
                <a:latin typeface="+mn-lt"/>
              </a:defRPr>
            </a:lvl1pPr>
            <a:lvl2pPr marL="0" indent="0" algn="r">
              <a:buFont typeface="Arial" panose="020B0604020202020204" pitchFamily="34" charset="0"/>
              <a:buNone/>
              <a:defRPr sz="1200">
                <a:latin typeface="+mn-lt"/>
              </a:defRPr>
            </a:lvl2pPr>
            <a:lvl3pPr marL="0" indent="0" algn="r">
              <a:buNone/>
              <a:defRPr sz="1200">
                <a:latin typeface="+mn-lt"/>
              </a:defRPr>
            </a:lvl3pPr>
            <a:lvl4pPr marL="0" indent="0" algn="r">
              <a:buNone/>
              <a:defRPr sz="1200">
                <a:latin typeface="+mn-lt"/>
              </a:defRPr>
            </a:lvl4pPr>
            <a:lvl5pPr marL="0" indent="0" algn="r">
              <a:buNone/>
              <a:defRPr sz="1200">
                <a:latin typeface="+mn-lt"/>
              </a:defRPr>
            </a:lvl5pPr>
            <a:lvl6pPr marL="0" indent="0" algn="r">
              <a:buNone/>
              <a:defRPr sz="1200">
                <a:latin typeface="+mn-lt"/>
              </a:defRPr>
            </a:lvl6pPr>
            <a:lvl7pPr marL="0" indent="0" algn="r">
              <a:buNone/>
              <a:defRPr sz="1200">
                <a:latin typeface="+mn-lt"/>
              </a:defRPr>
            </a:lvl7pPr>
            <a:lvl8pPr marL="0" indent="0" algn="r">
              <a:buNone/>
              <a:defRPr sz="1200">
                <a:latin typeface="+mn-lt"/>
              </a:defRPr>
            </a:lvl8pPr>
            <a:lvl9pPr marL="0" indent="0" algn="r">
              <a:buNone/>
              <a:defRPr sz="1200">
                <a:latin typeface="+mn-lt"/>
              </a:defRPr>
            </a:lvl9pPr>
          </a:lstStyle>
          <a:p>
            <a:pPr lvl="0"/>
            <a:r>
              <a:rPr lang="en-US" noProof="0" dirty="0"/>
              <a:t>Captions</a:t>
            </a:r>
          </a:p>
        </p:txBody>
      </p:sp>
      <p:grpSp>
        <p:nvGrpSpPr>
          <p:cNvPr id="18" name="Gruppieren 17">
            <a:extLst>
              <a:ext uri="{FF2B5EF4-FFF2-40B4-BE49-F238E27FC236}">
                <a16:creationId xmlns:a16="http://schemas.microsoft.com/office/drawing/2014/main" id="{321B1058-900F-4C8E-8BA5-9F078471CC1D}"/>
              </a:ext>
            </a:extLst>
          </p:cNvPr>
          <p:cNvGrpSpPr/>
          <p:nvPr/>
        </p:nvGrpSpPr>
        <p:grpSpPr bwMode="gray">
          <a:xfrm>
            <a:off x="3071664" y="-207392"/>
            <a:ext cx="6048672" cy="108000"/>
            <a:chOff x="3071664" y="-207392"/>
            <a:chExt cx="6048672" cy="108000"/>
          </a:xfrm>
        </p:grpSpPr>
        <p:sp>
          <p:nvSpPr>
            <p:cNvPr id="19" name="Freihandform: Form 18">
              <a:extLst>
                <a:ext uri="{FF2B5EF4-FFF2-40B4-BE49-F238E27FC236}">
                  <a16:creationId xmlns:a16="http://schemas.microsoft.com/office/drawing/2014/main" id="{3CD2CD93-BC1F-4B18-91C2-31FD82F29A0B}"/>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29503916-5C92-4F1D-BF50-62C75DF46F82}"/>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1F09BC55-4493-422B-8964-3C125680F2D6}"/>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D4FD357E-A9B7-46DA-853F-C9F32CB786B9}"/>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F50E4B1F-DF41-4E8D-B3D2-C79F41977183}"/>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033C48B0-B4B5-43E6-B9B3-4188E67AF202}"/>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5" name="Rechteck 14">
            <a:extLst>
              <a:ext uri="{FF2B5EF4-FFF2-40B4-BE49-F238E27FC236}">
                <a16:creationId xmlns:a16="http://schemas.microsoft.com/office/drawing/2014/main" id="{9871A9D6-CCCE-4DB1-B907-35A96FD51FEB}"/>
              </a:ext>
            </a:extLst>
          </p:cNvPr>
          <p:cNvSpPr/>
          <p:nvPr/>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Please make sure the text boxes have a smooth and calm background so that the text can be easily read.  Additional image layouts are available if this is not the case.</a:t>
            </a:r>
          </a:p>
          <a:p>
            <a:pPr>
              <a:defRPr/>
            </a:pPr>
            <a:br>
              <a:rPr lang="en-US" sz="1200" dirty="0">
                <a:solidFill>
                  <a:srgbClr val="1E1E1E"/>
                </a:solidFill>
              </a:rPr>
            </a:br>
            <a:r>
              <a:rPr lang="en-US" sz="1200" dirty="0">
                <a:solidFill>
                  <a:srgbClr val="1E1E1E"/>
                </a:solidFill>
              </a:rPr>
              <a:t>Select the color of the page number depending on legibility. You can choose a white or black page number.</a:t>
            </a:r>
          </a:p>
          <a:p>
            <a:endParaRPr lang="en-US" sz="1200" dirty="0">
              <a:solidFill>
                <a:srgbClr val="1E1E1E"/>
              </a:solidFill>
            </a:endParaRPr>
          </a:p>
        </p:txBody>
      </p:sp>
    </p:spTree>
    <p:extLst>
      <p:ext uri="{BB962C8B-B14F-4D97-AF65-F5344CB8AC3E}">
        <p14:creationId xmlns:p14="http://schemas.microsoft.com/office/powerpoint/2010/main" val="1016337249"/>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llage with Content">
    <p:spTree>
      <p:nvGrpSpPr>
        <p:cNvPr id="1" name=""/>
        <p:cNvGrpSpPr/>
        <p:nvPr/>
      </p:nvGrpSpPr>
      <p:grpSpPr>
        <a:xfrm>
          <a:off x="0" y="0"/>
          <a:ext cx="0" cy="0"/>
          <a:chOff x="0" y="0"/>
          <a:chExt cx="0" cy="0"/>
        </a:xfrm>
      </p:grpSpPr>
      <p:sp>
        <p:nvSpPr>
          <p:cNvPr id="10" name="Bildplatzhalter 3">
            <a:extLst>
              <a:ext uri="{FF2B5EF4-FFF2-40B4-BE49-F238E27FC236}">
                <a16:creationId xmlns:a16="http://schemas.microsoft.com/office/drawing/2014/main" id="{D9CAD6F3-9D2C-4063-BE8B-B68CEF17A8CD}"/>
              </a:ext>
            </a:extLst>
          </p:cNvPr>
          <p:cNvSpPr>
            <a:spLocks noGrp="1"/>
          </p:cNvSpPr>
          <p:nvPr>
            <p:ph type="pic" sz="quarter" idx="18" hasCustomPrompt="1"/>
          </p:nvPr>
        </p:nvSpPr>
        <p:spPr bwMode="gray">
          <a:xfrm>
            <a:off x="9212794" y="3789040"/>
            <a:ext cx="2808000" cy="172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6168336" y="188640"/>
            <a:ext cx="2952000" cy="6480448"/>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56F18649-229B-4408-B66E-46817A092198}" type="slidenum">
              <a:rPr lang="es-ES" smtClean="0"/>
              <a:t>‹#›</a:t>
            </a:fld>
            <a:endParaRPr lang="es-ES"/>
          </a:p>
        </p:txBody>
      </p:sp>
      <p:sp>
        <p:nvSpPr>
          <p:cNvPr id="8" name="Bildplatzhalter 3">
            <a:extLst>
              <a:ext uri="{FF2B5EF4-FFF2-40B4-BE49-F238E27FC236}">
                <a16:creationId xmlns:a16="http://schemas.microsoft.com/office/drawing/2014/main" id="{36899CE4-8C06-4BD8-B3E1-78B58E452E12}"/>
              </a:ext>
            </a:extLst>
          </p:cNvPr>
          <p:cNvSpPr>
            <a:spLocks noGrp="1"/>
          </p:cNvSpPr>
          <p:nvPr>
            <p:ph type="pic" sz="quarter" idx="16" hasCustomPrompt="1"/>
          </p:nvPr>
        </p:nvSpPr>
        <p:spPr bwMode="gray">
          <a:xfrm>
            <a:off x="9192344" y="188640"/>
            <a:ext cx="2808000" cy="172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9" name="Bildplatzhalter 3">
            <a:extLst>
              <a:ext uri="{FF2B5EF4-FFF2-40B4-BE49-F238E27FC236}">
                <a16:creationId xmlns:a16="http://schemas.microsoft.com/office/drawing/2014/main" id="{270F9862-F2B9-4BFC-838A-1BDB7146C487}"/>
              </a:ext>
            </a:extLst>
          </p:cNvPr>
          <p:cNvSpPr>
            <a:spLocks noGrp="1"/>
          </p:cNvSpPr>
          <p:nvPr>
            <p:ph type="pic" sz="quarter" idx="17" hasCustomPrompt="1"/>
          </p:nvPr>
        </p:nvSpPr>
        <p:spPr bwMode="gray">
          <a:xfrm>
            <a:off x="9202449" y="1988840"/>
            <a:ext cx="2808000" cy="172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2" name="Bildplatzhalter 3">
            <a:extLst>
              <a:ext uri="{FF2B5EF4-FFF2-40B4-BE49-F238E27FC236}">
                <a16:creationId xmlns:a16="http://schemas.microsoft.com/office/drawing/2014/main" id="{1371B121-9BC3-450C-A2E2-E6848BF51123}"/>
              </a:ext>
            </a:extLst>
          </p:cNvPr>
          <p:cNvSpPr>
            <a:spLocks noGrp="1"/>
          </p:cNvSpPr>
          <p:nvPr>
            <p:ph type="pic" sz="quarter" idx="20" hasCustomPrompt="1"/>
          </p:nvPr>
        </p:nvSpPr>
        <p:spPr bwMode="gray">
          <a:xfrm>
            <a:off x="3072000" y="188640"/>
            <a:ext cx="3024000" cy="35282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3" name="Textplatzhalter 2">
            <a:extLst>
              <a:ext uri="{FF2B5EF4-FFF2-40B4-BE49-F238E27FC236}">
                <a16:creationId xmlns:a16="http://schemas.microsoft.com/office/drawing/2014/main" id="{E5435D3C-C2C8-454A-99E8-9ED4649D3BFE}"/>
              </a:ext>
            </a:extLst>
          </p:cNvPr>
          <p:cNvSpPr>
            <a:spLocks noGrp="1"/>
          </p:cNvSpPr>
          <p:nvPr>
            <p:ph type="body" sz="quarter" idx="21" hasCustomPrompt="1"/>
          </p:nvPr>
        </p:nvSpPr>
        <p:spPr bwMode="gray">
          <a:xfrm>
            <a:off x="623888" y="4005064"/>
            <a:ext cx="5327456" cy="2304000"/>
          </a:xfrm>
        </p:spPr>
        <p:txBody>
          <a:bodyPr tIns="0" bIns="0"/>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9" name="Gruppieren 18">
            <a:extLst>
              <a:ext uri="{FF2B5EF4-FFF2-40B4-BE49-F238E27FC236}">
                <a16:creationId xmlns:a16="http://schemas.microsoft.com/office/drawing/2014/main" id="{989E1020-8CD7-434F-9900-0B79D28C7A16}"/>
              </a:ext>
            </a:extLst>
          </p:cNvPr>
          <p:cNvGrpSpPr/>
          <p:nvPr/>
        </p:nvGrpSpPr>
        <p:grpSpPr bwMode="gray">
          <a:xfrm>
            <a:off x="3071664" y="-207392"/>
            <a:ext cx="6048672" cy="108000"/>
            <a:chOff x="3071664" y="-207392"/>
            <a:chExt cx="6048672" cy="108000"/>
          </a:xfrm>
        </p:grpSpPr>
        <p:sp>
          <p:nvSpPr>
            <p:cNvPr id="20" name="Freihandform: Form 19">
              <a:extLst>
                <a:ext uri="{FF2B5EF4-FFF2-40B4-BE49-F238E27FC236}">
                  <a16:creationId xmlns:a16="http://schemas.microsoft.com/office/drawing/2014/main" id="{FC1DB742-A946-462E-BCA6-F3C2F4528A05}"/>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5A68E154-C955-4C62-B594-A9A531867678}"/>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0DA8F495-B28C-45F0-AAB2-0A0A4EFF8A5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BB95262F-87DB-417D-B41C-9FA3E08FF8F7}"/>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9B4F2045-7890-43BF-8E5A-55AEB574BEA9}"/>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ihandform: Form 24">
              <a:extLst>
                <a:ext uri="{FF2B5EF4-FFF2-40B4-BE49-F238E27FC236}">
                  <a16:creationId xmlns:a16="http://schemas.microsoft.com/office/drawing/2014/main" id="{F847547F-8E20-4DFF-BAEC-6DEDBAD330E3}"/>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664176441"/>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4201">
          <p15:clr>
            <a:srgbClr val="FBAE40"/>
          </p15:clr>
        </p15:guide>
        <p15:guide id="4" orient="horz" pos="11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1424592" y="6489352"/>
            <a:ext cx="504454" cy="108000"/>
          </a:xfrm>
        </p:spPr>
        <p:txBody>
          <a:bodyPr/>
          <a:lstStyle/>
          <a:p>
            <a:fld id="{56F18649-229B-4408-B66E-46817A092198}" type="slidenum">
              <a:rPr lang="es-ES" smtClean="0"/>
              <a:t>‹#›</a:t>
            </a:fld>
            <a:endParaRPr lang="es-ES"/>
          </a:p>
        </p:txBody>
      </p:sp>
      <p:grpSp>
        <p:nvGrpSpPr>
          <p:cNvPr id="17" name="Gruppieren 16">
            <a:extLst>
              <a:ext uri="{FF2B5EF4-FFF2-40B4-BE49-F238E27FC236}">
                <a16:creationId xmlns:a16="http://schemas.microsoft.com/office/drawing/2014/main" id="{8E73828C-E1AE-4F3A-8851-B1AF74DC3EF9}"/>
              </a:ext>
            </a:extLst>
          </p:cNvPr>
          <p:cNvGrpSpPr/>
          <p:nvPr/>
        </p:nvGrpSpPr>
        <p:grpSpPr bwMode="gray">
          <a:xfrm>
            <a:off x="3071664" y="-207392"/>
            <a:ext cx="6048672" cy="108000"/>
            <a:chOff x="3071664" y="-207392"/>
            <a:chExt cx="6048672" cy="108000"/>
          </a:xfrm>
        </p:grpSpPr>
        <p:sp>
          <p:nvSpPr>
            <p:cNvPr id="18" name="Freihandform: Form 17">
              <a:extLst>
                <a:ext uri="{FF2B5EF4-FFF2-40B4-BE49-F238E27FC236}">
                  <a16:creationId xmlns:a16="http://schemas.microsoft.com/office/drawing/2014/main" id="{C60EE41F-1766-4711-B102-75DDD9AD9D13}"/>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99E0E32A-934C-4E21-A7D7-E12FA3A21491}"/>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1A830B49-A1EC-4BD2-AC1E-EE0EEB317001}"/>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0C813F1A-43FE-4280-AEEF-C4580BDDD33B}"/>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D5D31129-A918-4BF8-AE31-4B322E312D35}"/>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F05EF609-CB49-4C41-AB23-90F1F12280DD}"/>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170837716"/>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Video">
    <p:spTree>
      <p:nvGrpSpPr>
        <p:cNvPr id="1" name=""/>
        <p:cNvGrpSpPr/>
        <p:nvPr/>
      </p:nvGrpSpPr>
      <p:grpSpPr>
        <a:xfrm>
          <a:off x="0" y="0"/>
          <a:ext cx="0" cy="0"/>
          <a:chOff x="0" y="0"/>
          <a:chExt cx="0" cy="0"/>
        </a:xfrm>
      </p:grpSpPr>
      <p:sp>
        <p:nvSpPr>
          <p:cNvPr id="4" name="Medienplatzhalter 3">
            <a:extLst>
              <a:ext uri="{FF2B5EF4-FFF2-40B4-BE49-F238E27FC236}">
                <a16:creationId xmlns:a16="http://schemas.microsoft.com/office/drawing/2014/main" id="{4EE7FA2A-7300-4E0E-A515-196E20598EF5}"/>
              </a:ext>
            </a:extLst>
          </p:cNvPr>
          <p:cNvSpPr>
            <a:spLocks noGrp="1"/>
          </p:cNvSpPr>
          <p:nvPr>
            <p:ph type="media" sz="quarter" idx="13" hasCustomPrompt="1"/>
          </p:nvPr>
        </p:nvSpPr>
        <p:spPr bwMode="gray">
          <a:xfrm>
            <a:off x="0" y="0"/>
            <a:ext cx="12192000" cy="6858000"/>
          </a:xfrm>
          <a:solidFill>
            <a:schemeClr val="bg2"/>
          </a:solidFill>
          <a:ln>
            <a:noFill/>
          </a:ln>
        </p:spPr>
        <p:txBody>
          <a:bodyPr bIns="504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video by clicking on the symbol</a:t>
            </a:r>
          </a:p>
        </p:txBody>
      </p:sp>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1424592" y="6489352"/>
            <a:ext cx="504454" cy="108000"/>
          </a:xfrm>
        </p:spPr>
        <p:txBody>
          <a:bodyPr/>
          <a:lstStyle/>
          <a:p>
            <a:fld id="{56F18649-229B-4408-B66E-46817A092198}" type="slidenum">
              <a:rPr lang="es-ES" smtClean="0"/>
              <a:t>‹#›</a:t>
            </a:fld>
            <a:endParaRPr lang="es-ES"/>
          </a:p>
        </p:txBody>
      </p:sp>
      <p:grpSp>
        <p:nvGrpSpPr>
          <p:cNvPr id="12" name="Gruppieren 11">
            <a:extLst>
              <a:ext uri="{FF2B5EF4-FFF2-40B4-BE49-F238E27FC236}">
                <a16:creationId xmlns:a16="http://schemas.microsoft.com/office/drawing/2014/main" id="{70589B0A-BA30-4CAA-882E-A999A2324972}"/>
              </a:ext>
            </a:extLst>
          </p:cNvPr>
          <p:cNvGrpSpPr/>
          <p:nvPr/>
        </p:nvGrpSpPr>
        <p:grpSpPr bwMode="gray">
          <a:xfrm>
            <a:off x="3071664" y="-207392"/>
            <a:ext cx="6048672" cy="108000"/>
            <a:chOff x="3071664" y="-207392"/>
            <a:chExt cx="6048672" cy="108000"/>
          </a:xfrm>
        </p:grpSpPr>
        <p:sp>
          <p:nvSpPr>
            <p:cNvPr id="13" name="Freihandform: Form 12">
              <a:extLst>
                <a:ext uri="{FF2B5EF4-FFF2-40B4-BE49-F238E27FC236}">
                  <a16:creationId xmlns:a16="http://schemas.microsoft.com/office/drawing/2014/main" id="{12ECCA91-9122-4475-87D1-7F993AE0BDE9}"/>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ihandform: Form 13">
              <a:extLst>
                <a:ext uri="{FF2B5EF4-FFF2-40B4-BE49-F238E27FC236}">
                  <a16:creationId xmlns:a16="http://schemas.microsoft.com/office/drawing/2014/main" id="{F2CFCDEC-1292-44B7-9B65-1D820F228E9F}"/>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ihandform: Form 14">
              <a:extLst>
                <a:ext uri="{FF2B5EF4-FFF2-40B4-BE49-F238E27FC236}">
                  <a16:creationId xmlns:a16="http://schemas.microsoft.com/office/drawing/2014/main" id="{E66C5163-83B9-4377-92E8-9F3165EE487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ihandform: Form 15">
              <a:extLst>
                <a:ext uri="{FF2B5EF4-FFF2-40B4-BE49-F238E27FC236}">
                  <a16:creationId xmlns:a16="http://schemas.microsoft.com/office/drawing/2014/main" id="{50B0011B-98C3-438C-B81B-FD3DE64E8700}"/>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Freihandform: Form 16">
              <a:extLst>
                <a:ext uri="{FF2B5EF4-FFF2-40B4-BE49-F238E27FC236}">
                  <a16:creationId xmlns:a16="http://schemas.microsoft.com/office/drawing/2014/main" id="{99E365E8-AC1A-4D9B-92CE-F16035E4FB82}"/>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2A1633A0-EB1F-47EA-BB0F-C3F41FE42000}"/>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1" name="Rechteck 10">
            <a:extLst>
              <a:ext uri="{FF2B5EF4-FFF2-40B4-BE49-F238E27FC236}">
                <a16:creationId xmlns:a16="http://schemas.microsoft.com/office/drawing/2014/main" id="{11E76821-062B-4795-A54A-AC903E1E04E7}"/>
              </a:ext>
            </a:extLst>
          </p:cNvPr>
          <p:cNvSpPr/>
          <p:nvPr/>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Select the color of the page number depending on legibility. You can choose a white or black page number.</a:t>
            </a:r>
          </a:p>
          <a:p>
            <a:endParaRPr lang="en-US" sz="1200" dirty="0">
              <a:solidFill>
                <a:srgbClr val="1E1E1E"/>
              </a:solidFill>
            </a:endParaRPr>
          </a:p>
        </p:txBody>
      </p:sp>
    </p:spTree>
    <p:extLst>
      <p:ext uri="{BB962C8B-B14F-4D97-AF65-F5344CB8AC3E}">
        <p14:creationId xmlns:p14="http://schemas.microsoft.com/office/powerpoint/2010/main" val="3027325508"/>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75A4B4C7-747A-4615-974E-D0005E6719DF}"/>
              </a:ext>
            </a:extLst>
          </p:cNvPr>
          <p:cNvSpPr/>
          <p:nvPr/>
        </p:nvSpPr>
        <p:spPr bwMode="gray">
          <a:xfrm>
            <a:off x="191344" y="188913"/>
            <a:ext cx="11808569" cy="6480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1424592" y="6489352"/>
            <a:ext cx="504454" cy="108000"/>
          </a:xfrm>
        </p:spPr>
        <p:txBody>
          <a:bodyPr/>
          <a:lstStyle>
            <a:lvl1pPr>
              <a:defRPr>
                <a:solidFill>
                  <a:schemeClr val="bg1"/>
                </a:solidFill>
              </a:defRPr>
            </a:lvl1pPr>
          </a:lstStyle>
          <a:p>
            <a:fld id="{56F18649-229B-4408-B66E-46817A092198}" type="slidenum">
              <a:rPr lang="es-ES" smtClean="0"/>
              <a:t>‹#›</a:t>
            </a:fld>
            <a:endParaRPr lang="es-ES"/>
          </a:p>
        </p:txBody>
      </p:sp>
      <p:sp>
        <p:nvSpPr>
          <p:cNvPr id="20" name="Rechteck 19">
            <a:extLst>
              <a:ext uri="{FF2B5EF4-FFF2-40B4-BE49-F238E27FC236}">
                <a16:creationId xmlns:a16="http://schemas.microsoft.com/office/drawing/2014/main" id="{46239C2A-A9D1-4B7C-ADE3-B24DF3D7C50D}"/>
              </a:ext>
            </a:extLst>
          </p:cNvPr>
          <p:cNvSpPr/>
          <p:nvPr/>
        </p:nvSpPr>
        <p:spPr bwMode="gray">
          <a:xfrm>
            <a:off x="263352" y="6489352"/>
            <a:ext cx="4680520" cy="10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800" dirty="0">
                <a:solidFill>
                  <a:prstClr val="white"/>
                </a:solidFill>
              </a:rPr>
              <a:t>© Drägerwerk AG &amp; Co. KGaA, 2019</a:t>
            </a:r>
          </a:p>
        </p:txBody>
      </p:sp>
      <p:sp>
        <p:nvSpPr>
          <p:cNvPr id="3" name="Titel 2">
            <a:extLst>
              <a:ext uri="{FF2B5EF4-FFF2-40B4-BE49-F238E27FC236}">
                <a16:creationId xmlns:a16="http://schemas.microsoft.com/office/drawing/2014/main" id="{DC75916E-A1CA-4E69-BF32-1A927E7D8909}"/>
              </a:ext>
            </a:extLst>
          </p:cNvPr>
          <p:cNvSpPr>
            <a:spLocks noGrp="1"/>
          </p:cNvSpPr>
          <p:nvPr>
            <p:ph type="title" hasCustomPrompt="1"/>
          </p:nvPr>
        </p:nvSpPr>
        <p:spPr bwMode="gray">
          <a:xfrm>
            <a:off x="1558923" y="1413072"/>
            <a:ext cx="9072000" cy="2664000"/>
          </a:xfrm>
        </p:spPr>
        <p:txBody>
          <a:bodyPr anchor="b"/>
          <a:lstStyle>
            <a:lvl1pPr>
              <a:defRPr sz="9600">
                <a:solidFill>
                  <a:schemeClr val="bg1"/>
                </a:solidFill>
                <a:latin typeface="DraegerWalbaum" pitchFamily="2" charset="0"/>
              </a:defRPr>
            </a:lvl1pPr>
          </a:lstStyle>
          <a:p>
            <a:r>
              <a:rPr lang="en-US" noProof="0" dirty="0"/>
              <a:t>Closing</a:t>
            </a:r>
          </a:p>
        </p:txBody>
      </p:sp>
      <p:sp>
        <p:nvSpPr>
          <p:cNvPr id="26" name="Untertitel 2">
            <a:extLst>
              <a:ext uri="{FF2B5EF4-FFF2-40B4-BE49-F238E27FC236}">
                <a16:creationId xmlns:a16="http://schemas.microsoft.com/office/drawing/2014/main" id="{B955DD62-B3F0-4193-89DF-A6B3EC9767C2}"/>
              </a:ext>
            </a:extLst>
          </p:cNvPr>
          <p:cNvSpPr>
            <a:spLocks noGrp="1"/>
          </p:cNvSpPr>
          <p:nvPr>
            <p:ph type="subTitle" idx="1" hasCustomPrompt="1"/>
          </p:nvPr>
        </p:nvSpPr>
        <p:spPr bwMode="gray">
          <a:xfrm>
            <a:off x="2783632" y="4220654"/>
            <a:ext cx="7847292" cy="720000"/>
          </a:xfrm>
          <a:noFill/>
        </p:spPr>
        <p:txBody>
          <a:bodyPr wrap="square" lIns="0" tIns="0" rIns="0" bIns="0" anchor="t"/>
          <a:lstStyle>
            <a:lvl1pPr marL="0" indent="0" algn="l">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400">
                <a:solidFill>
                  <a:schemeClr val="bg1"/>
                </a:solidFill>
              </a:defRPr>
            </a:lvl2pPr>
            <a:lvl3pPr marL="0" indent="0" algn="l">
              <a:buFont typeface="Arial" panose="020B0604020202020204" pitchFamily="34" charset="0"/>
              <a:buNone/>
              <a:defRPr sz="1400">
                <a:solidFill>
                  <a:schemeClr val="bg1"/>
                </a:solidFill>
              </a:defRPr>
            </a:lvl3pPr>
            <a:lvl4pPr marL="0" indent="0" algn="l">
              <a:buFont typeface="Arial" panose="020B0604020202020204" pitchFamily="34" charset="0"/>
              <a:buNone/>
              <a:defRPr sz="1400">
                <a:solidFill>
                  <a:schemeClr val="bg1"/>
                </a:solidFill>
              </a:defRPr>
            </a:lvl4pPr>
            <a:lvl5pPr marL="0" indent="0" algn="l">
              <a:buFont typeface="Arial" panose="020B0604020202020204" pitchFamily="34" charset="0"/>
              <a:buNone/>
              <a:defRPr sz="1400">
                <a:solidFill>
                  <a:schemeClr val="bg1"/>
                </a:solidFill>
              </a:defRPr>
            </a:lvl5pPr>
            <a:lvl6pPr marL="0" indent="0" algn="l">
              <a:buFont typeface="Arial" panose="020B0604020202020204" pitchFamily="34" charset="0"/>
              <a:buNone/>
              <a:defRPr sz="1400">
                <a:solidFill>
                  <a:schemeClr val="bg1"/>
                </a:solidFill>
              </a:defRPr>
            </a:lvl6pPr>
            <a:lvl7pPr marL="0" indent="0" algn="l">
              <a:buFont typeface="Arial" panose="020B0604020202020204" pitchFamily="34" charset="0"/>
              <a:buNone/>
              <a:defRPr sz="1400">
                <a:solidFill>
                  <a:schemeClr val="bg1"/>
                </a:solidFill>
              </a:defRPr>
            </a:lvl7pPr>
            <a:lvl8pPr marL="0" indent="0" algn="l">
              <a:buFont typeface="Arial" panose="020B0604020202020204" pitchFamily="34" charset="0"/>
              <a:buNone/>
              <a:defRPr sz="1400">
                <a:solidFill>
                  <a:schemeClr val="bg1"/>
                </a:solidFill>
              </a:defRPr>
            </a:lvl8pPr>
            <a:lvl9pPr marL="0" indent="0" algn="l">
              <a:buFont typeface="Arial" panose="020B0604020202020204" pitchFamily="34" charset="0"/>
              <a:buNone/>
              <a:defRPr sz="1400">
                <a:solidFill>
                  <a:schemeClr val="bg1"/>
                </a:solidFill>
              </a:defRPr>
            </a:lvl9pPr>
          </a:lstStyle>
          <a:p>
            <a:pPr lvl="0"/>
            <a:r>
              <a:rPr lang="en-US" noProof="0" dirty="0"/>
              <a:t>Click to edit Master title style</a:t>
            </a:r>
          </a:p>
          <a:p>
            <a:pPr lvl="1"/>
            <a:r>
              <a:rPr lang="en-US" noProof="0" dirty="0"/>
              <a:t>Second level</a:t>
            </a:r>
          </a:p>
        </p:txBody>
      </p:sp>
      <p:cxnSp>
        <p:nvCxnSpPr>
          <p:cNvPr id="27" name="Gerader Verbinder 26">
            <a:extLst>
              <a:ext uri="{FF2B5EF4-FFF2-40B4-BE49-F238E27FC236}">
                <a16:creationId xmlns:a16="http://schemas.microsoft.com/office/drawing/2014/main" id="{B3BA5703-EB09-435D-AF87-109CA1492C62}"/>
              </a:ext>
            </a:extLst>
          </p:cNvPr>
          <p:cNvCxnSpPr>
            <a:cxnSpLocks/>
          </p:cNvCxnSpPr>
          <p:nvPr/>
        </p:nvCxnSpPr>
        <p:spPr bwMode="gray">
          <a:xfrm>
            <a:off x="1558925" y="4293096"/>
            <a:ext cx="10806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uppieren 14">
            <a:extLst>
              <a:ext uri="{FF2B5EF4-FFF2-40B4-BE49-F238E27FC236}">
                <a16:creationId xmlns:a16="http://schemas.microsoft.com/office/drawing/2014/main" id="{55805D2B-8903-4C43-BAC5-B25A2102578F}"/>
              </a:ext>
            </a:extLst>
          </p:cNvPr>
          <p:cNvGrpSpPr/>
          <p:nvPr/>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299E4FC5-4CA5-4890-BE44-C6ABBA444B20}"/>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CB37906A-CD73-43B7-B056-00534CF4404B}"/>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5E88FE8D-2EF4-4EDD-9725-5484C2F8EC0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66883720-A36C-4932-9070-8698B2795D7F}"/>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1E50F954-1662-4675-BE78-53D1B5A5E25E}"/>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ihandform: Form 24">
              <a:extLst>
                <a:ext uri="{FF2B5EF4-FFF2-40B4-BE49-F238E27FC236}">
                  <a16:creationId xmlns:a16="http://schemas.microsoft.com/office/drawing/2014/main" id="{1EC92DC9-CB05-4E6B-ABB8-B2A4418D9E6C}"/>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9885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animEffect transition="in" filter="fade">
                                      <p:cBhvr>
                                        <p:cTn id="15" dur="1000"/>
                                        <p:tgtEl>
                                          <p:spTgt spid="26">
                                            <p:txEl>
                                              <p:pRg st="0" end="0"/>
                                            </p:txEl>
                                          </p:spTgt>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26">
                                            <p:txEl>
                                              <p:pRg st="1" end="1"/>
                                            </p:txEl>
                                          </p:spTgt>
                                        </p:tgtEl>
                                        <p:attrNameLst>
                                          <p:attrName>style.visibility</p:attrName>
                                        </p:attrNameLst>
                                      </p:cBhvr>
                                      <p:to>
                                        <p:strVal val="visible"/>
                                      </p:to>
                                    </p:set>
                                    <p:animEffect transition="in" filter="fade">
                                      <p:cBhvr>
                                        <p:cTn id="19" dur="10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build="p">
        <p:tmplLst>
          <p:tmpl lvl="1">
            <p:tnLst>
              <p:par>
                <p:cTn presetID="10"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1000"/>
                        <p:tgtEl>
                          <p:spTgt spid="26"/>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1000"/>
                        <p:tgtEl>
                          <p:spTgt spid="26"/>
                        </p:tgtEl>
                      </p:cBhvr>
                    </p:animEffect>
                  </p:childTnLst>
                </p:cTn>
              </p:par>
            </p:tnLst>
          </p:tmpl>
        </p:tmplLst>
      </p:bldP>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guide id="5" orient="horz" pos="256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Claim">
    <p:spTree>
      <p:nvGrpSpPr>
        <p:cNvPr id="1" name=""/>
        <p:cNvGrpSpPr/>
        <p:nvPr/>
      </p:nvGrpSpPr>
      <p:grpSpPr>
        <a:xfrm>
          <a:off x="0" y="0"/>
          <a:ext cx="0" cy="0"/>
          <a:chOff x="0" y="0"/>
          <a:chExt cx="0" cy="0"/>
        </a:xfrm>
      </p:grpSpPr>
      <p:grpSp>
        <p:nvGrpSpPr>
          <p:cNvPr id="10" name="Gruppieren 9">
            <a:extLst>
              <a:ext uri="{FF2B5EF4-FFF2-40B4-BE49-F238E27FC236}">
                <a16:creationId xmlns:a16="http://schemas.microsoft.com/office/drawing/2014/main" id="{B7BCCCEC-1576-42CB-AD93-6C82B9DDDBD9}"/>
              </a:ext>
            </a:extLst>
          </p:cNvPr>
          <p:cNvGrpSpPr/>
          <p:nvPr/>
        </p:nvGrpSpPr>
        <p:grpSpPr bwMode="gray">
          <a:xfrm>
            <a:off x="3071664" y="-207392"/>
            <a:ext cx="6048672" cy="108000"/>
            <a:chOff x="3071664" y="-207392"/>
            <a:chExt cx="6048672" cy="108000"/>
          </a:xfrm>
        </p:grpSpPr>
        <p:sp>
          <p:nvSpPr>
            <p:cNvPr id="11" name="Freihandform: Form 10">
              <a:extLst>
                <a:ext uri="{FF2B5EF4-FFF2-40B4-BE49-F238E27FC236}">
                  <a16:creationId xmlns:a16="http://schemas.microsoft.com/office/drawing/2014/main" id="{ED459E4D-9C57-4B7E-BCDA-F4C9C9845544}"/>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ihandform: Form 11">
              <a:extLst>
                <a:ext uri="{FF2B5EF4-FFF2-40B4-BE49-F238E27FC236}">
                  <a16:creationId xmlns:a16="http://schemas.microsoft.com/office/drawing/2014/main" id="{3CC54014-A514-40DC-8710-7D2E69AF94AF}"/>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Freihandform: Form 12">
              <a:extLst>
                <a:ext uri="{FF2B5EF4-FFF2-40B4-BE49-F238E27FC236}">
                  <a16:creationId xmlns:a16="http://schemas.microsoft.com/office/drawing/2014/main" id="{D96EC4D0-A413-447F-8CAE-A50EFC189DD4}"/>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ihandform: Form 13">
              <a:extLst>
                <a:ext uri="{FF2B5EF4-FFF2-40B4-BE49-F238E27FC236}">
                  <a16:creationId xmlns:a16="http://schemas.microsoft.com/office/drawing/2014/main" id="{C113D463-D579-4803-9CBF-699859F6C6D4}"/>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ihandform: Form 14">
              <a:extLst>
                <a:ext uri="{FF2B5EF4-FFF2-40B4-BE49-F238E27FC236}">
                  <a16:creationId xmlns:a16="http://schemas.microsoft.com/office/drawing/2014/main" id="{048541F6-BB65-4DC0-95D0-F3A5E090B12F}"/>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ihandform: Form 15">
              <a:extLst>
                <a:ext uri="{FF2B5EF4-FFF2-40B4-BE49-F238E27FC236}">
                  <a16:creationId xmlns:a16="http://schemas.microsoft.com/office/drawing/2014/main" id="{7D30A383-503F-46D5-8292-39970642B367}"/>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8" name="Grafik 17">
            <a:extLst>
              <a:ext uri="{FF2B5EF4-FFF2-40B4-BE49-F238E27FC236}">
                <a16:creationId xmlns:a16="http://schemas.microsoft.com/office/drawing/2014/main" id="{0E344180-3E9A-476D-962C-ADB749928E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gray">
          <a:xfrm>
            <a:off x="2746348" y="3060766"/>
            <a:ext cx="6699304" cy="493200"/>
          </a:xfrm>
          <a:prstGeom prst="rect">
            <a:avLst/>
          </a:prstGeom>
        </p:spPr>
      </p:pic>
    </p:spTree>
    <p:extLst>
      <p:ext uri="{BB962C8B-B14F-4D97-AF65-F5344CB8AC3E}">
        <p14:creationId xmlns:p14="http://schemas.microsoft.com/office/powerpoint/2010/main" val="182355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par>
                          <p:cTn id="8" fill="hold">
                            <p:stCondLst>
                              <p:cond delay="2000"/>
                            </p:stCondLst>
                            <p:childTnLst>
                              <p:par>
                                <p:cTn id="9" presetID="6" presetClass="emph" presetSubtype="0" repeatCount="indefinite" autoRev="1" fill="hold" nodeType="afterEffect">
                                  <p:stCondLst>
                                    <p:cond delay="0"/>
                                  </p:stCondLst>
                                  <p:childTnLst>
                                    <p:animScale>
                                      <p:cBhvr>
                                        <p:cTn id="10" dur="2000" fill="hold"/>
                                        <p:tgtEl>
                                          <p:spTgt spid="18"/>
                                        </p:tgtEl>
                                      </p:cBhvr>
                                      <p:by x="103000" y="103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9128A3-CDE8-4733-9685-168AA75B622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191E19B-A1A5-4B15-909B-0707E6CBE6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4FA7DAA-A683-42B4-9C86-FAA4454F1335}"/>
              </a:ext>
            </a:extLst>
          </p:cNvPr>
          <p:cNvSpPr>
            <a:spLocks noGrp="1"/>
          </p:cNvSpPr>
          <p:nvPr>
            <p:ph type="dt" sz="half" idx="10"/>
          </p:nvPr>
        </p:nvSpPr>
        <p:spPr/>
        <p:txBody>
          <a:bodyPr/>
          <a:lstStyle/>
          <a:p>
            <a:endParaRPr lang="es-ES"/>
          </a:p>
        </p:txBody>
      </p:sp>
      <p:sp>
        <p:nvSpPr>
          <p:cNvPr id="5" name="Marcador de pie de página 4">
            <a:extLst>
              <a:ext uri="{FF2B5EF4-FFF2-40B4-BE49-F238E27FC236}">
                <a16:creationId xmlns:a16="http://schemas.microsoft.com/office/drawing/2014/main" id="{2F1A7825-CB0F-4F69-90FB-A3DC28AD5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42C83F-E73F-494A-AE5A-090EB89782A5}"/>
              </a:ext>
            </a:extLst>
          </p:cNvPr>
          <p:cNvSpPr>
            <a:spLocks noGrp="1"/>
          </p:cNvSpPr>
          <p:nvPr>
            <p:ph type="sldNum" sz="quarter" idx="12"/>
          </p:nvPr>
        </p:nvSpPr>
        <p:spPr/>
        <p:txBody>
          <a:bodyPr/>
          <a:lstStyle/>
          <a:p>
            <a:fld id="{56F18649-229B-4408-B66E-46817A092198}" type="slidenum">
              <a:rPr lang="es-ES" smtClean="0"/>
              <a:t>‹#›</a:t>
            </a:fld>
            <a:endParaRPr lang="es-ES"/>
          </a:p>
        </p:txBody>
      </p:sp>
    </p:spTree>
    <p:extLst>
      <p:ext uri="{BB962C8B-B14F-4D97-AF65-F5344CB8AC3E}">
        <p14:creationId xmlns:p14="http://schemas.microsoft.com/office/powerpoint/2010/main" val="3373721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el u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354753082"/>
              </p:ext>
            </p:ext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3" imgW="347" imgH="346" progId="TCLayout.ActiveDocument.1">
                  <p:embed/>
                </p:oleObj>
              </mc:Choice>
              <mc:Fallback>
                <p:oleObj name="think-cell Slide" r:id="rId3" imgW="347" imgH="346" progId="TCLayout.ActiveDocument.1">
                  <p:embed/>
                  <p:pic>
                    <p:nvPicPr>
                      <p:cNvPr id="5" name="Object 4" hidden="1"/>
                      <p:cNvPicPr/>
                      <p:nvPr/>
                    </p:nvPicPr>
                    <p:blipFill>
                      <a:blip r:embed="rId4"/>
                      <a:stretch>
                        <a:fillRect/>
                      </a:stretch>
                    </p:blipFill>
                    <p:spPr>
                      <a:xfrm>
                        <a:off x="1955" y="1589"/>
                        <a:ext cx="1953" cy="1587"/>
                      </a:xfrm>
                      <a:prstGeom prst="rect">
                        <a:avLst/>
                      </a:prstGeom>
                    </p:spPr>
                  </p:pic>
                </p:oleObj>
              </mc:Fallback>
            </mc:AlternateContent>
          </a:graphicData>
        </a:graphic>
      </p:graphicFrame>
      <p:sp>
        <p:nvSpPr>
          <p:cNvPr id="2" name="Titel 1"/>
          <p:cNvSpPr>
            <a:spLocks noGrp="1"/>
          </p:cNvSpPr>
          <p:nvPr>
            <p:ph type="title"/>
          </p:nvPr>
        </p:nvSpPr>
        <p:spPr/>
        <p:txBody>
          <a:bodyPr/>
          <a:lstStyle/>
          <a:p>
            <a:r>
              <a:rPr lang="en-US"/>
              <a:t>Click to edit Master title style</a:t>
            </a:r>
            <a:endParaRPr lang="de-DE" dirty="0"/>
          </a:p>
        </p:txBody>
      </p:sp>
      <p:sp>
        <p:nvSpPr>
          <p:cNvPr id="6" name="Textplatzhalter 5"/>
          <p:cNvSpPr>
            <a:spLocks noGrp="1"/>
          </p:cNvSpPr>
          <p:nvPr>
            <p:ph type="body" sz="quarter" idx="12"/>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3" name="Fußzeilenplatzhalter 2"/>
          <p:cNvSpPr>
            <a:spLocks noGrp="1"/>
          </p:cNvSpPr>
          <p:nvPr>
            <p:ph type="ftr" sz="quarter" idx="10"/>
          </p:nvPr>
        </p:nvSpPr>
        <p:spPr/>
        <p:txBody>
          <a:bodyPr/>
          <a:lstStyle/>
          <a:p>
            <a:endParaRPr lang="de-DE"/>
          </a:p>
        </p:txBody>
      </p:sp>
      <p:sp>
        <p:nvSpPr>
          <p:cNvPr id="4" name="Foliennummernplatzhalter 3"/>
          <p:cNvSpPr>
            <a:spLocks noGrp="1"/>
          </p:cNvSpPr>
          <p:nvPr>
            <p:ph type="sldNum" sz="quarter" idx="11"/>
          </p:nvPr>
        </p:nvSpPr>
        <p:spPr/>
        <p:txBody>
          <a:bodyPr/>
          <a:lstStyle/>
          <a:p>
            <a:fld id="{98B3DE63-A5FE-4888-BDEF-DA902D4FC0C5}" type="slidenum">
              <a:rPr lang="de-DE" smtClean="0"/>
              <a:pPr/>
              <a:t>‹#›</a:t>
            </a:fld>
            <a:r>
              <a:rPr lang="de-DE"/>
              <a:t> | 49</a:t>
            </a:r>
            <a:endParaRPr lang="de-DE">
              <a:cs typeface="Arial" charset="0"/>
            </a:endParaRPr>
          </a:p>
        </p:txBody>
      </p:sp>
    </p:spTree>
    <p:extLst>
      <p:ext uri="{BB962C8B-B14F-4D97-AF65-F5344CB8AC3E}">
        <p14:creationId xmlns:p14="http://schemas.microsoft.com/office/powerpoint/2010/main" val="1039060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Kapitelstart_2">
    <p:spTree>
      <p:nvGrpSpPr>
        <p:cNvPr id="1" name=""/>
        <p:cNvGrpSpPr/>
        <p:nvPr/>
      </p:nvGrpSpPr>
      <p:grpSpPr>
        <a:xfrm>
          <a:off x="0" y="0"/>
          <a:ext cx="0" cy="0"/>
          <a:chOff x="0" y="0"/>
          <a:chExt cx="0" cy="0"/>
        </a:xfrm>
      </p:grpSpPr>
      <p:sp>
        <p:nvSpPr>
          <p:cNvPr id="2" name="Title 1"/>
          <p:cNvSpPr>
            <a:spLocks noGrp="1"/>
          </p:cNvSpPr>
          <p:nvPr>
            <p:ph type="title"/>
          </p:nvPr>
        </p:nvSpPr>
        <p:spPr>
          <a:xfrm>
            <a:off x="360316" y="951380"/>
            <a:ext cx="5619018" cy="1074017"/>
          </a:xfrm>
        </p:spPr>
        <p:txBody>
          <a:bodyPr vert="horz" lIns="0" tIns="32400" rIns="0" bIns="0" rtlCol="0" anchor="t">
            <a:noAutofit/>
          </a:bodyPr>
          <a:lstStyle>
            <a:lvl1pPr>
              <a:defRPr lang="en-US" dirty="0">
                <a:latin typeface="Arial" panose="020B0604020202020204" pitchFamily="34" charset="0"/>
                <a:cs typeface="Arial" panose="020B0604020202020204" pitchFamily="34" charset="0"/>
              </a:defRPr>
            </a:lvl1pPr>
          </a:lstStyle>
          <a:p>
            <a:pPr lvl="0"/>
            <a:r>
              <a:rPr lang="de-DE"/>
              <a:t>Titelmasterformat durch Klicken bearbeiten</a:t>
            </a:r>
            <a:endParaRPr lang="en-US" dirty="0"/>
          </a:p>
        </p:txBody>
      </p:sp>
      <p:sp>
        <p:nvSpPr>
          <p:cNvPr id="3" name="Content Placeholder 2"/>
          <p:cNvSpPr>
            <a:spLocks noGrp="1"/>
          </p:cNvSpPr>
          <p:nvPr>
            <p:ph sz="half" idx="1"/>
          </p:nvPr>
        </p:nvSpPr>
        <p:spPr>
          <a:xfrm>
            <a:off x="360316" y="2020235"/>
            <a:ext cx="5619018" cy="4449297"/>
          </a:xfrm>
        </p:spPr>
        <p:txBody>
          <a:bodyPr/>
          <a:lstStyle>
            <a:lvl1pPr marL="0" indent="0">
              <a:buNone/>
              <a:defRPr/>
            </a:lvl1pPr>
            <a:lvl2pPr marL="286261" indent="-285721">
              <a:defRPr lang="en-US" sz="1400" kern="1200" dirty="0">
                <a:solidFill>
                  <a:schemeClr val="tx2"/>
                </a:solidFill>
                <a:latin typeface="+mn-lt"/>
                <a:ea typeface="+mn-ea"/>
                <a:cs typeface="+mn-cs"/>
              </a:defRPr>
            </a:lvl2pPr>
            <a:lvl3pPr marL="465703" indent="-285721">
              <a:defRPr/>
            </a:lvl3pPr>
            <a:lvl4pPr marL="465703" indent="-285721">
              <a:defRPr/>
            </a:lvl4pPr>
            <a:lvl5pPr marL="465703" indent="-285721">
              <a:defRPr/>
            </a:lvl5pPr>
          </a:lstStyle>
          <a:p>
            <a:pPr lvl="0"/>
            <a:r>
              <a:rPr lang="de-DE"/>
              <a:t>Textmasterformat bearbeiten</a:t>
            </a:r>
          </a:p>
          <a:p>
            <a:pPr marL="179982" lvl="1" indent="-179442" algn="l" defTabSz="863270" rtl="0" eaLnBrk="1" latinLnBrk="0" hangingPunct="1">
              <a:lnSpc>
                <a:spcPct val="100000"/>
              </a:lnSpc>
              <a:spcBef>
                <a:spcPts val="0"/>
              </a:spcBef>
              <a:spcAft>
                <a:spcPts val="300"/>
              </a:spcAft>
              <a:buFont typeface="Arial" panose="020B0604020202020204" pitchFamily="34" charset="0"/>
              <a:buChar char="▪"/>
            </a:pPr>
            <a:r>
              <a:rPr lang="de-DE"/>
              <a:t>Zweite Ebene</a:t>
            </a:r>
          </a:p>
          <a:p>
            <a:pPr marL="359964" lvl="1" indent="-179982" algn="l" defTabSz="863270" rtl="0" eaLnBrk="1" latinLnBrk="0" hangingPunct="1">
              <a:lnSpc>
                <a:spcPct val="100000"/>
              </a:lnSpc>
              <a:spcBef>
                <a:spcPts val="0"/>
              </a:spcBef>
              <a:spcAft>
                <a:spcPts val="300"/>
              </a:spcAft>
              <a:buFont typeface="Symbol" panose="05050102010706020507" pitchFamily="18" charset="2"/>
              <a:buChar char="-"/>
            </a:pPr>
            <a:r>
              <a:rPr lang="de-DE"/>
              <a:t>Dritte Ebene</a:t>
            </a:r>
          </a:p>
          <a:p>
            <a:pPr marL="359964" lvl="1" indent="-179982" algn="l" defTabSz="863270" rtl="0" eaLnBrk="1" latinLnBrk="0" hangingPunct="1">
              <a:lnSpc>
                <a:spcPct val="100000"/>
              </a:lnSpc>
              <a:spcBef>
                <a:spcPts val="0"/>
              </a:spcBef>
              <a:spcAft>
                <a:spcPts val="300"/>
              </a:spcAft>
              <a:buFont typeface="Symbol" panose="05050102010706020507" pitchFamily="18" charset="2"/>
              <a:buChar char="-"/>
            </a:pPr>
            <a:r>
              <a:rPr lang="de-DE"/>
              <a:t>Vierte Ebene</a:t>
            </a:r>
          </a:p>
          <a:p>
            <a:pPr marL="359964" lvl="1" indent="-179982" algn="l" defTabSz="863270" rtl="0" eaLnBrk="1" latinLnBrk="0" hangingPunct="1">
              <a:lnSpc>
                <a:spcPct val="100000"/>
              </a:lnSpc>
              <a:spcBef>
                <a:spcPts val="0"/>
              </a:spcBef>
              <a:spcAft>
                <a:spcPts val="300"/>
              </a:spcAft>
              <a:buFont typeface="Symbol" panose="05050102010706020507" pitchFamily="18" charset="2"/>
              <a:buChar char="-"/>
            </a:pPr>
            <a:r>
              <a:rPr lang="de-DE"/>
              <a:t>Fünfte Ebene</a:t>
            </a:r>
            <a:endParaRPr lang="en-US" dirty="0"/>
          </a:p>
        </p:txBody>
      </p:sp>
      <p:sp>
        <p:nvSpPr>
          <p:cNvPr id="6" name="Bildplatzhalter 5"/>
          <p:cNvSpPr>
            <a:spLocks noGrp="1"/>
          </p:cNvSpPr>
          <p:nvPr>
            <p:ph type="pic" sz="quarter" idx="10"/>
          </p:nvPr>
        </p:nvSpPr>
        <p:spPr>
          <a:xfrm>
            <a:off x="6209491" y="1060638"/>
            <a:ext cx="5628915" cy="5414055"/>
          </a:xfrm>
        </p:spPr>
        <p:txBody>
          <a:bodyPr/>
          <a:lstStyle/>
          <a:p>
            <a:r>
              <a:rPr lang="de-DE"/>
              <a:t>Bild durch Klicken auf Symbol hinzufügen</a:t>
            </a:r>
          </a:p>
        </p:txBody>
      </p:sp>
      <p:sp>
        <p:nvSpPr>
          <p:cNvPr id="5" name="Textplatzhalter 8"/>
          <p:cNvSpPr>
            <a:spLocks noGrp="1"/>
          </p:cNvSpPr>
          <p:nvPr>
            <p:ph type="body" sz="quarter" idx="12"/>
          </p:nvPr>
        </p:nvSpPr>
        <p:spPr>
          <a:xfrm>
            <a:off x="360316" y="381561"/>
            <a:ext cx="7579325" cy="304239"/>
          </a:xfrm>
        </p:spPr>
        <p:txBody>
          <a:bodyPr/>
          <a:lstStyle>
            <a:lvl1pPr marL="0" algn="l" defTabSz="898969" rtl="0" eaLnBrk="1" latinLnBrk="0" hangingPunct="1">
              <a:defRPr lang="de-DE" sz="1400" b="1" kern="1200">
                <a:solidFill>
                  <a:srgbClr val="A0A1A3"/>
                </a:solidFill>
                <a:latin typeface="+mn-lt"/>
                <a:ea typeface="+mn-ea"/>
                <a:cs typeface="+mn-cs"/>
              </a:defRPr>
            </a:lvl1pPr>
          </a:lstStyle>
          <a:p>
            <a:pPr lvl="0"/>
            <a:r>
              <a:rPr lang="de-DE"/>
              <a:t>Textmasterformat bearbeiten</a:t>
            </a:r>
          </a:p>
        </p:txBody>
      </p:sp>
    </p:spTree>
    <p:extLst>
      <p:ext uri="{BB962C8B-B14F-4D97-AF65-F5344CB8AC3E}">
        <p14:creationId xmlns:p14="http://schemas.microsoft.com/office/powerpoint/2010/main" val="1052344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ntro Video - Claim EN">
    <p:spTree>
      <p:nvGrpSpPr>
        <p:cNvPr id="1" name=""/>
        <p:cNvGrpSpPr/>
        <p:nvPr/>
      </p:nvGrpSpPr>
      <p:grpSpPr>
        <a:xfrm>
          <a:off x="0" y="0"/>
          <a:ext cx="0" cy="0"/>
          <a:chOff x="0" y="0"/>
          <a:chExt cx="0" cy="0"/>
        </a:xfrm>
      </p:grpSpPr>
      <p:pic>
        <p:nvPicPr>
          <p:cNvPr id="4" name="Logo_Animation_en">
            <a:hlinkClick r:id="" action="ppaction://media"/>
            <a:extLst>
              <a:ext uri="{FF2B5EF4-FFF2-40B4-BE49-F238E27FC236}">
                <a16:creationId xmlns:a16="http://schemas.microsoft.com/office/drawing/2014/main" id="{39C10424-97FD-61FA-2C2F-BC8C33AE6F72}"/>
              </a:ext>
            </a:extLst>
          </p:cNvPr>
          <p:cNvPicPr>
            <a:picLocks noChangeAspect="1"/>
          </p:cNvPicPr>
          <p:nvPr userDrawn="1">
            <a:videoFile r:link="rId1"/>
            <p:extLst>
              <p:ext uri="{DAA4B4D4-6D71-4841-9C94-3DE7FCFB9230}">
                <p14:media xmlns:p14="http://schemas.microsoft.com/office/powerpoint/2010/main" r:embed="rId2">
                  <p14:trim end="2225"/>
                </p14:media>
              </p:ext>
            </p:extLst>
          </p:nvPr>
        </p:nvPicPr>
        <p:blipFill>
          <a:blip r:embed="rId4"/>
          <a:stretch>
            <a:fillRect/>
          </a:stretch>
        </p:blipFill>
        <p:spPr bwMode="gray">
          <a:xfrm>
            <a:off x="0" y="0"/>
            <a:ext cx="12192000" cy="6858000"/>
          </a:xfrm>
          <a:prstGeom prst="rect">
            <a:avLst/>
          </a:prstGeom>
        </p:spPr>
      </p:pic>
      <p:pic>
        <p:nvPicPr>
          <p:cNvPr id="7" name="Grafik 6">
            <a:extLst>
              <a:ext uri="{FF2B5EF4-FFF2-40B4-BE49-F238E27FC236}">
                <a16:creationId xmlns:a16="http://schemas.microsoft.com/office/drawing/2014/main" id="{76380AC5-8A12-1235-B083-6DC63F2108AF}"/>
              </a:ext>
            </a:extLst>
          </p:cNvPr>
          <p:cNvPicPr>
            <a:picLocks noChangeAspect="1"/>
          </p:cNvPicPr>
          <p:nvPr userDrawn="1"/>
        </p:nvPicPr>
        <p:blipFill rotWithShape="1">
          <a:blip r:embed="rId5"/>
          <a:srcRect l="979" t="1841" r="993"/>
          <a:stretch/>
        </p:blipFill>
        <p:spPr bwMode="gray">
          <a:xfrm>
            <a:off x="119336" y="116632"/>
            <a:ext cx="11953328" cy="6218854"/>
          </a:xfrm>
          <a:prstGeom prst="rect">
            <a:avLst/>
          </a:prstGeom>
        </p:spPr>
      </p:pic>
      <p:grpSp>
        <p:nvGrpSpPr>
          <p:cNvPr id="32" name="Gruppieren 31">
            <a:extLst>
              <a:ext uri="{FF2B5EF4-FFF2-40B4-BE49-F238E27FC236}">
                <a16:creationId xmlns:a16="http://schemas.microsoft.com/office/drawing/2014/main" id="{3FC03928-6784-7A24-DAB0-FE48C755B55B}"/>
              </a:ext>
            </a:extLst>
          </p:cNvPr>
          <p:cNvGrpSpPr/>
          <p:nvPr userDrawn="1"/>
        </p:nvGrpSpPr>
        <p:grpSpPr bwMode="gray">
          <a:xfrm>
            <a:off x="3143672" y="-207392"/>
            <a:ext cx="5832648" cy="108000"/>
            <a:chOff x="3143672" y="-207392"/>
            <a:chExt cx="5832648" cy="108000"/>
          </a:xfrm>
        </p:grpSpPr>
        <p:sp>
          <p:nvSpPr>
            <p:cNvPr id="33" name="Freihandform: Form 32">
              <a:extLst>
                <a:ext uri="{FF2B5EF4-FFF2-40B4-BE49-F238E27FC236}">
                  <a16:creationId xmlns:a16="http://schemas.microsoft.com/office/drawing/2014/main" id="{9050BAF8-BF34-24FD-FE9F-1CDE0A7BCF2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D4318EBC-7EE1-F5F1-A85F-C9B7D5B814F9}"/>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5" name="Gruppieren 34">
              <a:extLst>
                <a:ext uri="{FF2B5EF4-FFF2-40B4-BE49-F238E27FC236}">
                  <a16:creationId xmlns:a16="http://schemas.microsoft.com/office/drawing/2014/main" id="{AD81208C-DD3C-08BB-BF33-D1309F0E4F4A}"/>
                </a:ext>
              </a:extLst>
            </p:cNvPr>
            <p:cNvGrpSpPr/>
            <p:nvPr userDrawn="1"/>
          </p:nvGrpSpPr>
          <p:grpSpPr bwMode="gray">
            <a:xfrm>
              <a:off x="5879976" y="-207392"/>
              <a:ext cx="360040" cy="108000"/>
              <a:chOff x="5879976" y="-207392"/>
              <a:chExt cx="360040" cy="108000"/>
            </a:xfrm>
          </p:grpSpPr>
          <p:sp>
            <p:nvSpPr>
              <p:cNvPr id="44" name="Freihandform: Form 43">
                <a:extLst>
                  <a:ext uri="{FF2B5EF4-FFF2-40B4-BE49-F238E27FC236}">
                    <a16:creationId xmlns:a16="http://schemas.microsoft.com/office/drawing/2014/main" id="{66ACB793-79F0-CF77-45C4-705E4A13095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58D9C3E2-978E-6C06-DFB6-E50827D7B2A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Freihandform: Form 35">
              <a:extLst>
                <a:ext uri="{FF2B5EF4-FFF2-40B4-BE49-F238E27FC236}">
                  <a16:creationId xmlns:a16="http://schemas.microsoft.com/office/drawing/2014/main" id="{03470995-CECF-28F4-1EAB-2E30607B6DD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FA2964BB-265D-0961-0630-A90AF010D21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8" name="Gruppieren 37">
              <a:extLst>
                <a:ext uri="{FF2B5EF4-FFF2-40B4-BE49-F238E27FC236}">
                  <a16:creationId xmlns:a16="http://schemas.microsoft.com/office/drawing/2014/main" id="{6D190DEF-B090-A43B-0761-53245C5219C2}"/>
                </a:ext>
              </a:extLst>
            </p:cNvPr>
            <p:cNvGrpSpPr/>
            <p:nvPr userDrawn="1"/>
          </p:nvGrpSpPr>
          <p:grpSpPr bwMode="gray">
            <a:xfrm>
              <a:off x="8616280" y="-207392"/>
              <a:ext cx="360040" cy="108000"/>
              <a:chOff x="5879976" y="-207392"/>
              <a:chExt cx="360040" cy="108000"/>
            </a:xfrm>
          </p:grpSpPr>
          <p:sp>
            <p:nvSpPr>
              <p:cNvPr id="42" name="Freihandform: Form 41">
                <a:extLst>
                  <a:ext uri="{FF2B5EF4-FFF2-40B4-BE49-F238E27FC236}">
                    <a16:creationId xmlns:a16="http://schemas.microsoft.com/office/drawing/2014/main" id="{11B21037-7E2F-E2DD-6693-F388A258BFC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46CC0D8E-F7F2-83D0-5CD6-6B963014591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9" name="Gruppieren 38">
              <a:extLst>
                <a:ext uri="{FF2B5EF4-FFF2-40B4-BE49-F238E27FC236}">
                  <a16:creationId xmlns:a16="http://schemas.microsoft.com/office/drawing/2014/main" id="{E3D91663-B8A8-ADC1-F2AC-8F442FE43A79}"/>
                </a:ext>
              </a:extLst>
            </p:cNvPr>
            <p:cNvGrpSpPr/>
            <p:nvPr userDrawn="1"/>
          </p:nvGrpSpPr>
          <p:grpSpPr bwMode="gray">
            <a:xfrm>
              <a:off x="3143672" y="-207392"/>
              <a:ext cx="360040" cy="108000"/>
              <a:chOff x="5879976" y="-207392"/>
              <a:chExt cx="360040" cy="108000"/>
            </a:xfrm>
          </p:grpSpPr>
          <p:sp>
            <p:nvSpPr>
              <p:cNvPr id="40" name="Freihandform: Form 39">
                <a:extLst>
                  <a:ext uri="{FF2B5EF4-FFF2-40B4-BE49-F238E27FC236}">
                    <a16:creationId xmlns:a16="http://schemas.microsoft.com/office/drawing/2014/main" id="{551F2E70-062C-B021-0242-41E6DBB25F2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A4E19372-5D79-6A7F-965A-167DFD4FA13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456307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59" fill="hold"/>
                                        <p:tgtEl>
                                          <p:spTgt spid="4"/>
                                        </p:tgtEl>
                                      </p:cBhvr>
                                    </p:cmd>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repeatCount="indefinite"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with Picture blu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39370" y="3032994"/>
            <a:ext cx="5185222" cy="3204318"/>
          </a:xfrm>
          <a:solidFill>
            <a:schemeClr val="tx1"/>
          </a:solidFill>
          <a:ln>
            <a:solidFill>
              <a:schemeClr val="tx1">
                <a:alpha val="0"/>
              </a:schemeClr>
            </a:solidFill>
          </a:ln>
        </p:spPr>
        <p:txBody>
          <a:bodyPr/>
          <a:lstStyle>
            <a:lvl1pPr>
              <a:defRPr sz="100">
                <a:solidFill>
                  <a:schemeClr val="tx1"/>
                </a:solidFill>
              </a:defRPr>
            </a:lvl1pPr>
          </a:lstStyle>
          <a:p>
            <a:pPr lvl="0"/>
            <a:r>
              <a:rPr lang="en-US" dirty="0"/>
              <a:t>.</a:t>
            </a:r>
          </a:p>
        </p:txBody>
      </p:sp>
      <p:sp>
        <p:nvSpPr>
          <p:cNvPr id="4" name="Geviertstrich als Form im Textplatzhalter - weiß">
            <a:extLst>
              <a:ext uri="{FF2B5EF4-FFF2-40B4-BE49-F238E27FC236}">
                <a16:creationId xmlns:a16="http://schemas.microsoft.com/office/drawing/2014/main" id="{56E073D3-069F-92A8-E94D-C37F39A5EB23}"/>
              </a:ext>
            </a:extLst>
          </p:cNvPr>
          <p:cNvSpPr>
            <a:spLocks noGrp="1"/>
          </p:cNvSpPr>
          <p:nvPr>
            <p:ph type="body" sz="quarter" idx="10" hasCustomPrompt="1"/>
          </p:nvPr>
        </p:nvSpPr>
        <p:spPr bwMode="gray">
          <a:xfrm>
            <a:off x="6600056" y="5053568"/>
            <a:ext cx="502370" cy="64800"/>
          </a:xfrm>
          <a:solidFill>
            <a:schemeClr val="bg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40016" y="3032995"/>
            <a:ext cx="5185222" cy="1872000"/>
          </a:xfrm>
          <a:noFill/>
          <a:ln>
            <a:noFill/>
          </a:ln>
        </p:spPr>
        <p:txBody>
          <a:bodyPr wrap="square" lIns="360000" tIns="360000" rIns="360000" bIns="0" anchor="b" anchorCtr="0">
            <a:noAutofit/>
          </a:bodyPr>
          <a:lstStyle>
            <a:lvl1pPr>
              <a:defRPr sz="5400">
                <a:solidFill>
                  <a:schemeClr val="bg1"/>
                </a:solidFill>
                <a:latin typeface="+mj-lt"/>
              </a:defRPr>
            </a:lvl1pPr>
          </a:lstStyle>
          <a:p>
            <a:r>
              <a:rPr lang="en-US" noProof="0" dirty="0"/>
              <a:t>Presentation</a:t>
            </a:r>
            <a:br>
              <a:rPr lang="en-US" noProof="0" dirty="0"/>
            </a:br>
            <a:r>
              <a:rPr lang="en-US" noProof="0" dirty="0"/>
              <a:t>Title</a:t>
            </a:r>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536000" cy="287808"/>
          </a:xfrm>
        </p:spPr>
        <p:txBody>
          <a:bodyPr/>
          <a:lstStyle>
            <a:lvl1pPr marL="0" indent="0">
              <a:buFont typeface="Arial" panose="020B0604020202020204" pitchFamily="34" charset="0"/>
              <a:buNone/>
              <a:defRPr sz="1800">
                <a:solidFill>
                  <a:schemeClr val="bg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Date, place</a:t>
            </a:r>
          </a:p>
        </p:txBody>
      </p:sp>
      <p:grpSp>
        <p:nvGrpSpPr>
          <p:cNvPr id="38" name="Gruppieren 37">
            <a:extLst>
              <a:ext uri="{FF2B5EF4-FFF2-40B4-BE49-F238E27FC236}">
                <a16:creationId xmlns:a16="http://schemas.microsoft.com/office/drawing/2014/main" id="{A279268A-6758-90C8-1A39-952578261B78}"/>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9229A407-286C-413B-6F94-4A77165E35FD}"/>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55B7943D-1037-5BF0-8606-8B98139F4534}"/>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81046560-A43E-9F4A-802A-109A71B8A977}"/>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7BFDBC46-0696-0EE0-67A3-F66310C99F3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598B3493-3E35-1928-07DC-3745E9894D4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5F535125-75E7-8C7C-0427-8C4FE5CE5BF7}"/>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BAF5BD33-DFD2-9B61-3E2A-3BC9BE239F1B}"/>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9CC87496-C265-2C80-916E-F39C4B7031BC}"/>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0B9CA7B1-0F39-9124-5C7D-0CD5226D075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E378CD59-C65D-3E56-C992-F5FBC31A1B2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9B7C19DB-04BC-6794-9B46-8B92F3E3D5C5}"/>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2037E403-0FF3-829B-DA78-33F50388052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455A702C-3304-C5D5-EA47-95F4182AC42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03142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4">
                                            <p:bg/>
                                          </p:spTgt>
                                        </p:tgtEl>
                                        <p:attrNameLst>
                                          <p:attrName>style.visibility</p:attrName>
                                        </p:attrNameLst>
                                      </p:cBhvr>
                                      <p:to>
                                        <p:strVal val="visible"/>
                                      </p:to>
                                    </p:set>
                                    <p:animEffect transition="in" filter="fade">
                                      <p:cBhvr>
                                        <p:cTn id="23" dur="1000"/>
                                        <p:tgtEl>
                                          <p:spTgt spid="4">
                                            <p:bg/>
                                          </p:spTgt>
                                        </p:tgtEl>
                                      </p:cBhvr>
                                    </p:animEffect>
                                    <p:anim calcmode="lin" valueType="num">
                                      <p:cBhvr>
                                        <p:cTn id="24" dur="1000" fill="hold"/>
                                        <p:tgtEl>
                                          <p:spTgt spid="4">
                                            <p:bg/>
                                          </p:spTgt>
                                        </p:tgtEl>
                                        <p:attrNameLst>
                                          <p:attrName>ppt_x</p:attrName>
                                        </p:attrNameLst>
                                      </p:cBhvr>
                                      <p:tavLst>
                                        <p:tav tm="0">
                                          <p:val>
                                            <p:strVal val="#ppt_x"/>
                                          </p:val>
                                        </p:tav>
                                        <p:tav tm="100000">
                                          <p:val>
                                            <p:strVal val="#ppt_x"/>
                                          </p:val>
                                        </p:tav>
                                      </p:tavLst>
                                    </p:anim>
                                    <p:anim calcmode="lin" valueType="num">
                                      <p:cBhvr>
                                        <p:cTn id="25" dur="1000" fill="hold"/>
                                        <p:tgtEl>
                                          <p:spTgt spid="4">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4" grpId="0" uiExpand="1" build="p" animBg="1">
        <p:tmplLst>
          <p:tmpl>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P spid="2" grpId="0" animBg="1"/>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with Picture whit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40016" y="3032994"/>
            <a:ext cx="5185239" cy="3204318"/>
          </a:xfrm>
          <a:solidFill>
            <a:schemeClr val="bg1"/>
          </a:solidFill>
          <a:ln>
            <a:solidFill>
              <a:schemeClr val="bg1">
                <a:alpha val="0"/>
              </a:schemeClr>
            </a:solidFill>
          </a:ln>
        </p:spPr>
        <p:txBody>
          <a:bodyPr/>
          <a:lstStyle>
            <a:lvl1pPr>
              <a:defRPr sz="100">
                <a:solidFill>
                  <a:schemeClr val="tx1"/>
                </a:solidFill>
              </a:defRPr>
            </a:lvl1pPr>
          </a:lstStyle>
          <a:p>
            <a:pPr lvl="0"/>
            <a:r>
              <a:rPr lang="en-US" dirty="0"/>
              <a:t>.</a:t>
            </a:r>
          </a:p>
        </p:txBody>
      </p:sp>
      <p:sp>
        <p:nvSpPr>
          <p:cNvPr id="3" name="Geviertstrich als Form im Textplatzhalter">
            <a:extLst>
              <a:ext uri="{FF2B5EF4-FFF2-40B4-BE49-F238E27FC236}">
                <a16:creationId xmlns:a16="http://schemas.microsoft.com/office/drawing/2014/main" id="{1B4349A9-9F74-7A0A-47E1-C2C834F05417}"/>
              </a:ext>
            </a:extLst>
          </p:cNvPr>
          <p:cNvSpPr>
            <a:spLocks noGrp="1"/>
          </p:cNvSpPr>
          <p:nvPr>
            <p:ph type="body" sz="quarter" idx="10" hasCustomPrompt="1"/>
          </p:nvPr>
        </p:nvSpPr>
        <p:spPr bwMode="gray">
          <a:xfrm>
            <a:off x="6600056" y="5053568"/>
            <a:ext cx="502370" cy="64800"/>
          </a:xfrm>
          <a:solidFill>
            <a:schemeClr val="tx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38793" y="3032994"/>
            <a:ext cx="5185239" cy="1872132"/>
          </a:xfrm>
          <a:noFill/>
        </p:spPr>
        <p:txBody>
          <a:bodyPr wrap="square" lIns="360000" tIns="360000" rIns="360000" bIns="0" anchor="b" anchorCtr="0">
            <a:noAutofit/>
          </a:bodyPr>
          <a:lstStyle>
            <a:lvl1pPr>
              <a:defRPr sz="5400">
                <a:solidFill>
                  <a:schemeClr val="tx1"/>
                </a:solidFill>
                <a:latin typeface="+mj-lt"/>
              </a:defRPr>
            </a:lvl1pPr>
          </a:lstStyle>
          <a:p>
            <a:r>
              <a:rPr lang="en-US" noProof="0" dirty="0"/>
              <a:t>Presentation</a:t>
            </a:r>
            <a:br>
              <a:rPr lang="en-US" noProof="0" dirty="0"/>
            </a:br>
            <a:r>
              <a:rPr lang="en-US" noProof="0" dirty="0"/>
              <a:t>Title</a:t>
            </a:r>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608000" cy="287808"/>
          </a:xfrm>
        </p:spPr>
        <p:txBody>
          <a:bodyPr/>
          <a:lstStyle>
            <a:lvl1pPr marL="0" indent="0">
              <a:buFont typeface="Arial" panose="020B0604020202020204" pitchFamily="34" charset="0"/>
              <a:buNone/>
              <a:defRPr sz="1800" baseline="0">
                <a:solidFill>
                  <a:schemeClr val="tx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Date, place</a:t>
            </a:r>
          </a:p>
        </p:txBody>
      </p:sp>
      <p:grpSp>
        <p:nvGrpSpPr>
          <p:cNvPr id="31" name="Gruppieren 30">
            <a:extLst>
              <a:ext uri="{FF2B5EF4-FFF2-40B4-BE49-F238E27FC236}">
                <a16:creationId xmlns:a16="http://schemas.microsoft.com/office/drawing/2014/main" id="{C7DF6E5A-4141-1A22-593A-56E4C4C50EA4}"/>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22702776-8CFF-33D8-DD8C-1B7376B61C58}"/>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9F82F46E-44CF-9CCD-30CB-CA84214DE02E}"/>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A624ADE8-FCF7-1E59-54EF-C4F79CA362E0}"/>
                </a:ext>
              </a:extLst>
            </p:cNvPr>
            <p:cNvGrpSpPr/>
            <p:nvPr userDrawn="1"/>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91C9ABB4-EB7D-384F-32AE-872F276196D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47903D47-1B6D-1633-EA9A-67154567585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218027C9-6F60-8323-80D0-C838D64A22A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DE40DAD7-7F43-3823-F3E7-879FF0A8F90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96F60CD3-0402-5DE4-0C2A-D399348CE7DF}"/>
                </a:ext>
              </a:extLst>
            </p:cNvPr>
            <p:cNvGrpSpPr/>
            <p:nvPr userDrawn="1"/>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5AEF655B-B003-31F0-0131-E1BAE74CE11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32614815-C2EF-38D2-BBB9-3DCD967CF455}"/>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FE572C0D-EB55-C78E-5494-F543469DB430}"/>
                </a:ext>
              </a:extLst>
            </p:cNvPr>
            <p:cNvGrpSpPr/>
            <p:nvPr userDrawn="1"/>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2ADB3ACE-4737-FA31-1141-FCA45ACB3D9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06A7BB79-F2A1-9B50-0C73-2B3A97A8710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36098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3">
                                            <p:bg/>
                                          </p:spTgt>
                                        </p:tgtEl>
                                        <p:attrNameLst>
                                          <p:attrName>style.visibility</p:attrName>
                                        </p:attrNameLst>
                                      </p:cBhvr>
                                      <p:to>
                                        <p:strVal val="visible"/>
                                      </p:to>
                                    </p:set>
                                    <p:animEffect transition="in" filter="fade">
                                      <p:cBhvr>
                                        <p:cTn id="23" dur="1000"/>
                                        <p:tgtEl>
                                          <p:spTgt spid="3">
                                            <p:bg/>
                                          </p:spTgt>
                                        </p:tgtEl>
                                      </p:cBhvr>
                                    </p:animEffect>
                                    <p:anim calcmode="lin" valueType="num">
                                      <p:cBhvr>
                                        <p:cTn id="24" dur="1000" fill="hold"/>
                                        <p:tgtEl>
                                          <p:spTgt spid="3">
                                            <p:bg/>
                                          </p:spTgt>
                                        </p:tgtEl>
                                        <p:attrNameLst>
                                          <p:attrName>ppt_x</p:attrName>
                                        </p:attrNameLst>
                                      </p:cBhvr>
                                      <p:tavLst>
                                        <p:tav tm="0">
                                          <p:val>
                                            <p:strVal val="#ppt_x"/>
                                          </p:val>
                                        </p:tav>
                                        <p:tav tm="100000">
                                          <p:val>
                                            <p:strVal val="#ppt_x"/>
                                          </p:val>
                                        </p:tav>
                                      </p:tavLst>
                                    </p:anim>
                                    <p:anim calcmode="lin" valueType="num">
                                      <p:cBhvr>
                                        <p:cTn id="25" dur="1000" fill="hold"/>
                                        <p:tgtEl>
                                          <p:spTgt spid="3">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3" grpId="0" build="p" animBg="1">
        <p:tmplLst>
          <p:tmpl>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2" grpId="0"/>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long">
    <p:bg bwMode="gray">
      <p:bgPr>
        <a:solidFill>
          <a:schemeClr val="tx1"/>
        </a:solidFill>
        <a:effectLst/>
      </p:bgPr>
    </p:bg>
    <p:spTree>
      <p:nvGrpSpPr>
        <p:cNvPr id="1" name=""/>
        <p:cNvGrpSpPr/>
        <p:nvPr/>
      </p:nvGrpSpPr>
      <p:grpSpPr>
        <a:xfrm>
          <a:off x="0" y="0"/>
          <a:ext cx="0" cy="0"/>
          <a:chOff x="0" y="0"/>
          <a:chExt cx="0" cy="0"/>
        </a:xfrm>
      </p:grpSpPr>
      <p:sp>
        <p:nvSpPr>
          <p:cNvPr id="7" name="Geviertstrich als Füllung Textplatzhalter_weiß">
            <a:extLst>
              <a:ext uri="{FF2B5EF4-FFF2-40B4-BE49-F238E27FC236}">
                <a16:creationId xmlns:a16="http://schemas.microsoft.com/office/drawing/2014/main" id="{102B4956-29BB-F385-134A-2E6CEE851082}"/>
              </a:ext>
            </a:extLst>
          </p:cNvPr>
          <p:cNvSpPr>
            <a:spLocks noGrp="1"/>
          </p:cNvSpPr>
          <p:nvPr>
            <p:ph type="body" sz="quarter" idx="10" hasCustomPrompt="1"/>
          </p:nvPr>
        </p:nvSpPr>
        <p:spPr bwMode="gray">
          <a:xfrm>
            <a:off x="696400" y="3914134"/>
            <a:ext cx="502370" cy="64800"/>
          </a:xfrm>
          <a:solidFill>
            <a:schemeClr val="bg1"/>
          </a:solidFill>
          <a:ln>
            <a:solidFill>
              <a:schemeClr val="tx1">
                <a:alpha val="0"/>
              </a:schemeClr>
            </a:solidFill>
          </a:ln>
        </p:spPr>
        <p:txBody>
          <a:bodyPr/>
          <a:lstStyle>
            <a:lvl1pPr marL="0">
              <a:spcBef>
                <a:spcPts val="0"/>
              </a:spcBef>
              <a:spcAft>
                <a:spcPts val="0"/>
              </a:spcAft>
              <a:buFontTx/>
              <a:buNone/>
              <a:defRPr sz="100">
                <a:solidFill>
                  <a:schemeClr val="bg1"/>
                </a:solidFill>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96400" y="1845112"/>
            <a:ext cx="9000000" cy="1872000"/>
          </a:xfrm>
          <a:noFill/>
        </p:spPr>
        <p:txBody>
          <a:bodyPr lIns="0" tIns="0" rIns="0" bIns="0" anchor="b"/>
          <a:lstStyle>
            <a:lvl1pPr algn="l">
              <a:lnSpc>
                <a:spcPct val="90000"/>
              </a:lnSpc>
              <a:defRPr sz="5400" baseline="0">
                <a:solidFill>
                  <a:schemeClr val="bg1"/>
                </a:solidFill>
                <a:latin typeface="+mj-lt"/>
              </a:defRPr>
            </a:lvl1pPr>
          </a:lstStyle>
          <a:p>
            <a:r>
              <a:rPr lang="en-US" noProof="0" dirty="0"/>
              <a:t>Presentation Title</a:t>
            </a:r>
          </a:p>
        </p:txBody>
      </p:sp>
      <p:sp>
        <p:nvSpPr>
          <p:cNvPr id="3" name="Untertitel 2"/>
          <p:cNvSpPr>
            <a:spLocks noGrp="1"/>
          </p:cNvSpPr>
          <p:nvPr>
            <p:ph type="subTitle" idx="1" hasCustomPrompt="1"/>
          </p:nvPr>
        </p:nvSpPr>
        <p:spPr bwMode="gray">
          <a:xfrm>
            <a:off x="696400" y="4365184"/>
            <a:ext cx="9000000" cy="720000"/>
          </a:xfrm>
          <a:noFill/>
        </p:spPr>
        <p:txBody>
          <a:bodyPr wrap="square" lIns="0" tIns="0" rIns="0" bIns="0" anchor="t"/>
          <a:lstStyle>
            <a:lvl1pPr marL="0" indent="0" algn="l">
              <a:lnSpc>
                <a:spcPct val="90000"/>
              </a:lnSpc>
              <a:buFont typeface="Arial" panose="020B0604020202020204" pitchFamily="34" charset="0"/>
              <a:buNone/>
              <a:defRPr sz="1800" baseline="0">
                <a:solidFill>
                  <a:schemeClr val="bg1"/>
                </a:solidFill>
                <a:latin typeface="+mj-lt"/>
              </a:defRPr>
            </a:lvl1pPr>
            <a:lvl2pPr marL="0" indent="0" algn="l">
              <a:lnSpc>
                <a:spcPct val="100000"/>
              </a:lnSpc>
              <a:buFont typeface="Arial" panose="020B0604020202020204" pitchFamily="34" charset="0"/>
              <a:buNone/>
              <a:defRPr sz="1600">
                <a:solidFill>
                  <a:schemeClr val="bg1"/>
                </a:solidFill>
              </a:defRPr>
            </a:lvl2pPr>
            <a:lvl3pPr marL="0" indent="0" algn="l">
              <a:lnSpc>
                <a:spcPct val="100000"/>
              </a:lnSpc>
              <a:buFont typeface="Arial" panose="020B0604020202020204" pitchFamily="34" charset="0"/>
              <a:buNone/>
              <a:defRPr sz="1600">
                <a:solidFill>
                  <a:schemeClr val="bg1"/>
                </a:solidFill>
              </a:defRPr>
            </a:lvl3pPr>
            <a:lvl4pPr marL="0" indent="0" algn="l">
              <a:lnSpc>
                <a:spcPct val="100000"/>
              </a:lnSpc>
              <a:buFont typeface="Arial" panose="020B0604020202020204" pitchFamily="34" charset="0"/>
              <a:buNone/>
              <a:defRPr sz="1600">
                <a:solidFill>
                  <a:schemeClr val="bg1"/>
                </a:solidFill>
              </a:defRPr>
            </a:lvl4pPr>
            <a:lvl5pPr marL="0" indent="0" algn="l">
              <a:lnSpc>
                <a:spcPct val="100000"/>
              </a:lnSpc>
              <a:buFont typeface="Arial" panose="020B0604020202020204" pitchFamily="34" charset="0"/>
              <a:buNone/>
              <a:defRPr sz="1600">
                <a:solidFill>
                  <a:schemeClr val="bg1"/>
                </a:solidFill>
              </a:defRPr>
            </a:lvl5pPr>
            <a:lvl6pPr marL="0" indent="0" algn="l">
              <a:lnSpc>
                <a:spcPct val="100000"/>
              </a:lnSpc>
              <a:buFont typeface="Arial" panose="020B0604020202020204" pitchFamily="34" charset="0"/>
              <a:buNone/>
              <a:defRPr sz="1600">
                <a:solidFill>
                  <a:schemeClr val="bg1"/>
                </a:solidFill>
              </a:defRPr>
            </a:lvl6pPr>
            <a:lvl7pPr marL="0" indent="0" algn="l">
              <a:lnSpc>
                <a:spcPct val="100000"/>
              </a:lnSpc>
              <a:buFont typeface="Arial" panose="020B0604020202020204" pitchFamily="34" charset="0"/>
              <a:buNone/>
              <a:defRPr sz="1600">
                <a:solidFill>
                  <a:schemeClr val="bg1"/>
                </a:solidFill>
              </a:defRPr>
            </a:lvl7pPr>
            <a:lvl8pPr marL="0" indent="0" algn="l">
              <a:lnSpc>
                <a:spcPct val="100000"/>
              </a:lnSpc>
              <a:buFont typeface="Arial" panose="020B0604020202020204" pitchFamily="34" charset="0"/>
              <a:buNone/>
              <a:defRPr sz="1600">
                <a:solidFill>
                  <a:schemeClr val="bg1"/>
                </a:solidFill>
              </a:defRPr>
            </a:lvl8pPr>
            <a:lvl9pPr marL="0" indent="0" algn="l">
              <a:lnSpc>
                <a:spcPct val="100000"/>
              </a:lnSpc>
              <a:buFont typeface="Arial" panose="020B0604020202020204" pitchFamily="34" charset="0"/>
              <a:buNone/>
              <a:defRPr sz="1600">
                <a:solidFill>
                  <a:schemeClr val="bg1"/>
                </a:solidFill>
              </a:defRPr>
            </a:lvl9pPr>
          </a:lstStyle>
          <a:p>
            <a:pPr lvl="0"/>
            <a:r>
              <a:rPr lang="en-US" noProof="0" dirty="0"/>
              <a:t>Speaker</a:t>
            </a:r>
          </a:p>
          <a:p>
            <a:pPr lvl="1"/>
            <a:r>
              <a:rPr lang="en-US" noProof="0" dirty="0"/>
              <a:t>Date, place</a:t>
            </a:r>
          </a:p>
        </p:txBody>
      </p:sp>
      <p:grpSp>
        <p:nvGrpSpPr>
          <p:cNvPr id="30" name="Gruppieren 29">
            <a:extLst>
              <a:ext uri="{FF2B5EF4-FFF2-40B4-BE49-F238E27FC236}">
                <a16:creationId xmlns:a16="http://schemas.microsoft.com/office/drawing/2014/main" id="{71F33E43-22D6-EC41-F4FD-436735BC90B3}"/>
              </a:ext>
            </a:extLst>
          </p:cNvPr>
          <p:cNvGrpSpPr/>
          <p:nvPr userDrawn="1"/>
        </p:nvGrpSpPr>
        <p:grpSpPr bwMode="gray">
          <a:xfrm>
            <a:off x="3143672" y="-207392"/>
            <a:ext cx="5832648" cy="108000"/>
            <a:chOff x="3143672" y="-207392"/>
            <a:chExt cx="5832648" cy="108000"/>
          </a:xfrm>
        </p:grpSpPr>
        <p:sp>
          <p:nvSpPr>
            <p:cNvPr id="31" name="Freihandform: Form 30">
              <a:extLst>
                <a:ext uri="{FF2B5EF4-FFF2-40B4-BE49-F238E27FC236}">
                  <a16:creationId xmlns:a16="http://schemas.microsoft.com/office/drawing/2014/main" id="{572356CE-8A5D-7869-1871-835ADD80A7F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DF3F17E-47BF-26C2-0EDE-F62768A404E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7D573871-FE8C-08D7-BC19-893815EA8EF0}"/>
                </a:ext>
              </a:extLst>
            </p:cNvPr>
            <p:cNvGrpSpPr/>
            <p:nvPr userDrawn="1"/>
          </p:nvGrpSpPr>
          <p:grpSpPr bwMode="gray">
            <a:xfrm>
              <a:off x="5879976" y="-207392"/>
              <a:ext cx="360040" cy="108000"/>
              <a:chOff x="5879976" y="-207392"/>
              <a:chExt cx="360040" cy="108000"/>
            </a:xfrm>
          </p:grpSpPr>
          <p:sp>
            <p:nvSpPr>
              <p:cNvPr id="42" name="Freihandform: Form 41">
                <a:extLst>
                  <a:ext uri="{FF2B5EF4-FFF2-40B4-BE49-F238E27FC236}">
                    <a16:creationId xmlns:a16="http://schemas.microsoft.com/office/drawing/2014/main" id="{57BD470C-4C66-B163-7F7A-F13DE3C1D27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3F22F34E-E66F-775D-0D16-B6D812D6BD1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4" name="Freihandform: Form 33">
              <a:extLst>
                <a:ext uri="{FF2B5EF4-FFF2-40B4-BE49-F238E27FC236}">
                  <a16:creationId xmlns:a16="http://schemas.microsoft.com/office/drawing/2014/main" id="{6DA7FA0D-7D13-B844-9A9E-69FD341DF30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4636A443-DEBB-1EF8-F710-17811788A2A6}"/>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6" name="Gruppieren 35">
              <a:extLst>
                <a:ext uri="{FF2B5EF4-FFF2-40B4-BE49-F238E27FC236}">
                  <a16:creationId xmlns:a16="http://schemas.microsoft.com/office/drawing/2014/main" id="{B4EBE355-7AE9-8231-3E0B-6E078CD24CE1}"/>
                </a:ext>
              </a:extLst>
            </p:cNvPr>
            <p:cNvGrpSpPr/>
            <p:nvPr userDrawn="1"/>
          </p:nvGrpSpPr>
          <p:grpSpPr bwMode="gray">
            <a:xfrm>
              <a:off x="8616280" y="-207392"/>
              <a:ext cx="360040" cy="108000"/>
              <a:chOff x="5879976" y="-207392"/>
              <a:chExt cx="360040" cy="108000"/>
            </a:xfrm>
          </p:grpSpPr>
          <p:sp>
            <p:nvSpPr>
              <p:cNvPr id="40" name="Freihandform: Form 39">
                <a:extLst>
                  <a:ext uri="{FF2B5EF4-FFF2-40B4-BE49-F238E27FC236}">
                    <a16:creationId xmlns:a16="http://schemas.microsoft.com/office/drawing/2014/main" id="{1B7982B5-0D03-B4BB-50AF-AABD6FD6A7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9558CC73-04FB-BB9E-86C5-C38392B610A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7" name="Gruppieren 36">
              <a:extLst>
                <a:ext uri="{FF2B5EF4-FFF2-40B4-BE49-F238E27FC236}">
                  <a16:creationId xmlns:a16="http://schemas.microsoft.com/office/drawing/2014/main" id="{3D90D824-4479-A311-5E90-5D3A9F7AF702}"/>
                </a:ext>
              </a:extLst>
            </p:cNvPr>
            <p:cNvGrpSpPr/>
            <p:nvPr userDrawn="1"/>
          </p:nvGrpSpPr>
          <p:grpSpPr bwMode="gray">
            <a:xfrm>
              <a:off x="3143672" y="-207392"/>
              <a:ext cx="360040" cy="108000"/>
              <a:chOff x="5879976" y="-207392"/>
              <a:chExt cx="360040" cy="108000"/>
            </a:xfrm>
          </p:grpSpPr>
          <p:sp>
            <p:nvSpPr>
              <p:cNvPr id="38" name="Freihandform: Form 37">
                <a:extLst>
                  <a:ext uri="{FF2B5EF4-FFF2-40B4-BE49-F238E27FC236}">
                    <a16:creationId xmlns:a16="http://schemas.microsoft.com/office/drawing/2014/main" id="{25138331-69A0-E174-3772-E6FBB209948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0FAC26F6-4B18-A8EC-1B36-0B0B96ACCE0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13421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fade">
                                      <p:cBhvr>
                                        <p:cTn id="12" dur="1000"/>
                                        <p:tgtEl>
                                          <p:spTgt spid="7">
                                            <p:bg/>
                                          </p:spTgt>
                                        </p:tgtEl>
                                      </p:cBhvr>
                                    </p:animEffect>
                                    <p:anim calcmode="lin" valueType="num">
                                      <p:cBhvr>
                                        <p:cTn id="13" dur="1000" fill="hold"/>
                                        <p:tgtEl>
                                          <p:spTgt spid="7">
                                            <p:bg/>
                                          </p:spTgt>
                                        </p:tgtEl>
                                        <p:attrNameLst>
                                          <p:attrName>ppt_x</p:attrName>
                                        </p:attrNameLst>
                                      </p:cBhvr>
                                      <p:tavLst>
                                        <p:tav tm="0">
                                          <p:val>
                                            <p:strVal val="#ppt_x"/>
                                          </p:val>
                                        </p:tav>
                                        <p:tav tm="100000">
                                          <p:val>
                                            <p:strVal val="#ppt_x"/>
                                          </p:val>
                                        </p:tav>
                                      </p:tavLst>
                                    </p:anim>
                                    <p:anim calcmode="lin" valueType="num">
                                      <p:cBhvr>
                                        <p:cTn id="14"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42"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1"/>
                          </p:val>
                        </p:tav>
                        <p:tav tm="100000">
                          <p:val>
                            <p:strVal val="#ppt_y"/>
                          </p:val>
                        </p:tav>
                      </p:tavLst>
                    </p:anim>
                  </p:childTnLst>
                </p:cTn>
              </p:par>
            </p:tnLst>
          </p:tmpl>
        </p:tmplLst>
      </p:bldP>
      <p:bldP spid="2" grpId="0"/>
    </p:bldLst>
  </p:timing>
  <p:extLst>
    <p:ext uri="{DCECCB84-F9BA-43D5-87BE-67443E8EF086}">
      <p15:sldGuideLst xmlns:p15="http://schemas.microsoft.com/office/powerpoint/2012/main">
        <p15:guide id="1" orient="horz" pos="211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9" name="Bildplatzhalter 3">
            <a:extLst>
              <a:ext uri="{FF2B5EF4-FFF2-40B4-BE49-F238E27FC236}">
                <a16:creationId xmlns:a16="http://schemas.microsoft.com/office/drawing/2014/main" id="{2D32482D-BDF3-4CE7-BED2-F23547CE9048}"/>
              </a:ext>
            </a:extLst>
          </p:cNvPr>
          <p:cNvSpPr>
            <a:spLocks noGrp="1"/>
          </p:cNvSpPr>
          <p:nvPr>
            <p:ph type="pic" sz="quarter" idx="18" hasCustomPrompt="1"/>
          </p:nvPr>
        </p:nvSpPr>
        <p:spPr bwMode="gray">
          <a:xfrm>
            <a:off x="3359696" y="2636912"/>
            <a:ext cx="2844000" cy="1728000"/>
          </a:xfrm>
          <a:solidFill>
            <a:schemeClr val="accent3"/>
          </a:solidFill>
          <a:ln w="25400" cap="sq">
            <a:noFill/>
            <a:miter lim="800000"/>
          </a:ln>
        </p:spPr>
        <p:txBody>
          <a:bodyPr bIns="576000" anchor="ctr"/>
          <a:lstStyle>
            <a:lvl1pPr marL="0" indent="0" algn="ctr">
              <a:lnSpc>
                <a:spcPct val="120000"/>
              </a:lnSpc>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0" name="Bildplatzhalter 3">
            <a:extLst>
              <a:ext uri="{FF2B5EF4-FFF2-40B4-BE49-F238E27FC236}">
                <a16:creationId xmlns:a16="http://schemas.microsoft.com/office/drawing/2014/main" id="{B93112B3-DF5F-49E4-B01E-6CAF305262E0}"/>
              </a:ext>
            </a:extLst>
          </p:cNvPr>
          <p:cNvSpPr>
            <a:spLocks noGrp="1"/>
          </p:cNvSpPr>
          <p:nvPr>
            <p:ph type="pic" sz="quarter" idx="19" hasCustomPrompt="1"/>
          </p:nvPr>
        </p:nvSpPr>
        <p:spPr bwMode="gray">
          <a:xfrm>
            <a:off x="6240296" y="3105156"/>
            <a:ext cx="2520000" cy="172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3" name="Bildplatzhalter 3">
            <a:extLst>
              <a:ext uri="{FF2B5EF4-FFF2-40B4-BE49-F238E27FC236}">
                <a16:creationId xmlns:a16="http://schemas.microsoft.com/office/drawing/2014/main" id="{90CE10F3-1924-44CF-BEA8-F88000E97656}"/>
              </a:ext>
            </a:extLst>
          </p:cNvPr>
          <p:cNvSpPr>
            <a:spLocks noGrp="1"/>
          </p:cNvSpPr>
          <p:nvPr>
            <p:ph type="pic" sz="quarter" idx="13" hasCustomPrompt="1"/>
          </p:nvPr>
        </p:nvSpPr>
        <p:spPr bwMode="gray">
          <a:xfrm>
            <a:off x="6240592" y="620688"/>
            <a:ext cx="5184000" cy="244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95400" y="620712"/>
            <a:ext cx="5328287" cy="1044000"/>
          </a:xfrm>
        </p:spPr>
        <p:txBody>
          <a:bodyPr anchor="b"/>
          <a:lstStyle>
            <a:lvl1pPr>
              <a:lnSpc>
                <a:spcPct val="90000"/>
              </a:lnSpc>
              <a:defRPr sz="3400">
                <a:latin typeface="+mj-lt"/>
              </a:defRPr>
            </a:lvl1pPr>
          </a:lstStyle>
          <a:p>
            <a:r>
              <a:rPr lang="en-US" dirty="0"/>
              <a:t>Click to add title</a:t>
            </a:r>
            <a:endParaRPr lang="en-US" noProof="0" dirty="0"/>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sp>
        <p:nvSpPr>
          <p:cNvPr id="15" name="Textplatzhalter 14">
            <a:extLst>
              <a:ext uri="{FF2B5EF4-FFF2-40B4-BE49-F238E27FC236}">
                <a16:creationId xmlns:a16="http://schemas.microsoft.com/office/drawing/2014/main" id="{6F54AD5C-A3F7-4D7C-A8A6-9A6BF2DAF09D}"/>
              </a:ext>
            </a:extLst>
          </p:cNvPr>
          <p:cNvSpPr>
            <a:spLocks noGrp="1"/>
          </p:cNvSpPr>
          <p:nvPr>
            <p:ph type="body" sz="quarter" idx="14" hasCustomPrompt="1"/>
          </p:nvPr>
        </p:nvSpPr>
        <p:spPr bwMode="gray">
          <a:xfrm>
            <a:off x="694482" y="2636912"/>
            <a:ext cx="2520910" cy="288925"/>
          </a:xfrm>
        </p:spPr>
        <p:txBody>
          <a:bodyPr anchor="b"/>
          <a:lstStyle>
            <a:lvl1pPr marL="0" indent="0" algn="r">
              <a:lnSpc>
                <a:spcPct val="90000"/>
              </a:lnSpc>
              <a:buFont typeface="Arial" panose="020B0604020202020204" pitchFamily="34" charset="0"/>
              <a:buNone/>
              <a:defRPr>
                <a:solidFill>
                  <a:schemeClr val="tx1"/>
                </a:solidFill>
                <a:latin typeface="+mj-lt"/>
              </a:defRPr>
            </a:lvl1pPr>
            <a:lvl2pPr marL="0" indent="0" algn="r">
              <a:buFont typeface="Arial" panose="020B0604020202020204" pitchFamily="34" charset="0"/>
              <a:buNone/>
              <a:defRPr>
                <a:solidFill>
                  <a:schemeClr val="accent1"/>
                </a:solidFill>
                <a:latin typeface="+mj-lt"/>
              </a:defRPr>
            </a:lvl2pPr>
            <a:lvl3pPr marL="0" indent="0" algn="r">
              <a:buNone/>
              <a:defRPr>
                <a:solidFill>
                  <a:schemeClr val="accent1"/>
                </a:solidFill>
                <a:latin typeface="+mj-lt"/>
              </a:defRPr>
            </a:lvl3pPr>
            <a:lvl4pPr marL="0" indent="0" algn="r">
              <a:buNone/>
              <a:defRPr>
                <a:solidFill>
                  <a:schemeClr val="accent1"/>
                </a:solidFill>
                <a:latin typeface="+mj-lt"/>
              </a:defRPr>
            </a:lvl4pPr>
            <a:lvl5pPr marL="0" indent="0" algn="r">
              <a:buNone/>
              <a:defRPr>
                <a:solidFill>
                  <a:schemeClr val="accent1"/>
                </a:solidFill>
                <a:latin typeface="+mj-lt"/>
              </a:defRPr>
            </a:lvl5pPr>
            <a:lvl6pPr marL="0" indent="0" algn="r">
              <a:buNone/>
              <a:defRPr>
                <a:solidFill>
                  <a:schemeClr val="accent1"/>
                </a:solidFill>
                <a:latin typeface="+mj-lt"/>
              </a:defRPr>
            </a:lvl6pPr>
            <a:lvl7pPr marL="0" indent="0" algn="r">
              <a:buNone/>
              <a:defRPr>
                <a:solidFill>
                  <a:schemeClr val="accent1"/>
                </a:solidFill>
                <a:latin typeface="+mj-lt"/>
              </a:defRPr>
            </a:lvl7pPr>
            <a:lvl8pPr marL="0" indent="0" algn="r">
              <a:buNone/>
              <a:defRPr>
                <a:solidFill>
                  <a:schemeClr val="accent1"/>
                </a:solidFill>
                <a:latin typeface="+mj-lt"/>
              </a:defRPr>
            </a:lvl8pPr>
            <a:lvl9pPr marL="0" indent="0" algn="r">
              <a:buNone/>
              <a:defRPr>
                <a:solidFill>
                  <a:schemeClr val="accent1"/>
                </a:solidFill>
                <a:latin typeface="+mj-lt"/>
              </a:defRPr>
            </a:lvl9pPr>
          </a:lstStyle>
          <a:p>
            <a:pPr lvl="0"/>
            <a:r>
              <a:rPr lang="en-US" noProof="0" dirty="0"/>
              <a:t>Item 01</a:t>
            </a:r>
          </a:p>
        </p:txBody>
      </p:sp>
      <p:sp>
        <p:nvSpPr>
          <p:cNvPr id="16" name="Textplatzhalter 14">
            <a:extLst>
              <a:ext uri="{FF2B5EF4-FFF2-40B4-BE49-F238E27FC236}">
                <a16:creationId xmlns:a16="http://schemas.microsoft.com/office/drawing/2014/main" id="{A40819FF-4342-45E9-80A4-13D442D4E14D}"/>
              </a:ext>
            </a:extLst>
          </p:cNvPr>
          <p:cNvSpPr>
            <a:spLocks noGrp="1"/>
          </p:cNvSpPr>
          <p:nvPr>
            <p:ph type="body" sz="quarter" idx="15" hasCustomPrompt="1"/>
          </p:nvPr>
        </p:nvSpPr>
        <p:spPr bwMode="gray">
          <a:xfrm>
            <a:off x="3359696" y="4436307"/>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02</a:t>
            </a:r>
          </a:p>
        </p:txBody>
      </p:sp>
      <p:sp>
        <p:nvSpPr>
          <p:cNvPr id="17" name="Textplatzhalter 14">
            <a:extLst>
              <a:ext uri="{FF2B5EF4-FFF2-40B4-BE49-F238E27FC236}">
                <a16:creationId xmlns:a16="http://schemas.microsoft.com/office/drawing/2014/main" id="{76A0062F-C967-4CA1-AB1A-BB0244BE18F5}"/>
              </a:ext>
            </a:extLst>
          </p:cNvPr>
          <p:cNvSpPr>
            <a:spLocks noGrp="1"/>
          </p:cNvSpPr>
          <p:nvPr>
            <p:ph type="body" sz="quarter" idx="16" hasCustomPrompt="1"/>
          </p:nvPr>
        </p:nvSpPr>
        <p:spPr bwMode="gray">
          <a:xfrm>
            <a:off x="6240296" y="4868355"/>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03</a:t>
            </a:r>
          </a:p>
        </p:txBody>
      </p:sp>
      <p:sp>
        <p:nvSpPr>
          <p:cNvPr id="18" name="Textplatzhalter 14">
            <a:extLst>
              <a:ext uri="{FF2B5EF4-FFF2-40B4-BE49-F238E27FC236}">
                <a16:creationId xmlns:a16="http://schemas.microsoft.com/office/drawing/2014/main" id="{8523EC68-8987-4E7F-81E5-BA1A24CF744F}"/>
              </a:ext>
            </a:extLst>
          </p:cNvPr>
          <p:cNvSpPr>
            <a:spLocks noGrp="1"/>
          </p:cNvSpPr>
          <p:nvPr>
            <p:ph type="body" sz="quarter" idx="17" hasCustomPrompt="1"/>
          </p:nvPr>
        </p:nvSpPr>
        <p:spPr bwMode="gray">
          <a:xfrm>
            <a:off x="8903962" y="3104964"/>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04</a:t>
            </a:r>
          </a:p>
        </p:txBody>
      </p:sp>
      <p:sp>
        <p:nvSpPr>
          <p:cNvPr id="22" name="Textplatzhalter 21">
            <a:extLst>
              <a:ext uri="{FF2B5EF4-FFF2-40B4-BE49-F238E27FC236}">
                <a16:creationId xmlns:a16="http://schemas.microsoft.com/office/drawing/2014/main" id="{948DF261-EF2A-453E-AB94-9D7AB703CCB6}"/>
              </a:ext>
            </a:extLst>
          </p:cNvPr>
          <p:cNvSpPr>
            <a:spLocks noGrp="1"/>
          </p:cNvSpPr>
          <p:nvPr>
            <p:ph type="body" sz="quarter" idx="20" hasCustomPrompt="1"/>
          </p:nvPr>
        </p:nvSpPr>
        <p:spPr bwMode="gray">
          <a:xfrm>
            <a:off x="695400" y="2997120"/>
            <a:ext cx="2520910" cy="792000"/>
          </a:xfrm>
        </p:spPr>
        <p:txBody>
          <a:bodyPr/>
          <a:lstStyle>
            <a:lvl1pPr marL="0" indent="0" algn="r">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gn="r">
              <a:lnSpc>
                <a:spcPct val="90000"/>
              </a:lnSpc>
              <a:buFont typeface="Arial" panose="020B0604020202020204" pitchFamily="34" charset="0"/>
              <a:buNone/>
              <a:defRPr sz="1600">
                <a:latin typeface="+mn-lt"/>
              </a:defRPr>
            </a:lvl2pPr>
            <a:lvl3pPr marL="0" indent="0" algn="r">
              <a:lnSpc>
                <a:spcPct val="90000"/>
              </a:lnSpc>
              <a:buNone/>
              <a:defRPr lang="de-DE" sz="1600" kern="1200" noProof="0" dirty="0" smtClean="0">
                <a:solidFill>
                  <a:schemeClr val="tx1"/>
                </a:solidFill>
                <a:latin typeface="+mn-lt"/>
                <a:ea typeface="+mn-ea"/>
                <a:cs typeface="+mn-cs"/>
              </a:defRPr>
            </a:lvl3pPr>
            <a:lvl4pPr marL="0" indent="0" algn="r">
              <a:lnSpc>
                <a:spcPct val="90000"/>
              </a:lnSpc>
              <a:buNone/>
              <a:defRPr lang="de-DE" sz="1600" kern="1200" noProof="0" dirty="0" smtClean="0">
                <a:solidFill>
                  <a:schemeClr val="tx1"/>
                </a:solidFill>
                <a:latin typeface="+mn-lt"/>
                <a:ea typeface="+mn-ea"/>
                <a:cs typeface="+mn-cs"/>
              </a:defRPr>
            </a:lvl4pPr>
            <a:lvl5pPr marL="0" indent="0" algn="r" defTabSz="266700">
              <a:lnSpc>
                <a:spcPct val="90000"/>
              </a:lnSpc>
              <a:buNone/>
              <a:defRPr sz="1600">
                <a:latin typeface="+mn-lt"/>
              </a:defRPr>
            </a:lvl5pPr>
            <a:lvl6pPr marL="0" indent="0" algn="r">
              <a:lnSpc>
                <a:spcPct val="90000"/>
              </a:lnSpc>
              <a:buNone/>
              <a:defRPr sz="1600">
                <a:latin typeface="+mn-lt"/>
              </a:defRPr>
            </a:lvl6pPr>
            <a:lvl7pPr marL="0" indent="0" algn="r">
              <a:lnSpc>
                <a:spcPct val="90000"/>
              </a:lnSpc>
              <a:buNone/>
              <a:defRPr sz="1600">
                <a:latin typeface="+mn-lt"/>
              </a:defRPr>
            </a:lvl7pPr>
            <a:lvl8pPr marL="0" indent="0" algn="r">
              <a:lnSpc>
                <a:spcPct val="90000"/>
              </a:lnSpc>
              <a:buNone/>
              <a:defRPr sz="1600">
                <a:latin typeface="+mn-lt"/>
              </a:defRPr>
            </a:lvl8pPr>
            <a:lvl9pPr marL="0" indent="0" algn="r">
              <a:lnSpc>
                <a:spcPct val="90000"/>
              </a:lnSpc>
              <a:buNone/>
              <a:defRPr sz="1600">
                <a:latin typeface="+mn-lt"/>
              </a:defRPr>
            </a:lvl9pPr>
          </a:lstStyle>
          <a:p>
            <a:pPr lvl="0"/>
            <a:r>
              <a:rPr lang="en-US" noProof="0" dirty="0"/>
              <a:t>Edit text master format</a:t>
            </a:r>
          </a:p>
          <a:p>
            <a:pPr lvl="1"/>
            <a:endParaRPr lang="en-US" noProof="0" dirty="0"/>
          </a:p>
        </p:txBody>
      </p:sp>
      <p:sp>
        <p:nvSpPr>
          <p:cNvPr id="23" name="Textplatzhalter 21">
            <a:extLst>
              <a:ext uri="{FF2B5EF4-FFF2-40B4-BE49-F238E27FC236}">
                <a16:creationId xmlns:a16="http://schemas.microsoft.com/office/drawing/2014/main" id="{D62D761E-83CD-4847-94B4-5E3FA20742FB}"/>
              </a:ext>
            </a:extLst>
          </p:cNvPr>
          <p:cNvSpPr>
            <a:spLocks noGrp="1"/>
          </p:cNvSpPr>
          <p:nvPr>
            <p:ph type="body" sz="quarter" idx="21" hasCustomPrompt="1"/>
          </p:nvPr>
        </p:nvSpPr>
        <p:spPr bwMode="gray">
          <a:xfrm>
            <a:off x="3359696" y="4797240"/>
            <a:ext cx="2520000" cy="792000"/>
          </a:xfrm>
        </p:spPr>
        <p:txBody>
          <a:bodyPr/>
          <a:lstStyle>
            <a:lvl1pPr marL="0" indent="0">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a:t>Edit text master format</a:t>
            </a:r>
          </a:p>
        </p:txBody>
      </p:sp>
      <p:sp>
        <p:nvSpPr>
          <p:cNvPr id="24" name="Textplatzhalter 21">
            <a:extLst>
              <a:ext uri="{FF2B5EF4-FFF2-40B4-BE49-F238E27FC236}">
                <a16:creationId xmlns:a16="http://schemas.microsoft.com/office/drawing/2014/main" id="{071509D3-12A8-41F9-953A-EDDA57CF9BDE}"/>
              </a:ext>
            </a:extLst>
          </p:cNvPr>
          <p:cNvSpPr>
            <a:spLocks noGrp="1"/>
          </p:cNvSpPr>
          <p:nvPr>
            <p:ph type="body" sz="quarter" idx="22" hasCustomPrompt="1"/>
          </p:nvPr>
        </p:nvSpPr>
        <p:spPr bwMode="gray">
          <a:xfrm>
            <a:off x="6240296" y="5229288"/>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a:t>Edit text master format</a:t>
            </a:r>
          </a:p>
        </p:txBody>
      </p:sp>
      <p:sp>
        <p:nvSpPr>
          <p:cNvPr id="25" name="Textplatzhalter 21">
            <a:extLst>
              <a:ext uri="{FF2B5EF4-FFF2-40B4-BE49-F238E27FC236}">
                <a16:creationId xmlns:a16="http://schemas.microsoft.com/office/drawing/2014/main" id="{D0AD966F-3C3F-457A-B74E-A79C1E40D0F3}"/>
              </a:ext>
            </a:extLst>
          </p:cNvPr>
          <p:cNvSpPr>
            <a:spLocks noGrp="1"/>
          </p:cNvSpPr>
          <p:nvPr>
            <p:ph type="body" sz="quarter" idx="23" hasCustomPrompt="1"/>
          </p:nvPr>
        </p:nvSpPr>
        <p:spPr bwMode="gray">
          <a:xfrm>
            <a:off x="8904600" y="3466065"/>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a:t>Edit text master format</a:t>
            </a:r>
          </a:p>
        </p:txBody>
      </p:sp>
      <p:sp>
        <p:nvSpPr>
          <p:cNvPr id="5" name="Fußzeilenplatzhalter 4">
            <a:extLst>
              <a:ext uri="{FF2B5EF4-FFF2-40B4-BE49-F238E27FC236}">
                <a16:creationId xmlns:a16="http://schemas.microsoft.com/office/drawing/2014/main" id="{9A603CAC-EF9A-403F-80A8-EEBC99997EE6}"/>
              </a:ext>
            </a:extLst>
          </p:cNvPr>
          <p:cNvSpPr>
            <a:spLocks noGrp="1"/>
          </p:cNvSpPr>
          <p:nvPr>
            <p:ph type="ftr" sz="quarter" idx="24"/>
          </p:nvPr>
        </p:nvSpPr>
        <p:spPr bwMode="gray"/>
        <p:txBody>
          <a:bodyPr/>
          <a:lstStyle/>
          <a:p>
            <a:r>
              <a:rPr lang="en-US" dirty="0"/>
              <a:t>Footer: Please add appropriate company</a:t>
            </a:r>
          </a:p>
        </p:txBody>
      </p:sp>
      <p:grpSp>
        <p:nvGrpSpPr>
          <p:cNvPr id="41" name="Gruppieren 40">
            <a:extLst>
              <a:ext uri="{FF2B5EF4-FFF2-40B4-BE49-F238E27FC236}">
                <a16:creationId xmlns:a16="http://schemas.microsoft.com/office/drawing/2014/main" id="{07110BEB-638D-3725-9A93-146EB244C560}"/>
              </a:ext>
            </a:extLst>
          </p:cNvPr>
          <p:cNvGrpSpPr/>
          <p:nvPr userDrawn="1"/>
        </p:nvGrpSpPr>
        <p:grpSpPr bwMode="gray">
          <a:xfrm>
            <a:off x="3143672" y="-207392"/>
            <a:ext cx="5832648" cy="108000"/>
            <a:chOff x="3143672" y="-207392"/>
            <a:chExt cx="5832648" cy="108000"/>
          </a:xfrm>
        </p:grpSpPr>
        <p:sp>
          <p:nvSpPr>
            <p:cNvPr id="42" name="Freihandform: Form 41">
              <a:extLst>
                <a:ext uri="{FF2B5EF4-FFF2-40B4-BE49-F238E27FC236}">
                  <a16:creationId xmlns:a16="http://schemas.microsoft.com/office/drawing/2014/main" id="{CFD92DE1-E2C0-5E36-D80A-E768DC79180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05BEB30-81E4-DEFB-BE13-51ED5441E44D}"/>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DC4FF198-8594-356F-5E8A-AD8808E91323}"/>
                </a:ext>
              </a:extLst>
            </p:cNvPr>
            <p:cNvGrpSpPr/>
            <p:nvPr userDrawn="1"/>
          </p:nvGrpSpPr>
          <p:grpSpPr bwMode="gray">
            <a:xfrm>
              <a:off x="5879976" y="-207392"/>
              <a:ext cx="360040" cy="108000"/>
              <a:chOff x="5879976" y="-207392"/>
              <a:chExt cx="360040" cy="108000"/>
            </a:xfrm>
          </p:grpSpPr>
          <p:sp>
            <p:nvSpPr>
              <p:cNvPr id="53" name="Freihandform: Form 52">
                <a:extLst>
                  <a:ext uri="{FF2B5EF4-FFF2-40B4-BE49-F238E27FC236}">
                    <a16:creationId xmlns:a16="http://schemas.microsoft.com/office/drawing/2014/main" id="{BEA0BA5D-2D54-113A-03AA-2A82714A084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DD46F405-E68C-3880-B4CE-B8A33B19708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5" name="Freihandform: Form 44">
              <a:extLst>
                <a:ext uri="{FF2B5EF4-FFF2-40B4-BE49-F238E27FC236}">
                  <a16:creationId xmlns:a16="http://schemas.microsoft.com/office/drawing/2014/main" id="{73AC55B4-7998-AC95-32C4-1267CC9E7DB4}"/>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Freihandform: Form 45">
              <a:extLst>
                <a:ext uri="{FF2B5EF4-FFF2-40B4-BE49-F238E27FC236}">
                  <a16:creationId xmlns:a16="http://schemas.microsoft.com/office/drawing/2014/main" id="{F4DFE621-7777-A1D1-4D0D-DA766559E87A}"/>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7" name="Gruppieren 46">
              <a:extLst>
                <a:ext uri="{FF2B5EF4-FFF2-40B4-BE49-F238E27FC236}">
                  <a16:creationId xmlns:a16="http://schemas.microsoft.com/office/drawing/2014/main" id="{6A63C7A5-A436-AE0B-0DB9-D020FC45C130}"/>
                </a:ext>
              </a:extLst>
            </p:cNvPr>
            <p:cNvGrpSpPr/>
            <p:nvPr userDrawn="1"/>
          </p:nvGrpSpPr>
          <p:grpSpPr bwMode="gray">
            <a:xfrm>
              <a:off x="8616280" y="-207392"/>
              <a:ext cx="360040" cy="108000"/>
              <a:chOff x="5879976" y="-207392"/>
              <a:chExt cx="360040" cy="108000"/>
            </a:xfrm>
          </p:grpSpPr>
          <p:sp>
            <p:nvSpPr>
              <p:cNvPr id="51" name="Freihandform: Form 50">
                <a:extLst>
                  <a:ext uri="{FF2B5EF4-FFF2-40B4-BE49-F238E27FC236}">
                    <a16:creationId xmlns:a16="http://schemas.microsoft.com/office/drawing/2014/main" id="{E9EC88E8-763A-0C63-A4C5-E0F56A02D4F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E66EF0A0-2EA4-620B-63DD-5AB7F69BE50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8" name="Gruppieren 47">
              <a:extLst>
                <a:ext uri="{FF2B5EF4-FFF2-40B4-BE49-F238E27FC236}">
                  <a16:creationId xmlns:a16="http://schemas.microsoft.com/office/drawing/2014/main" id="{F1A3A16E-6F48-08C3-EE67-10663310C256}"/>
                </a:ext>
              </a:extLst>
            </p:cNvPr>
            <p:cNvGrpSpPr/>
            <p:nvPr userDrawn="1"/>
          </p:nvGrpSpPr>
          <p:grpSpPr bwMode="gray">
            <a:xfrm>
              <a:off x="3143672" y="-207392"/>
              <a:ext cx="360040" cy="108000"/>
              <a:chOff x="5879976" y="-207392"/>
              <a:chExt cx="360040" cy="108000"/>
            </a:xfrm>
          </p:grpSpPr>
          <p:sp>
            <p:nvSpPr>
              <p:cNvPr id="49" name="Freihandform: Form 48">
                <a:extLst>
                  <a:ext uri="{FF2B5EF4-FFF2-40B4-BE49-F238E27FC236}">
                    <a16:creationId xmlns:a16="http://schemas.microsoft.com/office/drawing/2014/main" id="{D1A0A837-BD9A-D9AD-877E-2022AF4DDBE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F7261CAA-606F-5391-034A-673B2F7C9DC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29058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pter Divider">
    <p:bg bwMode="gray">
      <p:bgPr>
        <a:solidFill>
          <a:schemeClr val="tx1"/>
        </a:solidFill>
        <a:effectLst/>
      </p:bgPr>
    </p:bg>
    <p:spTree>
      <p:nvGrpSpPr>
        <p:cNvPr id="1" name=""/>
        <p:cNvGrpSpPr/>
        <p:nvPr/>
      </p:nvGrpSpPr>
      <p:grpSpPr>
        <a:xfrm>
          <a:off x="0" y="0"/>
          <a:ext cx="0" cy="0"/>
          <a:chOff x="0" y="0"/>
          <a:chExt cx="0" cy="0"/>
        </a:xfrm>
      </p:grpSpPr>
      <p:sp>
        <p:nvSpPr>
          <p:cNvPr id="14" name="Geviertstrich als Füllung Textplatzhalter_weiß">
            <a:extLst>
              <a:ext uri="{FF2B5EF4-FFF2-40B4-BE49-F238E27FC236}">
                <a16:creationId xmlns:a16="http://schemas.microsoft.com/office/drawing/2014/main" id="{78247047-31AB-5099-8360-01F5C834D4B4}"/>
              </a:ext>
            </a:extLst>
          </p:cNvPr>
          <p:cNvSpPr>
            <a:spLocks noGrp="1"/>
          </p:cNvSpPr>
          <p:nvPr>
            <p:ph type="body" sz="quarter" idx="13" hasCustomPrompt="1"/>
          </p:nvPr>
        </p:nvSpPr>
        <p:spPr bwMode="gray">
          <a:xfrm>
            <a:off x="696260" y="2475118"/>
            <a:ext cx="409575" cy="53770"/>
          </a:xfrm>
          <a:solidFill>
            <a:schemeClr val="bg1"/>
          </a:solidFill>
          <a:ln>
            <a:solidFill>
              <a:schemeClr val="tx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8" name="Textplatzhalter 7">
            <a:extLst>
              <a:ext uri="{FF2B5EF4-FFF2-40B4-BE49-F238E27FC236}">
                <a16:creationId xmlns:a16="http://schemas.microsoft.com/office/drawing/2014/main" id="{A579BA00-4FE1-4E08-86CC-6182D25E46A4}"/>
              </a:ext>
            </a:extLst>
          </p:cNvPr>
          <p:cNvSpPr>
            <a:spLocks noGrp="1"/>
          </p:cNvSpPr>
          <p:nvPr>
            <p:ph type="body" sz="quarter" idx="11" hasCustomPrompt="1"/>
          </p:nvPr>
        </p:nvSpPr>
        <p:spPr bwMode="gray">
          <a:xfrm>
            <a:off x="696260" y="1700808"/>
            <a:ext cx="863235" cy="576000"/>
          </a:xfrm>
        </p:spPr>
        <p:txBody>
          <a:bodyPr wrap="none" anchor="b" anchorCtr="0"/>
          <a:lstStyle>
            <a:lvl1pPr marL="0" indent="0">
              <a:lnSpc>
                <a:spcPct val="90000"/>
              </a:lnSpc>
              <a:spcAft>
                <a:spcPts val="0"/>
              </a:spcAft>
              <a:buFont typeface="Arial" panose="020B0604020202020204" pitchFamily="34" charset="0"/>
              <a:buNone/>
              <a:defRPr sz="4400">
                <a:solidFill>
                  <a:schemeClr val="bg1"/>
                </a:solidFill>
                <a:latin typeface="+mj-lt"/>
              </a:defRPr>
            </a:lvl1pPr>
            <a:lvl2pPr marL="0" indent="0">
              <a:buFont typeface="Arial" panose="020B0604020202020204" pitchFamily="34" charset="0"/>
              <a:buNone/>
              <a:defRPr sz="4000">
                <a:solidFill>
                  <a:schemeClr val="bg1"/>
                </a:solidFill>
                <a:latin typeface="+mn-lt"/>
              </a:defRPr>
            </a:lvl2pPr>
            <a:lvl3pPr marL="0" indent="0">
              <a:buNone/>
              <a:defRPr sz="4000">
                <a:solidFill>
                  <a:schemeClr val="bg1"/>
                </a:solidFill>
                <a:latin typeface="+mn-lt"/>
              </a:defRPr>
            </a:lvl3pPr>
            <a:lvl4pPr marL="0" indent="0">
              <a:buNone/>
              <a:defRPr sz="4000">
                <a:solidFill>
                  <a:schemeClr val="bg1"/>
                </a:solidFill>
                <a:latin typeface="+mn-lt"/>
              </a:defRPr>
            </a:lvl4pPr>
            <a:lvl5pPr marL="0" indent="0">
              <a:buNone/>
              <a:defRPr sz="4000">
                <a:solidFill>
                  <a:schemeClr val="bg1"/>
                </a:solidFill>
                <a:latin typeface="+mn-lt"/>
              </a:defRPr>
            </a:lvl5pPr>
            <a:lvl6pPr marL="0" indent="0">
              <a:buNone/>
              <a:defRPr sz="4000">
                <a:solidFill>
                  <a:schemeClr val="bg1"/>
                </a:solidFill>
                <a:latin typeface="+mn-lt"/>
              </a:defRPr>
            </a:lvl6pPr>
            <a:lvl7pPr marL="0" indent="0">
              <a:buNone/>
              <a:defRPr sz="4000">
                <a:solidFill>
                  <a:schemeClr val="bg1"/>
                </a:solidFill>
                <a:latin typeface="+mn-lt"/>
              </a:defRPr>
            </a:lvl7pPr>
            <a:lvl8pPr marL="0" indent="0">
              <a:buNone/>
              <a:defRPr sz="4000">
                <a:solidFill>
                  <a:schemeClr val="bg1"/>
                </a:solidFill>
                <a:latin typeface="+mn-lt"/>
              </a:defRPr>
            </a:lvl8pPr>
            <a:lvl9pPr marL="0" indent="0">
              <a:buNone/>
              <a:defRPr sz="4000">
                <a:solidFill>
                  <a:schemeClr val="bg1"/>
                </a:solidFill>
                <a:latin typeface="+mn-lt"/>
              </a:defRPr>
            </a:lvl9pPr>
          </a:lstStyle>
          <a:p>
            <a:pPr lvl="0"/>
            <a:r>
              <a:rPr lang="en-US" noProof="0" dirty="0"/>
              <a:t>XX</a:t>
            </a: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96260" y="2924944"/>
            <a:ext cx="9000000" cy="1944216"/>
          </a:xfrm>
        </p:spPr>
        <p:txBody>
          <a:bodyPr anchor="t"/>
          <a:lstStyle>
            <a:lvl1pPr>
              <a:lnSpc>
                <a:spcPct val="90000"/>
              </a:lnSpc>
              <a:defRPr sz="4400">
                <a:solidFill>
                  <a:schemeClr val="bg1"/>
                </a:solidFill>
              </a:defRPr>
            </a:lvl1pPr>
          </a:lstStyle>
          <a:p>
            <a:r>
              <a:rPr lang="en-US" noProof="0" dirty="0"/>
              <a:t>Please enter chapter name. Highlights can be set according to the guidelines in Dräger Air Blue.</a:t>
            </a:r>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lvl1pPr>
              <a:defRPr>
                <a:solidFill>
                  <a:schemeClr val="bg1"/>
                </a:solidFill>
              </a:defRPr>
            </a:lvl1pPr>
          </a:lstStyle>
          <a:p>
            <a:fld id="{CE82B8A1-0CCE-4815-9668-383D7DE7D8B4}" type="slidenum">
              <a:rPr lang="en-US" noProof="0" smtClean="0"/>
              <a:pPr/>
              <a:t>‹#›</a:t>
            </a:fld>
            <a:endParaRPr lang="en-US" noProof="0" dirty="0"/>
          </a:p>
        </p:txBody>
      </p:sp>
      <p:sp>
        <p:nvSpPr>
          <p:cNvPr id="7" name="Fußzeilenplatzhalter 6">
            <a:extLst>
              <a:ext uri="{FF2B5EF4-FFF2-40B4-BE49-F238E27FC236}">
                <a16:creationId xmlns:a16="http://schemas.microsoft.com/office/drawing/2014/main" id="{41E44CCB-1BED-46BE-8857-017F7B170B0A}"/>
              </a:ext>
            </a:extLst>
          </p:cNvPr>
          <p:cNvSpPr>
            <a:spLocks noGrp="1"/>
          </p:cNvSpPr>
          <p:nvPr>
            <p:ph type="ftr" sz="quarter" idx="12"/>
          </p:nvPr>
        </p:nvSpPr>
        <p:spPr bwMode="gray">
          <a:xfrm>
            <a:off x="695400" y="6489352"/>
            <a:ext cx="5184000" cy="108000"/>
          </a:xfrm>
        </p:spPr>
        <p:txBody>
          <a:bodyPr/>
          <a:lstStyle>
            <a:lvl1pPr>
              <a:defRPr>
                <a:solidFill>
                  <a:schemeClr val="bg1"/>
                </a:solidFill>
              </a:defRPr>
            </a:lvl1pPr>
          </a:lstStyle>
          <a:p>
            <a:r>
              <a:rPr lang="en-US" dirty="0"/>
              <a:t>Footer: Please add appropriate company</a:t>
            </a:r>
          </a:p>
        </p:txBody>
      </p:sp>
      <p:sp>
        <p:nvSpPr>
          <p:cNvPr id="11" name="Rechteck 10">
            <a:extLst>
              <a:ext uri="{FF2B5EF4-FFF2-40B4-BE49-F238E27FC236}">
                <a16:creationId xmlns:a16="http://schemas.microsoft.com/office/drawing/2014/main" id="{0ED0FFC5-DFDE-E60E-6116-BB9D881F3951}"/>
              </a:ext>
            </a:extLst>
          </p:cNvPr>
          <p:cNvSpPr/>
          <p:nvPr userDrawn="1"/>
        </p:nvSpPr>
        <p:spPr bwMode="gray">
          <a:xfrm>
            <a:off x="696400" y="2408188"/>
            <a:ext cx="576000" cy="360040"/>
          </a:xfrm>
          <a:prstGeom prst="rect">
            <a:avLst/>
          </a:prstGeom>
        </p:spPr>
        <p:txBody>
          <a:bodyPr vert="horz" wrap="none" lIns="0" tIns="0" rIns="0" bIns="0" rtlCol="0" anchor="b" anchorCtr="0">
            <a:noAutofit/>
          </a:bodyPr>
          <a:lstStyle/>
          <a:p>
            <a:pPr lvl="0"/>
            <a:r>
              <a:rPr lang="en-US" sz="4400" kern="1200" noProof="0" dirty="0">
                <a:solidFill>
                  <a:schemeClr val="bg1"/>
                </a:solidFill>
                <a:latin typeface="+mj-lt"/>
                <a:ea typeface="+mn-ea"/>
                <a:cs typeface="+mn-cs"/>
              </a:rPr>
              <a:t> </a:t>
            </a:r>
          </a:p>
        </p:txBody>
      </p:sp>
      <p:grpSp>
        <p:nvGrpSpPr>
          <p:cNvPr id="28" name="Gruppieren 27">
            <a:extLst>
              <a:ext uri="{FF2B5EF4-FFF2-40B4-BE49-F238E27FC236}">
                <a16:creationId xmlns:a16="http://schemas.microsoft.com/office/drawing/2014/main" id="{23D9886B-18B8-022E-EE23-2E697F4E79C8}"/>
              </a:ext>
            </a:extLst>
          </p:cNvPr>
          <p:cNvGrpSpPr/>
          <p:nvPr userDrawn="1"/>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7AF410FA-C0A7-E847-1526-53D559F1681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C74E56BA-A926-CD28-4BBB-E6DF7D271BC3}"/>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3883460A-4B3E-81F5-8C35-9BEA9FDDE5B3}"/>
                </a:ext>
              </a:extLst>
            </p:cNvPr>
            <p:cNvGrpSpPr/>
            <p:nvPr userDrawn="1"/>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1477420E-347B-C65A-93BD-768D5DB5DCD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A7A6395E-5D28-07D1-1B84-2F792CE1988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B4B1422D-6592-9140-06A2-3ADCAD4656CE}"/>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398D4DFD-3510-901B-9B84-02136373F5C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C0D57BA7-3B01-21F5-7E5B-556A9C9CBF28}"/>
                </a:ext>
              </a:extLst>
            </p:cNvPr>
            <p:cNvGrpSpPr/>
            <p:nvPr userDrawn="1"/>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1EA13699-D41E-64F8-DEC2-B095CEB4859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A8854B9F-737F-8F53-C590-C91B470E86F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0F9D35F1-DF62-8B9C-15D7-FFE4D6F282DF}"/>
                </a:ext>
              </a:extLst>
            </p:cNvPr>
            <p:cNvGrpSpPr/>
            <p:nvPr userDrawn="1"/>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652CA6DB-9B23-6927-5F36-B4E66A49E1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DC7882C8-8460-B4D4-23DA-2D5179A3CA6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6971502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p:txBody>
          <a:bodyPr/>
          <a:lstStyle>
            <a:lvl1pPr>
              <a:spcBef>
                <a:spcPts val="800"/>
              </a:spcBef>
              <a:spcAft>
                <a:spcPts val="600"/>
              </a:spcAft>
              <a:defRPr/>
            </a:lvl1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liennummernplatzhalter 5"/>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4" name="Fußzeilenplatzhalter 3">
            <a:extLst>
              <a:ext uri="{FF2B5EF4-FFF2-40B4-BE49-F238E27FC236}">
                <a16:creationId xmlns:a16="http://schemas.microsoft.com/office/drawing/2014/main" id="{62FB0514-1E0C-4E9C-8065-F4DB89D028FA}"/>
              </a:ext>
            </a:extLst>
          </p:cNvPr>
          <p:cNvSpPr>
            <a:spLocks noGrp="1"/>
          </p:cNvSpPr>
          <p:nvPr>
            <p:ph type="ftr" sz="quarter" idx="13"/>
          </p:nvPr>
        </p:nvSpPr>
        <p:spPr bwMode="gray"/>
        <p:txBody>
          <a:bodyPr/>
          <a:lstStyle/>
          <a:p>
            <a:r>
              <a:rPr lang="en-US" dirty="0"/>
              <a:t>Footer: Please add appropriate company</a:t>
            </a:r>
          </a:p>
        </p:txBody>
      </p:sp>
      <p:grpSp>
        <p:nvGrpSpPr>
          <p:cNvPr id="27" name="Gruppieren 26">
            <a:extLst>
              <a:ext uri="{FF2B5EF4-FFF2-40B4-BE49-F238E27FC236}">
                <a16:creationId xmlns:a16="http://schemas.microsoft.com/office/drawing/2014/main" id="{A2612170-1C9D-9E0A-BEF8-C9B2A35C9B3F}"/>
              </a:ext>
            </a:extLst>
          </p:cNvPr>
          <p:cNvGrpSpPr/>
          <p:nvPr userDrawn="1"/>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88F13F0-E7D2-976C-1E7A-22501CCC0A9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D8F89FA9-EDA0-C8B3-ED38-53AFD214BFB1}"/>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DBFE2EFC-EC2D-9A07-0713-778091DA9F41}"/>
                </a:ext>
              </a:extLst>
            </p:cNvPr>
            <p:cNvGrpSpPr/>
            <p:nvPr userDrawn="1"/>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E347EEAA-1FA3-A722-6A06-7C6DDBA76C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06B48AB-CA9E-48B8-5115-869B5DAE6B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EAE737A2-4EBA-20C0-5405-58AF1F028E3C}"/>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73989A2E-9343-6655-FE62-9A7E241085B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085FA686-29DA-3272-4265-CE5B181FB6D5}"/>
                </a:ext>
              </a:extLst>
            </p:cNvPr>
            <p:cNvGrpSpPr/>
            <p:nvPr userDrawn="1"/>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CBF3B106-6B0E-77FA-CC52-3E99C084EB4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8F801EDA-7C5B-0A6B-AD98-4E919DE6B71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CF0BCF79-B092-9AF5-E898-9B3DECE3670F}"/>
                </a:ext>
              </a:extLst>
            </p:cNvPr>
            <p:cNvGrpSpPr/>
            <p:nvPr userDrawn="1"/>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CBFE5FCF-E2EB-88D3-25E7-A3BC9263BDF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4F1E345-33C3-CE85-F228-47124DDAD47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7" name="Titelplatzhalter 1">
            <a:extLst>
              <a:ext uri="{FF2B5EF4-FFF2-40B4-BE49-F238E27FC236}">
                <a16:creationId xmlns:a16="http://schemas.microsoft.com/office/drawing/2014/main" id="{8143FAE2-2B81-9A05-757B-2F31C37A032D}"/>
              </a:ext>
            </a:extLst>
          </p:cNvPr>
          <p:cNvSpPr txBox="1">
            <a:spLocks/>
          </p:cNvSpPr>
          <p:nvPr userDrawn="1"/>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sp>
        <p:nvSpPr>
          <p:cNvPr id="2" name="Titel 1">
            <a:extLst>
              <a:ext uri="{FF2B5EF4-FFF2-40B4-BE49-F238E27FC236}">
                <a16:creationId xmlns:a16="http://schemas.microsoft.com/office/drawing/2014/main" id="{CE7C9158-75AF-E1E6-C007-D7132B43D46A}"/>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349450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95323" y="2276874"/>
            <a:ext cx="5184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6240016" y="2276872"/>
            <a:ext cx="5184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1FBAC3DF-0452-46D3-8633-FD5D9C477F1D}"/>
              </a:ext>
            </a:extLst>
          </p:cNvPr>
          <p:cNvSpPr>
            <a:spLocks noGrp="1"/>
          </p:cNvSpPr>
          <p:nvPr>
            <p:ph type="ftr" sz="quarter" idx="15"/>
          </p:nvPr>
        </p:nvSpPr>
        <p:spPr bwMode="gray"/>
        <p:txBody>
          <a:bodyPr/>
          <a:lstStyle/>
          <a:p>
            <a:r>
              <a:rPr lang="en-US" dirty="0"/>
              <a:t>Footer: Please add appropriate company</a:t>
            </a:r>
          </a:p>
        </p:txBody>
      </p:sp>
      <p:sp>
        <p:nvSpPr>
          <p:cNvPr id="2" name="Titelplatzhalter 1">
            <a:extLst>
              <a:ext uri="{FF2B5EF4-FFF2-40B4-BE49-F238E27FC236}">
                <a16:creationId xmlns:a16="http://schemas.microsoft.com/office/drawing/2014/main" id="{31BEBA3C-87B9-F691-11CB-E53EDA9EBA01}"/>
              </a:ext>
            </a:extLst>
          </p:cNvPr>
          <p:cNvSpPr txBox="1">
            <a:spLocks/>
          </p:cNvSpPr>
          <p:nvPr userDrawn="1"/>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9" name="Gruppieren 38">
            <a:extLst>
              <a:ext uri="{FF2B5EF4-FFF2-40B4-BE49-F238E27FC236}">
                <a16:creationId xmlns:a16="http://schemas.microsoft.com/office/drawing/2014/main" id="{B326E80F-E80B-DBFE-514A-CB128ADDF81F}"/>
              </a:ext>
            </a:extLst>
          </p:cNvPr>
          <p:cNvGrpSpPr/>
          <p:nvPr userDrawn="1"/>
        </p:nvGrpSpPr>
        <p:grpSpPr bwMode="gray">
          <a:xfrm>
            <a:off x="3143672" y="-207392"/>
            <a:ext cx="5832648" cy="108000"/>
            <a:chOff x="3143672" y="-207392"/>
            <a:chExt cx="5832648" cy="108000"/>
          </a:xfrm>
        </p:grpSpPr>
        <p:sp>
          <p:nvSpPr>
            <p:cNvPr id="40" name="Freihandform: Form 39">
              <a:extLst>
                <a:ext uri="{FF2B5EF4-FFF2-40B4-BE49-F238E27FC236}">
                  <a16:creationId xmlns:a16="http://schemas.microsoft.com/office/drawing/2014/main" id="{523FC911-EF4D-7637-D33A-F5851528685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90F762E8-4CA5-26CF-6F88-18C608B8B0F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F009E9AC-410B-CC24-0090-89261E5DEC26}"/>
                </a:ext>
              </a:extLst>
            </p:cNvPr>
            <p:cNvGrpSpPr/>
            <p:nvPr userDrawn="1"/>
          </p:nvGrpSpPr>
          <p:grpSpPr bwMode="gray">
            <a:xfrm>
              <a:off x="5879976" y="-207392"/>
              <a:ext cx="360040" cy="108000"/>
              <a:chOff x="5879976" y="-207392"/>
              <a:chExt cx="360040" cy="108000"/>
            </a:xfrm>
          </p:grpSpPr>
          <p:sp>
            <p:nvSpPr>
              <p:cNvPr id="51" name="Freihandform: Form 50">
                <a:extLst>
                  <a:ext uri="{FF2B5EF4-FFF2-40B4-BE49-F238E27FC236}">
                    <a16:creationId xmlns:a16="http://schemas.microsoft.com/office/drawing/2014/main" id="{E4EF11C3-C5EA-4DE6-D13D-2A7ECF6791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725B0ECE-CC93-EF67-8951-46F857A80FF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3" name="Freihandform: Form 42">
              <a:extLst>
                <a:ext uri="{FF2B5EF4-FFF2-40B4-BE49-F238E27FC236}">
                  <a16:creationId xmlns:a16="http://schemas.microsoft.com/office/drawing/2014/main" id="{98810EE5-A1E6-9C38-48FD-FB17B98E9BC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21F82E99-E051-91DA-08D8-811911CF3ACF}"/>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5" name="Gruppieren 44">
              <a:extLst>
                <a:ext uri="{FF2B5EF4-FFF2-40B4-BE49-F238E27FC236}">
                  <a16:creationId xmlns:a16="http://schemas.microsoft.com/office/drawing/2014/main" id="{905CD074-B2BB-C6C1-6994-8C0B607498E5}"/>
                </a:ext>
              </a:extLst>
            </p:cNvPr>
            <p:cNvGrpSpPr/>
            <p:nvPr userDrawn="1"/>
          </p:nvGrpSpPr>
          <p:grpSpPr bwMode="gray">
            <a:xfrm>
              <a:off x="8616280" y="-207392"/>
              <a:ext cx="360040" cy="108000"/>
              <a:chOff x="5879976" y="-207392"/>
              <a:chExt cx="360040" cy="108000"/>
            </a:xfrm>
          </p:grpSpPr>
          <p:sp>
            <p:nvSpPr>
              <p:cNvPr id="49" name="Freihandform: Form 48">
                <a:extLst>
                  <a:ext uri="{FF2B5EF4-FFF2-40B4-BE49-F238E27FC236}">
                    <a16:creationId xmlns:a16="http://schemas.microsoft.com/office/drawing/2014/main" id="{B2045306-A816-7150-89E2-897B22784E6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E235F878-D984-69F4-7679-FF37EFAA4B1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6" name="Gruppieren 45">
              <a:extLst>
                <a:ext uri="{FF2B5EF4-FFF2-40B4-BE49-F238E27FC236}">
                  <a16:creationId xmlns:a16="http://schemas.microsoft.com/office/drawing/2014/main" id="{79D29AB6-C55D-8793-2A72-D07FF2FA1DE0}"/>
                </a:ext>
              </a:extLst>
            </p:cNvPr>
            <p:cNvGrpSpPr/>
            <p:nvPr userDrawn="1"/>
          </p:nvGrpSpPr>
          <p:grpSpPr bwMode="gray">
            <a:xfrm>
              <a:off x="3143672" y="-207392"/>
              <a:ext cx="360040" cy="108000"/>
              <a:chOff x="5879976" y="-207392"/>
              <a:chExt cx="360040" cy="108000"/>
            </a:xfrm>
          </p:grpSpPr>
          <p:sp>
            <p:nvSpPr>
              <p:cNvPr id="47" name="Freihandform: Form 46">
                <a:extLst>
                  <a:ext uri="{FF2B5EF4-FFF2-40B4-BE49-F238E27FC236}">
                    <a16:creationId xmlns:a16="http://schemas.microsoft.com/office/drawing/2014/main" id="{84BA8CC2-9BA2-953E-BCE8-3EC710765A6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C4A06AF2-0537-5E44-50C4-9AF6A7E4C6F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 name="Titel 3">
            <a:extLst>
              <a:ext uri="{FF2B5EF4-FFF2-40B4-BE49-F238E27FC236}">
                <a16:creationId xmlns:a16="http://schemas.microsoft.com/office/drawing/2014/main" id="{867D6598-3687-1923-AAD4-9722B68EC354}"/>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336281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three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95768" y="2277344"/>
            <a:ext cx="3312000" cy="39600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4367808" y="2277344"/>
            <a:ext cx="3384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0" name="Inhaltsplatzhalter 10">
            <a:extLst>
              <a:ext uri="{FF2B5EF4-FFF2-40B4-BE49-F238E27FC236}">
                <a16:creationId xmlns:a16="http://schemas.microsoft.com/office/drawing/2014/main" id="{231407CF-2A03-4936-A0CA-73A91BFF5E6B}"/>
              </a:ext>
            </a:extLst>
          </p:cNvPr>
          <p:cNvSpPr>
            <a:spLocks noGrp="1"/>
          </p:cNvSpPr>
          <p:nvPr>
            <p:ph sz="quarter" idx="15" hasCustomPrompt="1"/>
          </p:nvPr>
        </p:nvSpPr>
        <p:spPr bwMode="gray">
          <a:xfrm>
            <a:off x="8112224" y="2276922"/>
            <a:ext cx="3312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0826A2B9-9051-4643-8579-F0B8B8D3CD21}"/>
              </a:ext>
            </a:extLst>
          </p:cNvPr>
          <p:cNvSpPr>
            <a:spLocks noGrp="1"/>
          </p:cNvSpPr>
          <p:nvPr>
            <p:ph type="ftr" sz="quarter" idx="16"/>
          </p:nvPr>
        </p:nvSpPr>
        <p:spPr bwMode="gray"/>
        <p:txBody>
          <a:bodyPr/>
          <a:lstStyle/>
          <a:p>
            <a:r>
              <a:rPr lang="en-US" dirty="0"/>
              <a:t>Footer: Please add appropriate company</a:t>
            </a:r>
          </a:p>
        </p:txBody>
      </p:sp>
      <p:sp>
        <p:nvSpPr>
          <p:cNvPr id="4" name="Titelplatzhalter 1">
            <a:extLst>
              <a:ext uri="{FF2B5EF4-FFF2-40B4-BE49-F238E27FC236}">
                <a16:creationId xmlns:a16="http://schemas.microsoft.com/office/drawing/2014/main" id="{ED30B136-A12C-608E-E73A-78F735E27563}"/>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40" name="Gruppieren 39">
            <a:extLst>
              <a:ext uri="{FF2B5EF4-FFF2-40B4-BE49-F238E27FC236}">
                <a16:creationId xmlns:a16="http://schemas.microsoft.com/office/drawing/2014/main" id="{D6B039F1-3DE1-84BF-FD79-24777172EA2A}"/>
              </a:ext>
            </a:extLst>
          </p:cNvPr>
          <p:cNvGrpSpPr/>
          <p:nvPr userDrawn="1"/>
        </p:nvGrpSpPr>
        <p:grpSpPr bwMode="gray">
          <a:xfrm>
            <a:off x="3143672" y="-207392"/>
            <a:ext cx="5832648" cy="108000"/>
            <a:chOff x="3143672" y="-207392"/>
            <a:chExt cx="5832648" cy="108000"/>
          </a:xfrm>
        </p:grpSpPr>
        <p:sp>
          <p:nvSpPr>
            <p:cNvPr id="41" name="Freihandform: Form 40">
              <a:extLst>
                <a:ext uri="{FF2B5EF4-FFF2-40B4-BE49-F238E27FC236}">
                  <a16:creationId xmlns:a16="http://schemas.microsoft.com/office/drawing/2014/main" id="{C7A5F769-2A36-5D8F-7D05-F0C7FE14F0D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81280797-BE8C-4E45-E386-CB1CE240A7C8}"/>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3" name="Gruppieren 42">
              <a:extLst>
                <a:ext uri="{FF2B5EF4-FFF2-40B4-BE49-F238E27FC236}">
                  <a16:creationId xmlns:a16="http://schemas.microsoft.com/office/drawing/2014/main" id="{EEE72975-B3B7-F7F3-A0E5-24DBD03744C0}"/>
                </a:ext>
              </a:extLst>
            </p:cNvPr>
            <p:cNvGrpSpPr/>
            <p:nvPr userDrawn="1"/>
          </p:nvGrpSpPr>
          <p:grpSpPr bwMode="gray">
            <a:xfrm>
              <a:off x="5879976" y="-207392"/>
              <a:ext cx="360040" cy="108000"/>
              <a:chOff x="5879976" y="-207392"/>
              <a:chExt cx="360040" cy="108000"/>
            </a:xfrm>
          </p:grpSpPr>
          <p:sp>
            <p:nvSpPr>
              <p:cNvPr id="52" name="Freihandform: Form 51">
                <a:extLst>
                  <a:ext uri="{FF2B5EF4-FFF2-40B4-BE49-F238E27FC236}">
                    <a16:creationId xmlns:a16="http://schemas.microsoft.com/office/drawing/2014/main" id="{21F2AFA4-1D2A-8BFA-250E-374BEFA0967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3" name="Freihandform: Form 52">
                <a:extLst>
                  <a:ext uri="{FF2B5EF4-FFF2-40B4-BE49-F238E27FC236}">
                    <a16:creationId xmlns:a16="http://schemas.microsoft.com/office/drawing/2014/main" id="{B788956B-E116-6BC0-41F0-BEA4DA032E0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4" name="Freihandform: Form 43">
              <a:extLst>
                <a:ext uri="{FF2B5EF4-FFF2-40B4-BE49-F238E27FC236}">
                  <a16:creationId xmlns:a16="http://schemas.microsoft.com/office/drawing/2014/main" id="{2E2D55B8-CF84-B1D6-7AA3-34551B7A9A1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143690AB-71ED-8814-4814-9CE6B065E7F3}"/>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5D777AFF-5F86-A899-BD4B-930FD370FBE2}"/>
                </a:ext>
              </a:extLst>
            </p:cNvPr>
            <p:cNvGrpSpPr/>
            <p:nvPr userDrawn="1"/>
          </p:nvGrpSpPr>
          <p:grpSpPr bwMode="gray">
            <a:xfrm>
              <a:off x="8616280" y="-207392"/>
              <a:ext cx="360040" cy="108000"/>
              <a:chOff x="5879976" y="-207392"/>
              <a:chExt cx="360040" cy="108000"/>
            </a:xfrm>
          </p:grpSpPr>
          <p:sp>
            <p:nvSpPr>
              <p:cNvPr id="50" name="Freihandform: Form 49">
                <a:extLst>
                  <a:ext uri="{FF2B5EF4-FFF2-40B4-BE49-F238E27FC236}">
                    <a16:creationId xmlns:a16="http://schemas.microsoft.com/office/drawing/2014/main" id="{E71051F8-8144-E967-3F65-2E2F11B9BA0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F995717B-DEFE-7AD7-3AC0-382BEA4B1E9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7" name="Gruppieren 46">
              <a:extLst>
                <a:ext uri="{FF2B5EF4-FFF2-40B4-BE49-F238E27FC236}">
                  <a16:creationId xmlns:a16="http://schemas.microsoft.com/office/drawing/2014/main" id="{054EE531-465B-0C01-279C-1BAD400D7938}"/>
                </a:ext>
              </a:extLst>
            </p:cNvPr>
            <p:cNvGrpSpPr/>
            <p:nvPr userDrawn="1"/>
          </p:nvGrpSpPr>
          <p:grpSpPr bwMode="gray">
            <a:xfrm>
              <a:off x="3143672" y="-207392"/>
              <a:ext cx="360040" cy="108000"/>
              <a:chOff x="5879976" y="-207392"/>
              <a:chExt cx="360040" cy="108000"/>
            </a:xfrm>
          </p:grpSpPr>
          <p:sp>
            <p:nvSpPr>
              <p:cNvPr id="48" name="Freihandform: Form 47">
                <a:extLst>
                  <a:ext uri="{FF2B5EF4-FFF2-40B4-BE49-F238E27FC236}">
                    <a16:creationId xmlns:a16="http://schemas.microsoft.com/office/drawing/2014/main" id="{C02AB3E8-671B-DC37-640E-A1E021F7970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9EA04345-F1A1-C9BB-4745-4428640514F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5" name="Titel 4">
            <a:extLst>
              <a:ext uri="{FF2B5EF4-FFF2-40B4-BE49-F238E27FC236}">
                <a16:creationId xmlns:a16="http://schemas.microsoft.com/office/drawing/2014/main" id="{199B046F-9021-A673-37E3-4D9F18CC77CB}"/>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2739187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four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95400" y="2277616"/>
            <a:ext cx="2448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2" name="Inhaltsplatzhalter 8">
            <a:extLst>
              <a:ext uri="{FF2B5EF4-FFF2-40B4-BE49-F238E27FC236}">
                <a16:creationId xmlns:a16="http://schemas.microsoft.com/office/drawing/2014/main" id="{C47693A3-D92B-4B1F-8954-10425FA4DBED}"/>
              </a:ext>
            </a:extLst>
          </p:cNvPr>
          <p:cNvSpPr>
            <a:spLocks noGrp="1"/>
          </p:cNvSpPr>
          <p:nvPr>
            <p:ph sz="quarter" idx="14" hasCustomPrompt="1"/>
          </p:nvPr>
        </p:nvSpPr>
        <p:spPr bwMode="gray">
          <a:xfrm>
            <a:off x="3503976" y="2277194"/>
            <a:ext cx="2376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Inhaltsplatzhalter 8">
            <a:extLst>
              <a:ext uri="{FF2B5EF4-FFF2-40B4-BE49-F238E27FC236}">
                <a16:creationId xmlns:a16="http://schemas.microsoft.com/office/drawing/2014/main" id="{5BEC92A7-1E00-4F56-BD2D-D290E4CFC3AE}"/>
              </a:ext>
            </a:extLst>
          </p:cNvPr>
          <p:cNvSpPr>
            <a:spLocks noGrp="1"/>
          </p:cNvSpPr>
          <p:nvPr>
            <p:ph sz="quarter" idx="15" hasCustomPrompt="1"/>
          </p:nvPr>
        </p:nvSpPr>
        <p:spPr bwMode="gray">
          <a:xfrm>
            <a:off x="6240016" y="2277194"/>
            <a:ext cx="2376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Inhaltsplatzhalter 8">
            <a:extLst>
              <a:ext uri="{FF2B5EF4-FFF2-40B4-BE49-F238E27FC236}">
                <a16:creationId xmlns:a16="http://schemas.microsoft.com/office/drawing/2014/main" id="{FEC2A893-58F3-42DE-9A99-301A6E5D39F5}"/>
              </a:ext>
            </a:extLst>
          </p:cNvPr>
          <p:cNvSpPr>
            <a:spLocks noGrp="1"/>
          </p:cNvSpPr>
          <p:nvPr>
            <p:ph sz="quarter" idx="16" hasCustomPrompt="1"/>
          </p:nvPr>
        </p:nvSpPr>
        <p:spPr bwMode="gray">
          <a:xfrm>
            <a:off x="8976320" y="2277194"/>
            <a:ext cx="2448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7355A109-2C64-45A0-8268-123EB427292B}"/>
              </a:ext>
            </a:extLst>
          </p:cNvPr>
          <p:cNvSpPr>
            <a:spLocks noGrp="1"/>
          </p:cNvSpPr>
          <p:nvPr>
            <p:ph type="ftr" sz="quarter" idx="17"/>
          </p:nvPr>
        </p:nvSpPr>
        <p:spPr bwMode="gray"/>
        <p:txBody>
          <a:bodyPr/>
          <a:lstStyle/>
          <a:p>
            <a:r>
              <a:rPr lang="en-US" dirty="0"/>
              <a:t>Footer: Please add appropriate company</a:t>
            </a:r>
          </a:p>
        </p:txBody>
      </p:sp>
      <p:sp>
        <p:nvSpPr>
          <p:cNvPr id="2" name="Titelplatzhalter 1">
            <a:extLst>
              <a:ext uri="{FF2B5EF4-FFF2-40B4-BE49-F238E27FC236}">
                <a16:creationId xmlns:a16="http://schemas.microsoft.com/office/drawing/2014/main" id="{79A8E4F3-3C06-E91F-34B8-D35C6AB0FF13}"/>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8" name="Gruppieren 37">
            <a:extLst>
              <a:ext uri="{FF2B5EF4-FFF2-40B4-BE49-F238E27FC236}">
                <a16:creationId xmlns:a16="http://schemas.microsoft.com/office/drawing/2014/main" id="{EAC87056-CF7B-1CA0-7CD6-DA7C1544DEF2}"/>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D4473366-E4B6-3D1A-3B70-966A2D055D2A}"/>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F68EC09-9107-B36B-62C4-E17D39C0BAF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D4E132C3-6482-4844-6DDE-191D4F94DE21}"/>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57407ECD-A39F-EEA0-B83E-29369D03190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94D0069E-6D76-FF1D-AF8D-FA4F46B9DC7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CC3D76AF-120C-8ACE-4D32-FDDF73C7C37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F651BA0-21AA-D1E6-5850-880083F2E007}"/>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45560756-FE1E-A92D-F2C2-3B88D90497EA}"/>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8FB2B3A4-BF68-CF02-E953-000EB290F6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9DB45792-E782-D774-C48B-9B6DA6BEC19D}"/>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0A9408CE-F184-053C-5B93-543B50FD207A}"/>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9A7C12C3-319B-BEEC-064B-B6B759F3E4B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9F69C334-9DC9-C446-6C11-B410AE5D7E4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 name="Titel 3">
            <a:extLst>
              <a:ext uri="{FF2B5EF4-FFF2-40B4-BE49-F238E27FC236}">
                <a16:creationId xmlns:a16="http://schemas.microsoft.com/office/drawing/2014/main" id="{7B630A57-D22B-5FF9-6421-70674ED27C31}"/>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211154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Topics">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6C3E2A32-0D32-4B3E-9A89-B5A03EE5F97D}"/>
              </a:ext>
            </a:extLst>
          </p:cNvPr>
          <p:cNvSpPr>
            <a:spLocks noGrp="1"/>
          </p:cNvSpPr>
          <p:nvPr>
            <p:ph type="body" sz="quarter" idx="17" hasCustomPrompt="1"/>
          </p:nvPr>
        </p:nvSpPr>
        <p:spPr bwMode="gray">
          <a:xfrm>
            <a:off x="4367808" y="2499252"/>
            <a:ext cx="3528417" cy="3508719"/>
          </a:xfrm>
        </p:spPr>
        <p:txBody>
          <a:bodyPr anchor="ctr"/>
          <a:lstStyle>
            <a:lvl1pPr marL="0" indent="0" algn="ctr">
              <a:spcAft>
                <a:spcPts val="300"/>
              </a:spcAft>
              <a:buFont typeface="Arial" panose="020B0604020202020204" pitchFamily="34" charset="0"/>
              <a:buNone/>
              <a:defRPr sz="2000">
                <a:latin typeface="+mj-lt"/>
              </a:defRPr>
            </a:lvl1pPr>
            <a:lvl2pPr marL="0" indent="0" algn="ctr">
              <a:buFont typeface="Arial" panose="020B0604020202020204" pitchFamily="34" charset="0"/>
              <a:buNone/>
              <a:defRPr sz="2800">
                <a:latin typeface="+mj-lt"/>
              </a:defRPr>
            </a:lvl2pPr>
            <a:lvl3pPr marL="0" indent="0" algn="ctr">
              <a:buNone/>
              <a:defRPr sz="2800">
                <a:latin typeface="+mj-lt"/>
              </a:defRPr>
            </a:lvl3pPr>
            <a:lvl4pPr marL="0" indent="0" algn="ctr">
              <a:buNone/>
              <a:defRPr sz="2800">
                <a:latin typeface="+mj-lt"/>
              </a:defRPr>
            </a:lvl4pPr>
            <a:lvl5pPr marL="0" indent="0" algn="ctr">
              <a:buNone/>
              <a:defRPr sz="2800">
                <a:latin typeface="+mj-lt"/>
              </a:defRPr>
            </a:lvl5pPr>
            <a:lvl6pPr marL="0" indent="0" algn="ctr">
              <a:buNone/>
              <a:defRPr sz="2800">
                <a:latin typeface="+mj-lt"/>
              </a:defRPr>
            </a:lvl6pPr>
            <a:lvl7pPr marL="0" indent="0" algn="ctr">
              <a:buNone/>
              <a:defRPr sz="2800">
                <a:latin typeface="+mj-lt"/>
              </a:defRPr>
            </a:lvl7pPr>
            <a:lvl8pPr marL="0" indent="0" algn="ctr">
              <a:buNone/>
              <a:defRPr sz="2800">
                <a:latin typeface="+mj-lt"/>
              </a:defRPr>
            </a:lvl8pPr>
            <a:lvl9pPr marL="0" indent="0" algn="ctr">
              <a:buNone/>
              <a:defRPr sz="2800">
                <a:latin typeface="+mj-lt"/>
              </a:defRPr>
            </a:lvl9pPr>
          </a:lstStyle>
          <a:p>
            <a:pPr lvl="0"/>
            <a:r>
              <a:rPr lang="en-US" noProof="0" dirty="0"/>
              <a:t>Edit text </a:t>
            </a:r>
            <a:br>
              <a:rPr lang="en-US" noProof="0" dirty="0"/>
            </a:br>
            <a:r>
              <a:rPr lang="en-US" noProof="0" dirty="0"/>
              <a:t>master format</a:t>
            </a:r>
          </a:p>
        </p:txBody>
      </p:sp>
      <p:sp>
        <p:nvSpPr>
          <p:cNvPr id="10" name="Bildplatzhalter 9">
            <a:extLst>
              <a:ext uri="{FF2B5EF4-FFF2-40B4-BE49-F238E27FC236}">
                <a16:creationId xmlns:a16="http://schemas.microsoft.com/office/drawing/2014/main" id="{1BC8A18F-28E9-A910-8A72-26F799F1C409}"/>
              </a:ext>
            </a:extLst>
          </p:cNvPr>
          <p:cNvSpPr>
            <a:spLocks noGrp="1"/>
          </p:cNvSpPr>
          <p:nvPr>
            <p:ph type="pic" sz="quarter" idx="23" hasCustomPrompt="1"/>
          </p:nvPr>
        </p:nvSpPr>
        <p:spPr bwMode="gray">
          <a:xfrm>
            <a:off x="4007928" y="2479803"/>
            <a:ext cx="1440000" cy="1440000"/>
          </a:xfrm>
          <a:prstGeom prst="ellipse">
            <a:avLst/>
          </a:prstGeom>
          <a:solidFill>
            <a:schemeClr val="tx1"/>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13" name="Bildplatzhalter 9">
            <a:extLst>
              <a:ext uri="{FF2B5EF4-FFF2-40B4-BE49-F238E27FC236}">
                <a16:creationId xmlns:a16="http://schemas.microsoft.com/office/drawing/2014/main" id="{BFBA08CD-4990-2E78-54E9-12C030C99606}"/>
              </a:ext>
            </a:extLst>
          </p:cNvPr>
          <p:cNvSpPr>
            <a:spLocks noGrp="1"/>
          </p:cNvSpPr>
          <p:nvPr>
            <p:ph type="pic" sz="quarter" idx="24" hasCustomPrompt="1"/>
          </p:nvPr>
        </p:nvSpPr>
        <p:spPr bwMode="gray">
          <a:xfrm>
            <a:off x="6744232" y="2479803"/>
            <a:ext cx="1440000" cy="1440000"/>
          </a:xfrm>
          <a:prstGeom prst="ellipse">
            <a:avLst/>
          </a:prstGeom>
          <a:solidFill>
            <a:schemeClr val="tx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14" name="Bildplatzhalter 9">
            <a:extLst>
              <a:ext uri="{FF2B5EF4-FFF2-40B4-BE49-F238E27FC236}">
                <a16:creationId xmlns:a16="http://schemas.microsoft.com/office/drawing/2014/main" id="{B48A32B2-D82F-014D-8E5B-89F6182E0B9A}"/>
              </a:ext>
            </a:extLst>
          </p:cNvPr>
          <p:cNvSpPr>
            <a:spLocks noGrp="1"/>
          </p:cNvSpPr>
          <p:nvPr>
            <p:ph type="pic" sz="quarter" idx="25" hasCustomPrompt="1"/>
          </p:nvPr>
        </p:nvSpPr>
        <p:spPr bwMode="gray">
          <a:xfrm>
            <a:off x="4007928" y="4581288"/>
            <a:ext cx="1440000" cy="1440000"/>
          </a:xfrm>
          <a:prstGeom prst="ellipse">
            <a:avLst/>
          </a:prstGeom>
          <a:solidFill>
            <a:schemeClr val="accent3"/>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15" name="Bildplatzhalter 9">
            <a:extLst>
              <a:ext uri="{FF2B5EF4-FFF2-40B4-BE49-F238E27FC236}">
                <a16:creationId xmlns:a16="http://schemas.microsoft.com/office/drawing/2014/main" id="{FFE8A9F7-550A-6EBF-4A91-A825DB2CF905}"/>
              </a:ext>
            </a:extLst>
          </p:cNvPr>
          <p:cNvSpPr>
            <a:spLocks noGrp="1"/>
          </p:cNvSpPr>
          <p:nvPr>
            <p:ph type="pic" sz="quarter" idx="26" hasCustomPrompt="1"/>
          </p:nvPr>
        </p:nvSpPr>
        <p:spPr bwMode="gray">
          <a:xfrm>
            <a:off x="6744232" y="4581288"/>
            <a:ext cx="1440000" cy="1440000"/>
          </a:xfrm>
          <a:prstGeom prst="ellipse">
            <a:avLst/>
          </a:prstGeom>
          <a:solidFill>
            <a:schemeClr val="accent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5" name="Bogen 4">
            <a:extLst>
              <a:ext uri="{FF2B5EF4-FFF2-40B4-BE49-F238E27FC236}">
                <a16:creationId xmlns:a16="http://schemas.microsoft.com/office/drawing/2014/main" id="{5E1117FF-80C4-42D4-B557-A8C22C255D89}"/>
              </a:ext>
            </a:extLst>
          </p:cNvPr>
          <p:cNvSpPr/>
          <p:nvPr userDrawn="1"/>
        </p:nvSpPr>
        <p:spPr bwMode="gray">
          <a:xfrm>
            <a:off x="4354715" y="2479803"/>
            <a:ext cx="3541485" cy="3541485"/>
          </a:xfrm>
          <a:prstGeom prst="arc">
            <a:avLst>
              <a:gd name="adj1" fmla="val 14552069"/>
              <a:gd name="adj2" fmla="val 1763989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18" name="Bogen 17">
            <a:extLst>
              <a:ext uri="{FF2B5EF4-FFF2-40B4-BE49-F238E27FC236}">
                <a16:creationId xmlns:a16="http://schemas.microsoft.com/office/drawing/2014/main" id="{65AB8326-D205-4125-95EA-10F2FE17FFC2}"/>
              </a:ext>
            </a:extLst>
          </p:cNvPr>
          <p:cNvSpPr/>
          <p:nvPr userDrawn="1"/>
        </p:nvSpPr>
        <p:spPr bwMode="gray">
          <a:xfrm>
            <a:off x="4367808" y="2479803"/>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19" name="Bogen 18">
            <a:extLst>
              <a:ext uri="{FF2B5EF4-FFF2-40B4-BE49-F238E27FC236}">
                <a16:creationId xmlns:a16="http://schemas.microsoft.com/office/drawing/2014/main" id="{AF5040F0-A9A7-4D86-AB50-2AF336425C0F}"/>
              </a:ext>
            </a:extLst>
          </p:cNvPr>
          <p:cNvSpPr/>
          <p:nvPr userDrawn="1"/>
        </p:nvSpPr>
        <p:spPr bwMode="gray">
          <a:xfrm flipH="1">
            <a:off x="4367808" y="2466710"/>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0" name="Bogen 19">
            <a:extLst>
              <a:ext uri="{FF2B5EF4-FFF2-40B4-BE49-F238E27FC236}">
                <a16:creationId xmlns:a16="http://schemas.microsoft.com/office/drawing/2014/main" id="{B31CD0DB-D690-48AB-9293-0CFDD9CA068C}"/>
              </a:ext>
            </a:extLst>
          </p:cNvPr>
          <p:cNvSpPr/>
          <p:nvPr userDrawn="1"/>
        </p:nvSpPr>
        <p:spPr bwMode="gray">
          <a:xfrm>
            <a:off x="4367808" y="2479803"/>
            <a:ext cx="3541485" cy="3541485"/>
          </a:xfrm>
          <a:prstGeom prst="arc">
            <a:avLst>
              <a:gd name="adj1" fmla="val 3991286"/>
              <a:gd name="adj2" fmla="val 704417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2" name="Textplatzhalter 21">
            <a:extLst>
              <a:ext uri="{FF2B5EF4-FFF2-40B4-BE49-F238E27FC236}">
                <a16:creationId xmlns:a16="http://schemas.microsoft.com/office/drawing/2014/main" id="{E46B4FCB-D300-4793-9D5A-E82B5A15F880}"/>
              </a:ext>
            </a:extLst>
          </p:cNvPr>
          <p:cNvSpPr>
            <a:spLocks noGrp="1"/>
          </p:cNvSpPr>
          <p:nvPr>
            <p:ph type="body" sz="quarter" idx="18" hasCustomPrompt="1"/>
          </p:nvPr>
        </p:nvSpPr>
        <p:spPr bwMode="gray">
          <a:xfrm>
            <a:off x="8616280" y="2276847"/>
            <a:ext cx="2808000" cy="1800225"/>
          </a:xfrm>
        </p:spPr>
        <p:txBody>
          <a:bodyPr/>
          <a:lstStyle>
            <a:lvl1pPr>
              <a:spcAft>
                <a:spcPts val="600"/>
              </a:spcAft>
              <a:defRPr/>
            </a:lvl1pPr>
            <a:lvl2pPr>
              <a:spcAft>
                <a:spcPts val="300"/>
              </a:spcAft>
              <a:defRPr/>
            </a:lvl2pPr>
            <a:lvl3pPr>
              <a:spcAft>
                <a:spcPts val="300"/>
              </a:spcAft>
              <a:defRPr/>
            </a:lvl3pPr>
            <a:lvl4pPr>
              <a:spcAft>
                <a:spcPts val="300"/>
              </a:spcAft>
              <a:defRPr/>
            </a:lvl4pPr>
            <a:lvl5pPr>
              <a:spcAft>
                <a:spcPts val="300"/>
              </a:spcAft>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Textplatzhalter 21">
            <a:extLst>
              <a:ext uri="{FF2B5EF4-FFF2-40B4-BE49-F238E27FC236}">
                <a16:creationId xmlns:a16="http://schemas.microsoft.com/office/drawing/2014/main" id="{D0C321D0-F8DA-4439-8FB5-4E34F8BCCA64}"/>
              </a:ext>
            </a:extLst>
          </p:cNvPr>
          <p:cNvSpPr>
            <a:spLocks noGrp="1"/>
          </p:cNvSpPr>
          <p:nvPr>
            <p:ph type="body" sz="quarter" idx="19" hasCustomPrompt="1"/>
          </p:nvPr>
        </p:nvSpPr>
        <p:spPr bwMode="gray">
          <a:xfrm>
            <a:off x="8616280" y="4437112"/>
            <a:ext cx="2808000" cy="1800225"/>
          </a:xfrm>
        </p:spPr>
        <p:txBody>
          <a:bodyPr/>
          <a:lstStyle>
            <a:lvl1pPr>
              <a:spcAft>
                <a:spcPts val="600"/>
              </a:spcAft>
              <a:defRPr/>
            </a:lvl1pPr>
            <a:lvl2pPr>
              <a:spcAft>
                <a:spcPts val="300"/>
              </a:spcAft>
              <a:defRPr/>
            </a:lvl2pPr>
            <a:lvl3pPr>
              <a:spcAft>
                <a:spcPts val="300"/>
              </a:spcAft>
              <a:defRPr/>
            </a:lvl3pPr>
            <a:lvl4pPr>
              <a:spcAft>
                <a:spcPts val="300"/>
              </a:spcAft>
              <a:defRPr/>
            </a:lvl4pPr>
            <a:lvl5pPr>
              <a:spcAft>
                <a:spcPts val="300"/>
              </a:spcAft>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Textplatzhalter 21">
            <a:extLst>
              <a:ext uri="{FF2B5EF4-FFF2-40B4-BE49-F238E27FC236}">
                <a16:creationId xmlns:a16="http://schemas.microsoft.com/office/drawing/2014/main" id="{A22DB3A8-C81C-4961-B4B3-70C82DA0B5BA}"/>
              </a:ext>
            </a:extLst>
          </p:cNvPr>
          <p:cNvSpPr>
            <a:spLocks noGrp="1"/>
          </p:cNvSpPr>
          <p:nvPr>
            <p:ph type="body" sz="quarter" idx="20" hasCustomPrompt="1"/>
          </p:nvPr>
        </p:nvSpPr>
        <p:spPr bwMode="gray">
          <a:xfrm>
            <a:off x="695399" y="2276425"/>
            <a:ext cx="2808000" cy="1800225"/>
          </a:xfrm>
        </p:spPr>
        <p:txBody>
          <a:bodyPr/>
          <a:lstStyle>
            <a:lvl1pPr>
              <a:spcAft>
                <a:spcPts val="600"/>
              </a:spcAft>
              <a:defRPr/>
            </a:lvl1pPr>
            <a:lvl2pPr>
              <a:spcAft>
                <a:spcPts val="300"/>
              </a:spcAft>
              <a:defRPr>
                <a:solidFill>
                  <a:schemeClr val="tx1"/>
                </a:solidFill>
              </a:defRPr>
            </a:lvl2pPr>
            <a:lvl3pPr>
              <a:spcAft>
                <a:spcPts val="300"/>
              </a:spcAft>
              <a:defRPr>
                <a:solidFill>
                  <a:schemeClr val="tx1"/>
                </a:solidFill>
              </a:defRPr>
            </a:lvl3pPr>
            <a:lvl4pPr>
              <a:spcAft>
                <a:spcPts val="300"/>
              </a:spcAft>
              <a:defRPr>
                <a:solidFill>
                  <a:schemeClr val="tx1"/>
                </a:solidFill>
              </a:defRPr>
            </a:lvl4pPr>
            <a:lvl5pPr>
              <a:spcAft>
                <a:spcPts val="300"/>
              </a:spcAft>
              <a:defRPr>
                <a:solidFill>
                  <a:schemeClr val="tx1"/>
                </a:solidFill>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5" name="Textplatzhalter 21">
            <a:extLst>
              <a:ext uri="{FF2B5EF4-FFF2-40B4-BE49-F238E27FC236}">
                <a16:creationId xmlns:a16="http://schemas.microsoft.com/office/drawing/2014/main" id="{8A493F07-63AE-435B-B820-36A339CD8D40}"/>
              </a:ext>
            </a:extLst>
          </p:cNvPr>
          <p:cNvSpPr>
            <a:spLocks noGrp="1"/>
          </p:cNvSpPr>
          <p:nvPr>
            <p:ph type="body" sz="quarter" idx="21" hasCustomPrompt="1"/>
          </p:nvPr>
        </p:nvSpPr>
        <p:spPr bwMode="gray">
          <a:xfrm>
            <a:off x="695325" y="4437112"/>
            <a:ext cx="2808000" cy="1800225"/>
          </a:xfrm>
        </p:spPr>
        <p:txBody>
          <a:bodyPr/>
          <a:lstStyle>
            <a:lvl1pPr>
              <a:spcAft>
                <a:spcPts val="600"/>
              </a:spcAft>
              <a:defRPr/>
            </a:lvl1pPr>
            <a:lvl2pPr>
              <a:spcAft>
                <a:spcPts val="300"/>
              </a:spcAft>
              <a:defRPr>
                <a:latin typeface="+mn-lt"/>
              </a:defRPr>
            </a:lvl2pPr>
            <a:lvl3pPr>
              <a:spcAft>
                <a:spcPts val="300"/>
              </a:spcAft>
              <a:defRPr>
                <a:latin typeface="+mn-lt"/>
              </a:defRPr>
            </a:lvl3pPr>
            <a:lvl4pPr>
              <a:spcAft>
                <a:spcPts val="300"/>
              </a:spcAft>
              <a:defRPr>
                <a:latin typeface="+mn-lt"/>
              </a:defRPr>
            </a:lvl4pPr>
            <a:lvl5pPr>
              <a:spcAft>
                <a:spcPts val="300"/>
              </a:spcAft>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30B8F720-7BA5-4FB9-A344-0803F8A92455}"/>
              </a:ext>
            </a:extLst>
          </p:cNvPr>
          <p:cNvSpPr>
            <a:spLocks noGrp="1"/>
          </p:cNvSpPr>
          <p:nvPr>
            <p:ph type="ftr" sz="quarter" idx="22"/>
          </p:nvPr>
        </p:nvSpPr>
        <p:spPr bwMode="gray"/>
        <p:txBody>
          <a:bodyPr/>
          <a:lstStyle/>
          <a:p>
            <a:r>
              <a:rPr lang="en-US" dirty="0"/>
              <a:t>Footer: Please add appropriate company</a:t>
            </a:r>
          </a:p>
        </p:txBody>
      </p:sp>
      <p:sp>
        <p:nvSpPr>
          <p:cNvPr id="2" name="Titelplatzhalter 1">
            <a:extLst>
              <a:ext uri="{FF2B5EF4-FFF2-40B4-BE49-F238E27FC236}">
                <a16:creationId xmlns:a16="http://schemas.microsoft.com/office/drawing/2014/main" id="{D7AAD829-4FB9-550C-8532-B0B560B8C419}"/>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44" name="Gruppieren 43">
            <a:extLst>
              <a:ext uri="{FF2B5EF4-FFF2-40B4-BE49-F238E27FC236}">
                <a16:creationId xmlns:a16="http://schemas.microsoft.com/office/drawing/2014/main" id="{C184BBF0-0993-7FB7-4AB1-9D2BD41397C7}"/>
              </a:ext>
            </a:extLst>
          </p:cNvPr>
          <p:cNvGrpSpPr/>
          <p:nvPr userDrawn="1"/>
        </p:nvGrpSpPr>
        <p:grpSpPr bwMode="gray">
          <a:xfrm>
            <a:off x="3143672" y="-207392"/>
            <a:ext cx="5832648" cy="108000"/>
            <a:chOff x="3143672" y="-207392"/>
            <a:chExt cx="5832648" cy="108000"/>
          </a:xfrm>
        </p:grpSpPr>
        <p:sp>
          <p:nvSpPr>
            <p:cNvPr id="45" name="Freihandform: Form 44">
              <a:extLst>
                <a:ext uri="{FF2B5EF4-FFF2-40B4-BE49-F238E27FC236}">
                  <a16:creationId xmlns:a16="http://schemas.microsoft.com/office/drawing/2014/main" id="{F028E7F7-77AD-4363-EB40-B29436C0005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Freihandform: Form 45">
              <a:extLst>
                <a:ext uri="{FF2B5EF4-FFF2-40B4-BE49-F238E27FC236}">
                  <a16:creationId xmlns:a16="http://schemas.microsoft.com/office/drawing/2014/main" id="{321D4057-A25A-600C-EBE2-A266EF255AB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7" name="Gruppieren 46">
              <a:extLst>
                <a:ext uri="{FF2B5EF4-FFF2-40B4-BE49-F238E27FC236}">
                  <a16:creationId xmlns:a16="http://schemas.microsoft.com/office/drawing/2014/main" id="{AB0C4EFE-1569-56CE-E000-1FF1D6D7601D}"/>
                </a:ext>
              </a:extLst>
            </p:cNvPr>
            <p:cNvGrpSpPr/>
            <p:nvPr userDrawn="1"/>
          </p:nvGrpSpPr>
          <p:grpSpPr bwMode="gray">
            <a:xfrm>
              <a:off x="5879976" y="-207392"/>
              <a:ext cx="360040" cy="108000"/>
              <a:chOff x="5879976" y="-207392"/>
              <a:chExt cx="360040" cy="108000"/>
            </a:xfrm>
          </p:grpSpPr>
          <p:sp>
            <p:nvSpPr>
              <p:cNvPr id="56" name="Freihandform: Form 55">
                <a:extLst>
                  <a:ext uri="{FF2B5EF4-FFF2-40B4-BE49-F238E27FC236}">
                    <a16:creationId xmlns:a16="http://schemas.microsoft.com/office/drawing/2014/main" id="{E130D2F0-8D65-6836-B279-873059ED349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7" name="Freihandform: Form 56">
                <a:extLst>
                  <a:ext uri="{FF2B5EF4-FFF2-40B4-BE49-F238E27FC236}">
                    <a16:creationId xmlns:a16="http://schemas.microsoft.com/office/drawing/2014/main" id="{A729E7B0-2E20-9C45-58A7-BDA3CE65A1E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8" name="Freihandform: Form 47">
              <a:extLst>
                <a:ext uri="{FF2B5EF4-FFF2-40B4-BE49-F238E27FC236}">
                  <a16:creationId xmlns:a16="http://schemas.microsoft.com/office/drawing/2014/main" id="{265F5132-03FB-B03F-9820-791B330729E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66377083-83A0-C6B0-0E74-996162463370}"/>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0" name="Gruppieren 49">
              <a:extLst>
                <a:ext uri="{FF2B5EF4-FFF2-40B4-BE49-F238E27FC236}">
                  <a16:creationId xmlns:a16="http://schemas.microsoft.com/office/drawing/2014/main" id="{7C298955-674B-48F3-4625-08A901AF728B}"/>
                </a:ext>
              </a:extLst>
            </p:cNvPr>
            <p:cNvGrpSpPr/>
            <p:nvPr userDrawn="1"/>
          </p:nvGrpSpPr>
          <p:grpSpPr bwMode="gray">
            <a:xfrm>
              <a:off x="8616280" y="-207392"/>
              <a:ext cx="360040" cy="108000"/>
              <a:chOff x="5879976" y="-207392"/>
              <a:chExt cx="360040" cy="108000"/>
            </a:xfrm>
          </p:grpSpPr>
          <p:sp>
            <p:nvSpPr>
              <p:cNvPr id="54" name="Freihandform: Form 53">
                <a:extLst>
                  <a:ext uri="{FF2B5EF4-FFF2-40B4-BE49-F238E27FC236}">
                    <a16:creationId xmlns:a16="http://schemas.microsoft.com/office/drawing/2014/main" id="{5125165F-AF6D-01E8-1777-B2BB1FA57D5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eihandform: Form 54">
                <a:extLst>
                  <a:ext uri="{FF2B5EF4-FFF2-40B4-BE49-F238E27FC236}">
                    <a16:creationId xmlns:a16="http://schemas.microsoft.com/office/drawing/2014/main" id="{71A66DC9-8514-2266-0EAC-E39AA3FB6BA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1" name="Gruppieren 50">
              <a:extLst>
                <a:ext uri="{FF2B5EF4-FFF2-40B4-BE49-F238E27FC236}">
                  <a16:creationId xmlns:a16="http://schemas.microsoft.com/office/drawing/2014/main" id="{2EAF134E-C932-C5CE-5C20-388275242582}"/>
                </a:ext>
              </a:extLst>
            </p:cNvPr>
            <p:cNvGrpSpPr/>
            <p:nvPr userDrawn="1"/>
          </p:nvGrpSpPr>
          <p:grpSpPr bwMode="gray">
            <a:xfrm>
              <a:off x="3143672" y="-207392"/>
              <a:ext cx="360040" cy="108000"/>
              <a:chOff x="5879976" y="-207392"/>
              <a:chExt cx="360040" cy="108000"/>
            </a:xfrm>
          </p:grpSpPr>
          <p:sp>
            <p:nvSpPr>
              <p:cNvPr id="52" name="Freihandform: Form 51">
                <a:extLst>
                  <a:ext uri="{FF2B5EF4-FFF2-40B4-BE49-F238E27FC236}">
                    <a16:creationId xmlns:a16="http://schemas.microsoft.com/office/drawing/2014/main" id="{F5129734-99A0-7689-BCB6-740D3939956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3" name="Freihandform: Form 52">
                <a:extLst>
                  <a:ext uri="{FF2B5EF4-FFF2-40B4-BE49-F238E27FC236}">
                    <a16:creationId xmlns:a16="http://schemas.microsoft.com/office/drawing/2014/main" id="{63049F20-8244-EB2C-176A-A44273F6D48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6" name="Titel 15">
            <a:extLst>
              <a:ext uri="{FF2B5EF4-FFF2-40B4-BE49-F238E27FC236}">
                <a16:creationId xmlns:a16="http://schemas.microsoft.com/office/drawing/2014/main" id="{E3FFE8E4-0BAF-C152-0573-2612B19E4E15}"/>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61335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Only Title - with Line">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DE8C1498-EAA7-4B25-A689-A355EBF7082E}"/>
              </a:ext>
            </a:extLst>
          </p:cNvPr>
          <p:cNvSpPr>
            <a:spLocks noGrp="1"/>
          </p:cNvSpPr>
          <p:nvPr>
            <p:ph type="ftr" sz="quarter" idx="13"/>
          </p:nvPr>
        </p:nvSpPr>
        <p:spPr bwMode="gray">
          <a:xfrm>
            <a:off x="695400" y="6489352"/>
            <a:ext cx="4680000" cy="108000"/>
          </a:xfrm>
        </p:spPr>
        <p:txBody>
          <a:bodyPr/>
          <a:lstStyle/>
          <a:p>
            <a:r>
              <a:rPr lang="en-US" dirty="0"/>
              <a:t>Footer: Please add appropriate company</a:t>
            </a:r>
          </a:p>
        </p:txBody>
      </p:sp>
      <p:sp>
        <p:nvSpPr>
          <p:cNvPr id="2" name="Titel 1"/>
          <p:cNvSpPr>
            <a:spLocks noGrp="1"/>
          </p:cNvSpPr>
          <p:nvPr>
            <p:ph type="title" hasCustomPrompt="1"/>
          </p:nvPr>
        </p:nvSpPr>
        <p:spPr bwMode="gray">
          <a:xfrm>
            <a:off x="695325" y="620688"/>
            <a:ext cx="8280000" cy="1044000"/>
          </a:xfrm>
        </p:spPr>
        <p:txBody>
          <a:bodyPr vert="horz" lIns="0" tIns="0" rIns="0" bIns="0" rtlCol="0" anchor="b">
            <a:noAutofit/>
          </a:bodyPr>
          <a:lstStyle>
            <a:lvl1pPr>
              <a:defRPr lang="de-DE" noProof="0" dirty="0"/>
            </a:lvl1pPr>
          </a:lstStyle>
          <a:p>
            <a:pPr lvl="0"/>
            <a:r>
              <a:rPr lang="en-US" dirty="0"/>
              <a:t>Click to add </a:t>
            </a:r>
            <a:r>
              <a:rPr lang="en-US" noProof="0" dirty="0"/>
              <a:t>heading (for text slides)</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4" name="Titelplatzhalter 1">
            <a:extLst>
              <a:ext uri="{FF2B5EF4-FFF2-40B4-BE49-F238E27FC236}">
                <a16:creationId xmlns:a16="http://schemas.microsoft.com/office/drawing/2014/main" id="{7A12E2BC-6ABE-7962-734C-FBC5085F9792}"/>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9" name="Gruppieren 38">
            <a:extLst>
              <a:ext uri="{FF2B5EF4-FFF2-40B4-BE49-F238E27FC236}">
                <a16:creationId xmlns:a16="http://schemas.microsoft.com/office/drawing/2014/main" id="{CA0F2C60-CF65-8FCF-735E-FD40248C4574}"/>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368B4BEF-B972-160E-4D54-482FB12CFB6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FD7CE927-F283-8D28-4B88-D6AC6D89CE9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C3A7B325-5C10-F0A0-FA9C-8A9722F0416D}"/>
                </a:ext>
              </a:extLst>
            </p:cNvPr>
            <p:cNvGrpSpPr/>
            <p:nvPr userDrawn="1"/>
          </p:nvGrpSpPr>
          <p:grpSpPr bwMode="gray">
            <a:xfrm>
              <a:off x="5879976" y="-207392"/>
              <a:ext cx="360040" cy="108000"/>
              <a:chOff x="5879976" y="-207392"/>
              <a:chExt cx="360040" cy="108000"/>
            </a:xfrm>
          </p:grpSpPr>
          <p:sp>
            <p:nvSpPr>
              <p:cNvPr id="29" name="Freihandform: Form 28">
                <a:extLst>
                  <a:ext uri="{FF2B5EF4-FFF2-40B4-BE49-F238E27FC236}">
                    <a16:creationId xmlns:a16="http://schemas.microsoft.com/office/drawing/2014/main" id="{EA32D5FF-D20F-9791-161E-410FF7C5FDA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F48129C-0460-F84F-17B1-C10EE4F64E0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5962E451-6665-9556-AB49-5314BA054613}"/>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1F25593-C128-FB87-77AF-A365F0FA3451}"/>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28D5F064-7622-B461-E545-0ECB36AEA0D9}"/>
                </a:ext>
              </a:extLst>
            </p:cNvPr>
            <p:cNvGrpSpPr/>
            <p:nvPr userDrawn="1"/>
          </p:nvGrpSpPr>
          <p:grpSpPr bwMode="gray">
            <a:xfrm>
              <a:off x="8616280" y="-207392"/>
              <a:ext cx="360040" cy="108000"/>
              <a:chOff x="5879976" y="-207392"/>
              <a:chExt cx="360040" cy="108000"/>
            </a:xfrm>
          </p:grpSpPr>
          <p:sp>
            <p:nvSpPr>
              <p:cNvPr id="34" name="Freihandform: Form 33">
                <a:extLst>
                  <a:ext uri="{FF2B5EF4-FFF2-40B4-BE49-F238E27FC236}">
                    <a16:creationId xmlns:a16="http://schemas.microsoft.com/office/drawing/2014/main" id="{979262FC-2DB1-ED90-00EC-FB95893ADBE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4A26CCCB-7FDC-6D15-51D0-E5D1B6007F8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6" name="Gruppieren 35">
              <a:extLst>
                <a:ext uri="{FF2B5EF4-FFF2-40B4-BE49-F238E27FC236}">
                  <a16:creationId xmlns:a16="http://schemas.microsoft.com/office/drawing/2014/main" id="{C4CE6807-C2C1-B852-73C2-E53941606E1E}"/>
                </a:ext>
              </a:extLst>
            </p:cNvPr>
            <p:cNvGrpSpPr/>
            <p:nvPr userDrawn="1"/>
          </p:nvGrpSpPr>
          <p:grpSpPr bwMode="gray">
            <a:xfrm>
              <a:off x="3143672" y="-207392"/>
              <a:ext cx="360040" cy="108000"/>
              <a:chOff x="5879976" y="-207392"/>
              <a:chExt cx="360040" cy="108000"/>
            </a:xfrm>
          </p:grpSpPr>
          <p:sp>
            <p:nvSpPr>
              <p:cNvPr id="37" name="Freihandform: Form 36">
                <a:extLst>
                  <a:ext uri="{FF2B5EF4-FFF2-40B4-BE49-F238E27FC236}">
                    <a16:creationId xmlns:a16="http://schemas.microsoft.com/office/drawing/2014/main" id="{839888F0-1469-B6FD-EF10-C622F6A53A5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1D30697D-9348-7862-C5BD-DA8B05531FB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442991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nly Title - without Lin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3" name="Fußzeilenplatzhalter 2">
            <a:extLst>
              <a:ext uri="{FF2B5EF4-FFF2-40B4-BE49-F238E27FC236}">
                <a16:creationId xmlns:a16="http://schemas.microsoft.com/office/drawing/2014/main" id="{DE8C1498-EAA7-4B25-A689-A355EBF7082E}"/>
              </a:ext>
            </a:extLst>
          </p:cNvPr>
          <p:cNvSpPr>
            <a:spLocks noGrp="1"/>
          </p:cNvSpPr>
          <p:nvPr>
            <p:ph type="ftr" sz="quarter" idx="13"/>
          </p:nvPr>
        </p:nvSpPr>
        <p:spPr bwMode="gray"/>
        <p:txBody>
          <a:bodyPr/>
          <a:lstStyle/>
          <a:p>
            <a:r>
              <a:rPr lang="en-US" dirty="0"/>
              <a:t>Footer: Please add appropriate company</a:t>
            </a:r>
          </a:p>
        </p:txBody>
      </p:sp>
      <p:sp>
        <p:nvSpPr>
          <p:cNvPr id="4" name="Titel 1">
            <a:extLst>
              <a:ext uri="{FF2B5EF4-FFF2-40B4-BE49-F238E27FC236}">
                <a16:creationId xmlns:a16="http://schemas.microsoft.com/office/drawing/2014/main" id="{D5B74B5C-6E0B-74E0-9281-159D477AAC13}"/>
              </a:ext>
            </a:extLst>
          </p:cNvPr>
          <p:cNvSpPr>
            <a:spLocks noGrp="1"/>
          </p:cNvSpPr>
          <p:nvPr>
            <p:ph type="title" hasCustomPrompt="1"/>
          </p:nvPr>
        </p:nvSpPr>
        <p:spPr bwMode="gray">
          <a:xfrm>
            <a:off x="695400" y="620688"/>
            <a:ext cx="8280000" cy="1044000"/>
          </a:xfrm>
        </p:spPr>
        <p:txBody>
          <a:bodyPr vert="horz" lIns="0" tIns="0" rIns="0" bIns="0" rtlCol="0" anchor="b">
            <a:noAutofit/>
          </a:bodyPr>
          <a:lstStyle>
            <a:lvl1pPr>
              <a:defRPr lang="de-DE" noProof="0" dirty="0"/>
            </a:lvl1pPr>
          </a:lstStyle>
          <a:p>
            <a:pPr lvl="0"/>
            <a:r>
              <a:rPr lang="en-US" dirty="0"/>
              <a:t>Click to add</a:t>
            </a:r>
            <a:r>
              <a:rPr lang="en-US" noProof="0" dirty="0"/>
              <a:t> heading (for images/elements)</a:t>
            </a:r>
          </a:p>
        </p:txBody>
      </p:sp>
      <p:grpSp>
        <p:nvGrpSpPr>
          <p:cNvPr id="25" name="Gruppieren 24">
            <a:extLst>
              <a:ext uri="{FF2B5EF4-FFF2-40B4-BE49-F238E27FC236}">
                <a16:creationId xmlns:a16="http://schemas.microsoft.com/office/drawing/2014/main" id="{8CEDBEBA-4496-AA2A-699A-039FFBB2729A}"/>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F11CED92-23CD-D61F-E232-B2ADF0F10885}"/>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9F20AA77-4CFB-B6F0-6996-B39C206F7868}"/>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462D0B87-45C0-3F2B-AABA-B29BB4612219}"/>
                </a:ext>
              </a:extLst>
            </p:cNvPr>
            <p:cNvGrpSpPr/>
            <p:nvPr userDrawn="1"/>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7BD96C65-5A0E-3812-DBF0-B6F8B4472CB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099D11A0-0281-2E61-DD36-AE723D240E2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CF3C88B3-D4EE-BC7B-37AA-1A7A9F152B0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256EB0B-CA91-78C9-B57F-7FB2BF8D5919}"/>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D0D13424-5935-8562-29E6-8B4E5C96AD36}"/>
                </a:ext>
              </a:extLst>
            </p:cNvPr>
            <p:cNvGrpSpPr/>
            <p:nvPr userDrawn="1"/>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F50151F5-1701-B14A-A04F-FB0C14B1CD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B642AF49-12FC-643D-FE8C-9849F3FE5AE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34842197-53F0-D060-DB43-9B1584FD9146}"/>
                </a:ext>
              </a:extLst>
            </p:cNvPr>
            <p:cNvGrpSpPr/>
            <p:nvPr userDrawn="1"/>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97E86C8-DAF5-4F9F-0AC4-79E6A11D1ED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6590E47B-41EE-B806-7975-070955D5737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58372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deep - with Line and Content">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CE82B8A1-0CCE-4815-9668-383D7DE7D8B4}" type="slidenum">
              <a:rPr lang="en-US" noProof="0" smtClean="0"/>
              <a:pPr/>
              <a:t>‹#›</a:t>
            </a:fld>
            <a:endParaRPr lang="en-US" noProof="0" dirty="0"/>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95401" y="620688"/>
            <a:ext cx="4320479" cy="1656000"/>
          </a:xfrm>
        </p:spPr>
        <p:txBody>
          <a:bodyPr vert="horz" lIns="0" tIns="0" rIns="0" bIns="0" rtlCol="0" anchor="b">
            <a:noAutofit/>
          </a:bodyPr>
          <a:lstStyle>
            <a:lvl1pPr>
              <a:defRPr lang="de-DE" noProof="0" dirty="0"/>
            </a:lvl1pPr>
          </a:lstStyle>
          <a:p>
            <a:pPr lvl="0"/>
            <a:r>
              <a:rPr lang="en-US" dirty="0"/>
              <a:t>Click to add</a:t>
            </a:r>
            <a:br>
              <a:rPr lang="en-US" noProof="0" dirty="0"/>
            </a:br>
            <a:r>
              <a:rPr lang="en-US" noProof="0" dirty="0"/>
              <a:t>deep heading</a:t>
            </a:r>
            <a:br>
              <a:rPr lang="en-US" noProof="0" dirty="0"/>
            </a:br>
            <a:r>
              <a:rPr lang="en-US" noProof="0" dirty="0"/>
              <a:t>(for text slides)</a:t>
            </a:r>
          </a:p>
        </p:txBody>
      </p:sp>
      <p:sp>
        <p:nvSpPr>
          <p:cNvPr id="16" name="Textplatzhalter 15">
            <a:extLst>
              <a:ext uri="{FF2B5EF4-FFF2-40B4-BE49-F238E27FC236}">
                <a16:creationId xmlns:a16="http://schemas.microsoft.com/office/drawing/2014/main" id="{2E00D667-49A1-47E5-9412-6CD7271FA83E}"/>
              </a:ext>
            </a:extLst>
          </p:cNvPr>
          <p:cNvSpPr>
            <a:spLocks noGrp="1"/>
          </p:cNvSpPr>
          <p:nvPr>
            <p:ph type="body" sz="quarter" idx="15" hasCustomPrompt="1"/>
          </p:nvPr>
        </p:nvSpPr>
        <p:spPr bwMode="gray">
          <a:xfrm>
            <a:off x="695720" y="2774571"/>
            <a:ext cx="2808000" cy="3456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Fußzeilenplatzhalter 1">
            <a:extLst>
              <a:ext uri="{FF2B5EF4-FFF2-40B4-BE49-F238E27FC236}">
                <a16:creationId xmlns:a16="http://schemas.microsoft.com/office/drawing/2014/main" id="{77AA42EE-A1CB-4229-A34C-AC5A1EB0C8B2}"/>
              </a:ext>
            </a:extLst>
          </p:cNvPr>
          <p:cNvSpPr>
            <a:spLocks noGrp="1"/>
          </p:cNvSpPr>
          <p:nvPr>
            <p:ph type="ftr" sz="quarter" idx="16"/>
          </p:nvPr>
        </p:nvSpPr>
        <p:spPr bwMode="gray"/>
        <p:txBody>
          <a:bodyPr/>
          <a:lstStyle/>
          <a:p>
            <a:r>
              <a:rPr lang="en-US" dirty="0"/>
              <a:t>Footer: Please add appropriate company</a:t>
            </a:r>
          </a:p>
        </p:txBody>
      </p:sp>
      <p:sp>
        <p:nvSpPr>
          <p:cNvPr id="6" name="Titelplatzhalter 1">
            <a:extLst>
              <a:ext uri="{FF2B5EF4-FFF2-40B4-BE49-F238E27FC236}">
                <a16:creationId xmlns:a16="http://schemas.microsoft.com/office/drawing/2014/main" id="{7BF58744-0E73-754F-C65E-E871C1A64945}"/>
              </a:ext>
            </a:extLst>
          </p:cNvPr>
          <p:cNvSpPr txBox="1">
            <a:spLocks/>
          </p:cNvSpPr>
          <p:nvPr userDrawn="1"/>
        </p:nvSpPr>
        <p:spPr bwMode="gray">
          <a:xfrm>
            <a:off x="695401" y="2204864"/>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54" name="Gruppieren 53">
            <a:extLst>
              <a:ext uri="{FF2B5EF4-FFF2-40B4-BE49-F238E27FC236}">
                <a16:creationId xmlns:a16="http://schemas.microsoft.com/office/drawing/2014/main" id="{D99F73E5-5985-50BD-9777-7E8EF96893BB}"/>
              </a:ext>
            </a:extLst>
          </p:cNvPr>
          <p:cNvGrpSpPr/>
          <p:nvPr userDrawn="1"/>
        </p:nvGrpSpPr>
        <p:grpSpPr bwMode="gray">
          <a:xfrm>
            <a:off x="3143672" y="-207392"/>
            <a:ext cx="5832648" cy="108000"/>
            <a:chOff x="3143672" y="-207392"/>
            <a:chExt cx="5832648" cy="108000"/>
          </a:xfrm>
        </p:grpSpPr>
        <p:sp>
          <p:nvSpPr>
            <p:cNvPr id="55" name="Freihandform: Form 54">
              <a:extLst>
                <a:ext uri="{FF2B5EF4-FFF2-40B4-BE49-F238E27FC236}">
                  <a16:creationId xmlns:a16="http://schemas.microsoft.com/office/drawing/2014/main" id="{6CD9780A-34BC-1ABE-52FF-9CD56726D6DA}"/>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9554FC43-17A2-8FC3-0BC6-A3ACBB4604E6}"/>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7" name="Gruppieren 56">
              <a:extLst>
                <a:ext uri="{FF2B5EF4-FFF2-40B4-BE49-F238E27FC236}">
                  <a16:creationId xmlns:a16="http://schemas.microsoft.com/office/drawing/2014/main" id="{5DEE10DA-B34E-4CDA-14E6-BA1E489D691B}"/>
                </a:ext>
              </a:extLst>
            </p:cNvPr>
            <p:cNvGrpSpPr/>
            <p:nvPr userDrawn="1"/>
          </p:nvGrpSpPr>
          <p:grpSpPr bwMode="gray">
            <a:xfrm>
              <a:off x="5879976" y="-207392"/>
              <a:ext cx="360040" cy="108000"/>
              <a:chOff x="5879976" y="-207392"/>
              <a:chExt cx="360040" cy="108000"/>
            </a:xfrm>
          </p:grpSpPr>
          <p:sp>
            <p:nvSpPr>
              <p:cNvPr id="66" name="Freihandform: Form 65">
                <a:extLst>
                  <a:ext uri="{FF2B5EF4-FFF2-40B4-BE49-F238E27FC236}">
                    <a16:creationId xmlns:a16="http://schemas.microsoft.com/office/drawing/2014/main" id="{8B1C93DD-F514-8DE5-5C84-45E2BAF4541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7" name="Freihandform: Form 66">
                <a:extLst>
                  <a:ext uri="{FF2B5EF4-FFF2-40B4-BE49-F238E27FC236}">
                    <a16:creationId xmlns:a16="http://schemas.microsoft.com/office/drawing/2014/main" id="{9F5ABD0F-2D05-6765-AAB4-AEA02E2F3ED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8" name="Freihandform: Form 57">
              <a:extLst>
                <a:ext uri="{FF2B5EF4-FFF2-40B4-BE49-F238E27FC236}">
                  <a16:creationId xmlns:a16="http://schemas.microsoft.com/office/drawing/2014/main" id="{C97D11E1-6919-CE12-032B-6A66ED047B15}"/>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Freihandform: Form 58">
              <a:extLst>
                <a:ext uri="{FF2B5EF4-FFF2-40B4-BE49-F238E27FC236}">
                  <a16:creationId xmlns:a16="http://schemas.microsoft.com/office/drawing/2014/main" id="{A3440ED5-F81A-DC3F-3457-9803A3E982A2}"/>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0" name="Gruppieren 59">
              <a:extLst>
                <a:ext uri="{FF2B5EF4-FFF2-40B4-BE49-F238E27FC236}">
                  <a16:creationId xmlns:a16="http://schemas.microsoft.com/office/drawing/2014/main" id="{FE01C613-FCD2-870A-1C6C-9D8E83187D75}"/>
                </a:ext>
              </a:extLst>
            </p:cNvPr>
            <p:cNvGrpSpPr/>
            <p:nvPr userDrawn="1"/>
          </p:nvGrpSpPr>
          <p:grpSpPr bwMode="gray">
            <a:xfrm>
              <a:off x="8616280" y="-207392"/>
              <a:ext cx="360040" cy="108000"/>
              <a:chOff x="5879976" y="-207392"/>
              <a:chExt cx="360040" cy="108000"/>
            </a:xfrm>
          </p:grpSpPr>
          <p:sp>
            <p:nvSpPr>
              <p:cNvPr id="64" name="Freihandform: Form 63">
                <a:extLst>
                  <a:ext uri="{FF2B5EF4-FFF2-40B4-BE49-F238E27FC236}">
                    <a16:creationId xmlns:a16="http://schemas.microsoft.com/office/drawing/2014/main" id="{FA9640D0-1C1A-3829-C2DB-741F604B52C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5" name="Freihandform: Form 64">
                <a:extLst>
                  <a:ext uri="{FF2B5EF4-FFF2-40B4-BE49-F238E27FC236}">
                    <a16:creationId xmlns:a16="http://schemas.microsoft.com/office/drawing/2014/main" id="{928F4AA0-B9BE-E63D-06C7-125907FC447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1" name="Gruppieren 60">
              <a:extLst>
                <a:ext uri="{FF2B5EF4-FFF2-40B4-BE49-F238E27FC236}">
                  <a16:creationId xmlns:a16="http://schemas.microsoft.com/office/drawing/2014/main" id="{63FA1694-9560-ADD9-7F51-748CC8F8074E}"/>
                </a:ext>
              </a:extLst>
            </p:cNvPr>
            <p:cNvGrpSpPr/>
            <p:nvPr userDrawn="1"/>
          </p:nvGrpSpPr>
          <p:grpSpPr bwMode="gray">
            <a:xfrm>
              <a:off x="3143672" y="-207392"/>
              <a:ext cx="360040" cy="108000"/>
              <a:chOff x="5879976" y="-207392"/>
              <a:chExt cx="360040" cy="108000"/>
            </a:xfrm>
          </p:grpSpPr>
          <p:sp>
            <p:nvSpPr>
              <p:cNvPr id="62" name="Freihandform: Form 61">
                <a:extLst>
                  <a:ext uri="{FF2B5EF4-FFF2-40B4-BE49-F238E27FC236}">
                    <a16:creationId xmlns:a16="http://schemas.microsoft.com/office/drawing/2014/main" id="{D55CD776-E2D7-6D73-134C-E62843A1A8D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3" name="Freihandform: Form 62">
                <a:extLst>
                  <a:ext uri="{FF2B5EF4-FFF2-40B4-BE49-F238E27FC236}">
                    <a16:creationId xmlns:a16="http://schemas.microsoft.com/office/drawing/2014/main" id="{EE686167-8B45-DAAE-5AD3-AEBDB77A442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42668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deep - without Lin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CE82B8A1-0CCE-4815-9668-383D7DE7D8B4}" type="slidenum">
              <a:rPr lang="en-US" noProof="0" smtClean="0"/>
              <a:pPr/>
              <a:t>‹#›</a:t>
            </a:fld>
            <a:endParaRPr lang="en-US" noProof="0" dirty="0"/>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95401" y="620688"/>
            <a:ext cx="4320479" cy="1656000"/>
          </a:xfrm>
        </p:spPr>
        <p:txBody>
          <a:bodyPr vert="horz" lIns="0" tIns="0" rIns="0" bIns="0" rtlCol="0" anchor="b">
            <a:noAutofit/>
          </a:bodyPr>
          <a:lstStyle>
            <a:lvl1pPr>
              <a:defRPr lang="de-DE" noProof="0" dirty="0"/>
            </a:lvl1pPr>
          </a:lstStyle>
          <a:p>
            <a:pPr lvl="0"/>
            <a:r>
              <a:rPr lang="en-US" dirty="0"/>
              <a:t>Click to add</a:t>
            </a:r>
            <a:br>
              <a:rPr lang="en-US" dirty="0"/>
            </a:br>
            <a:r>
              <a:rPr lang="en-US" noProof="0" dirty="0"/>
              <a:t>deep heading</a:t>
            </a:r>
            <a:br>
              <a:rPr lang="en-US" noProof="0" dirty="0"/>
            </a:br>
            <a:r>
              <a:rPr lang="en-US" noProof="0" dirty="0"/>
              <a:t>(for images/elements)</a:t>
            </a:r>
          </a:p>
        </p:txBody>
      </p:sp>
      <p:sp>
        <p:nvSpPr>
          <p:cNvPr id="2" name="Fußzeilenplatzhalter 1">
            <a:extLst>
              <a:ext uri="{FF2B5EF4-FFF2-40B4-BE49-F238E27FC236}">
                <a16:creationId xmlns:a16="http://schemas.microsoft.com/office/drawing/2014/main" id="{77AA42EE-A1CB-4229-A34C-AC5A1EB0C8B2}"/>
              </a:ext>
            </a:extLst>
          </p:cNvPr>
          <p:cNvSpPr>
            <a:spLocks noGrp="1"/>
          </p:cNvSpPr>
          <p:nvPr>
            <p:ph type="ftr" sz="quarter" idx="16"/>
          </p:nvPr>
        </p:nvSpPr>
        <p:spPr bwMode="gray"/>
        <p:txBody>
          <a:bodyPr/>
          <a:lstStyle/>
          <a:p>
            <a:r>
              <a:rPr lang="en-US" dirty="0"/>
              <a:t>Footer: Please add appropriate company</a:t>
            </a:r>
          </a:p>
        </p:txBody>
      </p:sp>
      <p:grpSp>
        <p:nvGrpSpPr>
          <p:cNvPr id="38" name="Gruppieren 37">
            <a:extLst>
              <a:ext uri="{FF2B5EF4-FFF2-40B4-BE49-F238E27FC236}">
                <a16:creationId xmlns:a16="http://schemas.microsoft.com/office/drawing/2014/main" id="{B4B8F33E-8213-7275-1B8E-9C34197A14E2}"/>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E32694D8-4FE8-6784-69A2-F52AB848499B}"/>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349B5100-84CB-FB7A-D89C-22B215C52A93}"/>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0F270520-6B08-78C3-8A3D-260214DB226D}"/>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848838EA-E405-0C6F-66C8-0E382A1F0BE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F85CE07A-C747-1C6A-18B0-6EAD045DFB2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C9977894-90DE-F610-5ADA-FFEA66EA3C48}"/>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529B9649-E0BB-BBBB-232E-1AA254FFC089}"/>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1B59674A-D1A9-66CA-F090-377216AD35CC}"/>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C794C931-D595-EE4C-0157-B13B2F5F36A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4218597F-11DA-834D-0C8A-6BD26681FCB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85EF0BE5-590F-F598-23CD-3C5CF353AFEE}"/>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50F92739-7BDE-EDD2-CF90-5C64110F1A2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17A80FC1-FF1C-0001-5240-F76ABA5C884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46043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ey Facts">
    <p:bg bwMode="gray">
      <p:bgPr>
        <a:solidFill>
          <a:schemeClr val="tx1"/>
        </a:solidFill>
        <a:effectLst/>
      </p:bgPr>
    </p:bg>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lvl1pPr>
              <a:defRPr>
                <a:solidFill>
                  <a:schemeClr val="bg1"/>
                </a:solidFill>
              </a:defRPr>
            </a:lvl1pPr>
          </a:lstStyle>
          <a:p>
            <a:fld id="{CE82B8A1-0CCE-4815-9668-383D7DE7D8B4}" type="slidenum">
              <a:rPr lang="en-US" smtClean="0"/>
              <a:pPr/>
              <a:t>‹#›</a:t>
            </a:fld>
            <a:endParaRPr lang="en-US" dirty="0"/>
          </a:p>
        </p:txBody>
      </p:sp>
      <p:sp>
        <p:nvSpPr>
          <p:cNvPr id="21" name="Bildplatzhalter 3">
            <a:extLst>
              <a:ext uri="{FF2B5EF4-FFF2-40B4-BE49-F238E27FC236}">
                <a16:creationId xmlns:a16="http://schemas.microsoft.com/office/drawing/2014/main" id="{BCA48E5C-D0F8-4C4F-A05A-1F7EF3CE0B87}"/>
              </a:ext>
            </a:extLst>
          </p:cNvPr>
          <p:cNvSpPr>
            <a:spLocks noGrp="1"/>
          </p:cNvSpPr>
          <p:nvPr>
            <p:ph type="pic" sz="quarter" idx="18" hasCustomPrompt="1"/>
          </p:nvPr>
        </p:nvSpPr>
        <p:spPr bwMode="gray">
          <a:xfrm>
            <a:off x="3467708" y="2276475"/>
            <a:ext cx="2736000" cy="11521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0" name="Textplatzhalter 3">
            <a:extLst>
              <a:ext uri="{FF2B5EF4-FFF2-40B4-BE49-F238E27FC236}">
                <a16:creationId xmlns:a16="http://schemas.microsoft.com/office/drawing/2014/main" id="{1CFF7B0D-B803-4EDA-A1D9-9A633090372C}"/>
              </a:ext>
            </a:extLst>
          </p:cNvPr>
          <p:cNvSpPr>
            <a:spLocks noGrp="1"/>
          </p:cNvSpPr>
          <p:nvPr>
            <p:ph type="body" sz="quarter" idx="17" hasCustomPrompt="1"/>
          </p:nvPr>
        </p:nvSpPr>
        <p:spPr bwMode="gray">
          <a:xfrm>
            <a:off x="696107" y="3645136"/>
            <a:ext cx="2448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6" name="Textplatzhalter 5">
            <a:extLst>
              <a:ext uri="{FF2B5EF4-FFF2-40B4-BE49-F238E27FC236}">
                <a16:creationId xmlns:a16="http://schemas.microsoft.com/office/drawing/2014/main" id="{30B71BFF-0074-4A8E-A01B-3B76CEEA3F52}"/>
              </a:ext>
            </a:extLst>
          </p:cNvPr>
          <p:cNvSpPr>
            <a:spLocks noGrp="1"/>
          </p:cNvSpPr>
          <p:nvPr>
            <p:ph type="body" sz="quarter" idx="22" hasCustomPrompt="1"/>
          </p:nvPr>
        </p:nvSpPr>
        <p:spPr bwMode="gray">
          <a:xfrm>
            <a:off x="696107" y="4790207"/>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9" name="Textplatzhalter 5">
            <a:extLst>
              <a:ext uri="{FF2B5EF4-FFF2-40B4-BE49-F238E27FC236}">
                <a16:creationId xmlns:a16="http://schemas.microsoft.com/office/drawing/2014/main" id="{1E336BD0-7CC1-4293-B449-B4E9D886256E}"/>
              </a:ext>
            </a:extLst>
          </p:cNvPr>
          <p:cNvSpPr>
            <a:spLocks noGrp="1"/>
          </p:cNvSpPr>
          <p:nvPr>
            <p:ph type="body" sz="quarter" idx="23" hasCustomPrompt="1"/>
          </p:nvPr>
        </p:nvSpPr>
        <p:spPr bwMode="gray">
          <a:xfrm>
            <a:off x="3503712" y="4790207"/>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 name="Textplatzhalter 5">
            <a:extLst>
              <a:ext uri="{FF2B5EF4-FFF2-40B4-BE49-F238E27FC236}">
                <a16:creationId xmlns:a16="http://schemas.microsoft.com/office/drawing/2014/main" id="{518DB0B2-BF65-48B8-9238-7DC0B235FDF8}"/>
              </a:ext>
            </a:extLst>
          </p:cNvPr>
          <p:cNvSpPr>
            <a:spLocks noGrp="1"/>
          </p:cNvSpPr>
          <p:nvPr>
            <p:ph type="body" sz="quarter" idx="24" hasCustomPrompt="1"/>
          </p:nvPr>
        </p:nvSpPr>
        <p:spPr bwMode="gray">
          <a:xfrm>
            <a:off x="6240016" y="4790207"/>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1" name="Textplatzhalter 5">
            <a:extLst>
              <a:ext uri="{FF2B5EF4-FFF2-40B4-BE49-F238E27FC236}">
                <a16:creationId xmlns:a16="http://schemas.microsoft.com/office/drawing/2014/main" id="{9F3FAE60-ACF8-4A07-A6D3-740BBB4378D6}"/>
              </a:ext>
            </a:extLst>
          </p:cNvPr>
          <p:cNvSpPr>
            <a:spLocks noGrp="1"/>
          </p:cNvSpPr>
          <p:nvPr>
            <p:ph type="body" sz="quarter" idx="25" hasCustomPrompt="1"/>
          </p:nvPr>
        </p:nvSpPr>
        <p:spPr bwMode="gray">
          <a:xfrm>
            <a:off x="8976320" y="4790207"/>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3" name="Textplatzhalter 3">
            <a:extLst>
              <a:ext uri="{FF2B5EF4-FFF2-40B4-BE49-F238E27FC236}">
                <a16:creationId xmlns:a16="http://schemas.microsoft.com/office/drawing/2014/main" id="{15F5356B-0391-499C-AA62-4AF921DA2883}"/>
              </a:ext>
            </a:extLst>
          </p:cNvPr>
          <p:cNvSpPr>
            <a:spLocks noGrp="1"/>
          </p:cNvSpPr>
          <p:nvPr>
            <p:ph type="body" sz="quarter" idx="30" hasCustomPrompt="1"/>
          </p:nvPr>
        </p:nvSpPr>
        <p:spPr bwMode="gray">
          <a:xfrm>
            <a:off x="3503712" y="3643718"/>
            <a:ext cx="2376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4" name="Textplatzhalter 3">
            <a:extLst>
              <a:ext uri="{FF2B5EF4-FFF2-40B4-BE49-F238E27FC236}">
                <a16:creationId xmlns:a16="http://schemas.microsoft.com/office/drawing/2014/main" id="{BC5F186F-6F34-42D2-99BA-6CCB037F74CC}"/>
              </a:ext>
            </a:extLst>
          </p:cNvPr>
          <p:cNvSpPr>
            <a:spLocks noGrp="1"/>
          </p:cNvSpPr>
          <p:nvPr>
            <p:ph type="body" sz="quarter" idx="31" hasCustomPrompt="1"/>
          </p:nvPr>
        </p:nvSpPr>
        <p:spPr bwMode="gray">
          <a:xfrm>
            <a:off x="6240016" y="3641705"/>
            <a:ext cx="2376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5" name="Textplatzhalter 3">
            <a:extLst>
              <a:ext uri="{FF2B5EF4-FFF2-40B4-BE49-F238E27FC236}">
                <a16:creationId xmlns:a16="http://schemas.microsoft.com/office/drawing/2014/main" id="{FA70ECC1-39B2-47A5-94E4-95BE84D47192}"/>
              </a:ext>
            </a:extLst>
          </p:cNvPr>
          <p:cNvSpPr>
            <a:spLocks noGrp="1"/>
          </p:cNvSpPr>
          <p:nvPr>
            <p:ph type="body" sz="quarter" idx="32" hasCustomPrompt="1"/>
          </p:nvPr>
        </p:nvSpPr>
        <p:spPr bwMode="gray">
          <a:xfrm>
            <a:off x="8976320" y="3644752"/>
            <a:ext cx="2448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 name="Fußzeilenplatzhalter 2">
            <a:extLst>
              <a:ext uri="{FF2B5EF4-FFF2-40B4-BE49-F238E27FC236}">
                <a16:creationId xmlns:a16="http://schemas.microsoft.com/office/drawing/2014/main" id="{B1669BC1-B054-46AF-A017-07D120EBB287}"/>
              </a:ext>
            </a:extLst>
          </p:cNvPr>
          <p:cNvSpPr>
            <a:spLocks noGrp="1"/>
          </p:cNvSpPr>
          <p:nvPr>
            <p:ph type="ftr" sz="quarter" idx="33"/>
          </p:nvPr>
        </p:nvSpPr>
        <p:spPr bwMode="gray"/>
        <p:txBody>
          <a:bodyPr/>
          <a:lstStyle>
            <a:lvl1pPr>
              <a:defRPr>
                <a:solidFill>
                  <a:schemeClr val="bg1"/>
                </a:solidFill>
              </a:defRPr>
            </a:lvl1pPr>
          </a:lstStyle>
          <a:p>
            <a:r>
              <a:rPr lang="en-US" dirty="0"/>
              <a:t>Footer: Please add appropriate company</a:t>
            </a:r>
          </a:p>
        </p:txBody>
      </p:sp>
      <p:sp>
        <p:nvSpPr>
          <p:cNvPr id="5" name="Titel 1">
            <a:extLst>
              <a:ext uri="{FF2B5EF4-FFF2-40B4-BE49-F238E27FC236}">
                <a16:creationId xmlns:a16="http://schemas.microsoft.com/office/drawing/2014/main" id="{3EA8B2CF-BB17-B456-D892-E96B3EE19356}"/>
              </a:ext>
            </a:extLst>
          </p:cNvPr>
          <p:cNvSpPr>
            <a:spLocks noGrp="1"/>
          </p:cNvSpPr>
          <p:nvPr>
            <p:ph type="title" hasCustomPrompt="1"/>
          </p:nvPr>
        </p:nvSpPr>
        <p:spPr bwMode="gray">
          <a:xfrm>
            <a:off x="695400" y="620688"/>
            <a:ext cx="5400598" cy="1044000"/>
          </a:xfrm>
        </p:spPr>
        <p:txBody>
          <a:bodyPr vert="horz" lIns="0" tIns="0" rIns="0" bIns="0" rtlCol="0" anchor="b">
            <a:noAutofit/>
          </a:bodyPr>
          <a:lstStyle>
            <a:lvl1pPr>
              <a:defRPr lang="de-DE" noProof="0" dirty="0">
                <a:solidFill>
                  <a:schemeClr val="bg1"/>
                </a:solidFill>
              </a:defRPr>
            </a:lvl1pPr>
          </a:lstStyle>
          <a:p>
            <a:pPr lvl="0"/>
            <a:r>
              <a:rPr lang="en-US" dirty="0"/>
              <a:t>Click to add title</a:t>
            </a:r>
            <a:endParaRPr lang="en-US" noProof="0" dirty="0"/>
          </a:p>
        </p:txBody>
      </p:sp>
      <p:grpSp>
        <p:nvGrpSpPr>
          <p:cNvPr id="36" name="Gruppieren 35">
            <a:extLst>
              <a:ext uri="{FF2B5EF4-FFF2-40B4-BE49-F238E27FC236}">
                <a16:creationId xmlns:a16="http://schemas.microsoft.com/office/drawing/2014/main" id="{A828DDB0-44BF-DE2F-FEC1-FC7C35D4D54D}"/>
              </a:ext>
            </a:extLst>
          </p:cNvPr>
          <p:cNvGrpSpPr/>
          <p:nvPr userDrawn="1"/>
        </p:nvGrpSpPr>
        <p:grpSpPr bwMode="gray">
          <a:xfrm>
            <a:off x="3143672" y="-207392"/>
            <a:ext cx="5832648" cy="108000"/>
            <a:chOff x="3143672" y="-207392"/>
            <a:chExt cx="5832648" cy="108000"/>
          </a:xfrm>
        </p:grpSpPr>
        <p:sp>
          <p:nvSpPr>
            <p:cNvPr id="37" name="Freihandform: Form 36">
              <a:extLst>
                <a:ext uri="{FF2B5EF4-FFF2-40B4-BE49-F238E27FC236}">
                  <a16:creationId xmlns:a16="http://schemas.microsoft.com/office/drawing/2014/main" id="{110B085E-1CB2-9C49-FAC9-50080BA5050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6682B65-D7F6-02B0-8752-AC608933F2A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9" name="Gruppieren 38">
              <a:extLst>
                <a:ext uri="{FF2B5EF4-FFF2-40B4-BE49-F238E27FC236}">
                  <a16:creationId xmlns:a16="http://schemas.microsoft.com/office/drawing/2014/main" id="{2CCA262D-28F6-FCCC-108D-E33A99B0C9A3}"/>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8B9E7B46-3E57-B00C-737F-9A4E42CB7D1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5F56820B-F6C6-9808-38F5-E74C9260C66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0" name="Freihandform: Form 39">
              <a:extLst>
                <a:ext uri="{FF2B5EF4-FFF2-40B4-BE49-F238E27FC236}">
                  <a16:creationId xmlns:a16="http://schemas.microsoft.com/office/drawing/2014/main" id="{770F4A04-2131-2698-2FD8-24FD75F23F69}"/>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2FD52BDE-0E04-49B6-1058-FD98EC930F2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C36D5F0B-8B12-DD87-F3A8-D2A3C0BDB5B5}"/>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82124D41-37E4-0677-2FB3-AA30E75FB3F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AE02E23E-1512-186C-BA04-EF05B073656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3" name="Gruppieren 42">
              <a:extLst>
                <a:ext uri="{FF2B5EF4-FFF2-40B4-BE49-F238E27FC236}">
                  <a16:creationId xmlns:a16="http://schemas.microsoft.com/office/drawing/2014/main" id="{F4635D5D-C09C-5E67-3CB9-612A30BB0312}"/>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9F8FBAFD-F739-0741-F5AD-3A07BD1DF63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51EA2B0D-2457-7EA9-653F-146EE2DB0B8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Bildplatzhalter 3">
            <a:extLst>
              <a:ext uri="{FF2B5EF4-FFF2-40B4-BE49-F238E27FC236}">
                <a16:creationId xmlns:a16="http://schemas.microsoft.com/office/drawing/2014/main" id="{AA65DD36-1235-48FF-B371-443DC70CA809}"/>
              </a:ext>
            </a:extLst>
          </p:cNvPr>
          <p:cNvSpPr>
            <a:spLocks noGrp="1"/>
          </p:cNvSpPr>
          <p:nvPr>
            <p:ph type="pic" sz="quarter" idx="14" hasCustomPrompt="1"/>
          </p:nvPr>
        </p:nvSpPr>
        <p:spPr bwMode="gray">
          <a:xfrm>
            <a:off x="6240016" y="620712"/>
            <a:ext cx="5184000" cy="2808119"/>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Tree>
    <p:extLst>
      <p:ext uri="{BB962C8B-B14F-4D97-AF65-F5344CB8AC3E}">
        <p14:creationId xmlns:p14="http://schemas.microsoft.com/office/powerpoint/2010/main" val="75094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Pictures with Conten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B8ED12C-8C1A-4F6D-A9E7-0249501BE59D}"/>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sp>
        <p:nvSpPr>
          <p:cNvPr id="4" name="Bildplatzhalter 3">
            <a:extLst>
              <a:ext uri="{FF2B5EF4-FFF2-40B4-BE49-F238E27FC236}">
                <a16:creationId xmlns:a16="http://schemas.microsoft.com/office/drawing/2014/main" id="{7423CB53-4470-4462-9146-EFEED281B435}"/>
              </a:ext>
            </a:extLst>
          </p:cNvPr>
          <p:cNvSpPr>
            <a:spLocks noGrp="1"/>
          </p:cNvSpPr>
          <p:nvPr>
            <p:ph type="pic" sz="quarter" idx="15" hasCustomPrompt="1"/>
          </p:nvPr>
        </p:nvSpPr>
        <p:spPr bwMode="gray">
          <a:xfrm>
            <a:off x="4367808" y="2276642"/>
            <a:ext cx="3384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5" name="Inhaltsplatzhalter 8">
            <a:extLst>
              <a:ext uri="{FF2B5EF4-FFF2-40B4-BE49-F238E27FC236}">
                <a16:creationId xmlns:a16="http://schemas.microsoft.com/office/drawing/2014/main" id="{46F00DDC-BD5D-4CF2-AF37-29B136BD351F}"/>
              </a:ext>
            </a:extLst>
          </p:cNvPr>
          <p:cNvSpPr>
            <a:spLocks noGrp="1"/>
          </p:cNvSpPr>
          <p:nvPr>
            <p:ph sz="quarter" idx="13" hasCustomPrompt="1"/>
          </p:nvPr>
        </p:nvSpPr>
        <p:spPr bwMode="gray">
          <a:xfrm>
            <a:off x="695775" y="4148800"/>
            <a:ext cx="3312000" cy="2088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Bildplatzhalter 3">
            <a:extLst>
              <a:ext uri="{FF2B5EF4-FFF2-40B4-BE49-F238E27FC236}">
                <a16:creationId xmlns:a16="http://schemas.microsoft.com/office/drawing/2014/main" id="{E856E5F2-671C-43D8-A6FA-92D6874B0880}"/>
              </a:ext>
            </a:extLst>
          </p:cNvPr>
          <p:cNvSpPr>
            <a:spLocks noGrp="1"/>
          </p:cNvSpPr>
          <p:nvPr>
            <p:ph type="pic" sz="quarter" idx="17" hasCustomPrompt="1"/>
          </p:nvPr>
        </p:nvSpPr>
        <p:spPr bwMode="gray">
          <a:xfrm>
            <a:off x="695776" y="2277064"/>
            <a:ext cx="3312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8" name="Bildplatzhalter 3">
            <a:extLst>
              <a:ext uri="{FF2B5EF4-FFF2-40B4-BE49-F238E27FC236}">
                <a16:creationId xmlns:a16="http://schemas.microsoft.com/office/drawing/2014/main" id="{DBC13F3F-0A67-4543-BAD9-4EAEB24BB01A}"/>
              </a:ext>
            </a:extLst>
          </p:cNvPr>
          <p:cNvSpPr>
            <a:spLocks noGrp="1"/>
          </p:cNvSpPr>
          <p:nvPr>
            <p:ph type="pic" sz="quarter" idx="18" hasCustomPrompt="1"/>
          </p:nvPr>
        </p:nvSpPr>
        <p:spPr bwMode="gray">
          <a:xfrm>
            <a:off x="8112224" y="2277064"/>
            <a:ext cx="3312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0" name="Titel 9">
            <a:extLst>
              <a:ext uri="{FF2B5EF4-FFF2-40B4-BE49-F238E27FC236}">
                <a16:creationId xmlns:a16="http://schemas.microsoft.com/office/drawing/2014/main" id="{DEB3A138-6C1F-4E1D-9691-71D6BAF85B14}"/>
              </a:ext>
            </a:extLst>
          </p:cNvPr>
          <p:cNvSpPr>
            <a:spLocks noGrp="1"/>
          </p:cNvSpPr>
          <p:nvPr>
            <p:ph type="title" hasCustomPrompt="1"/>
          </p:nvPr>
        </p:nvSpPr>
        <p:spPr bwMode="gray">
          <a:xfrm>
            <a:off x="695325" y="620688"/>
            <a:ext cx="7920952" cy="1044000"/>
          </a:xfrm>
        </p:spPr>
        <p:txBody>
          <a:bodyPr vert="horz" lIns="0" tIns="0" rIns="0" bIns="0" rtlCol="0" anchor="b">
            <a:noAutofit/>
          </a:bodyPr>
          <a:lstStyle>
            <a:lvl1pPr>
              <a:defRPr lang="de-DE" noProof="0" dirty="0"/>
            </a:lvl1pPr>
          </a:lstStyle>
          <a:p>
            <a:pPr lvl="0"/>
            <a:r>
              <a:rPr lang="en-US" dirty="0"/>
              <a:t>Click to add title</a:t>
            </a:r>
            <a:endParaRPr lang="en-US" noProof="0" dirty="0"/>
          </a:p>
        </p:txBody>
      </p:sp>
      <p:sp>
        <p:nvSpPr>
          <p:cNvPr id="11" name="Inhaltsplatzhalter 8">
            <a:extLst>
              <a:ext uri="{FF2B5EF4-FFF2-40B4-BE49-F238E27FC236}">
                <a16:creationId xmlns:a16="http://schemas.microsoft.com/office/drawing/2014/main" id="{F87D3548-048E-40A5-ADF2-B68F908BEB74}"/>
              </a:ext>
            </a:extLst>
          </p:cNvPr>
          <p:cNvSpPr>
            <a:spLocks noGrp="1"/>
          </p:cNvSpPr>
          <p:nvPr>
            <p:ph sz="quarter" idx="19" hasCustomPrompt="1"/>
          </p:nvPr>
        </p:nvSpPr>
        <p:spPr bwMode="gray">
          <a:xfrm>
            <a:off x="4367808" y="4148800"/>
            <a:ext cx="3384000" cy="2088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Inhaltsplatzhalter 8">
            <a:extLst>
              <a:ext uri="{FF2B5EF4-FFF2-40B4-BE49-F238E27FC236}">
                <a16:creationId xmlns:a16="http://schemas.microsoft.com/office/drawing/2014/main" id="{C286CA78-ED96-4D20-9113-8CFBF7464539}"/>
              </a:ext>
            </a:extLst>
          </p:cNvPr>
          <p:cNvSpPr>
            <a:spLocks noGrp="1"/>
          </p:cNvSpPr>
          <p:nvPr>
            <p:ph sz="quarter" idx="20" hasCustomPrompt="1"/>
          </p:nvPr>
        </p:nvSpPr>
        <p:spPr bwMode="gray">
          <a:xfrm>
            <a:off x="8112224" y="4148800"/>
            <a:ext cx="3312000" cy="2088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Fußzeilenplatzhalter 1">
            <a:extLst>
              <a:ext uri="{FF2B5EF4-FFF2-40B4-BE49-F238E27FC236}">
                <a16:creationId xmlns:a16="http://schemas.microsoft.com/office/drawing/2014/main" id="{26C8EFF5-0D2C-48D4-9476-12024681C04F}"/>
              </a:ext>
            </a:extLst>
          </p:cNvPr>
          <p:cNvSpPr>
            <a:spLocks noGrp="1"/>
          </p:cNvSpPr>
          <p:nvPr userDrawn="1">
            <p:ph type="ftr" sz="quarter" idx="21"/>
          </p:nvPr>
        </p:nvSpPr>
        <p:spPr bwMode="gray"/>
        <p:txBody>
          <a:bodyPr/>
          <a:lstStyle/>
          <a:p>
            <a:r>
              <a:rPr lang="en-US" dirty="0"/>
              <a:t>Footer: Please add appropriate company</a:t>
            </a:r>
          </a:p>
        </p:txBody>
      </p:sp>
      <p:grpSp>
        <p:nvGrpSpPr>
          <p:cNvPr id="39" name="Gruppieren 38">
            <a:extLst>
              <a:ext uri="{FF2B5EF4-FFF2-40B4-BE49-F238E27FC236}">
                <a16:creationId xmlns:a16="http://schemas.microsoft.com/office/drawing/2014/main" id="{D395674C-04CC-011F-1F95-46C28D3D6B5D}"/>
              </a:ext>
            </a:extLst>
          </p:cNvPr>
          <p:cNvGrpSpPr/>
          <p:nvPr userDrawn="1"/>
        </p:nvGrpSpPr>
        <p:grpSpPr bwMode="gray">
          <a:xfrm>
            <a:off x="3143672" y="-207392"/>
            <a:ext cx="5832648" cy="108000"/>
            <a:chOff x="3143672" y="-207392"/>
            <a:chExt cx="5832648" cy="108000"/>
          </a:xfrm>
        </p:grpSpPr>
        <p:sp>
          <p:nvSpPr>
            <p:cNvPr id="40" name="Freihandform: Form 39">
              <a:extLst>
                <a:ext uri="{FF2B5EF4-FFF2-40B4-BE49-F238E27FC236}">
                  <a16:creationId xmlns:a16="http://schemas.microsoft.com/office/drawing/2014/main" id="{B669389D-16C8-F3DF-D356-2867255457E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0ADA4E90-A3EE-7F23-C972-30732ECA3F7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AE5C5588-51DA-5B55-8660-4F43588D5D0C}"/>
                </a:ext>
              </a:extLst>
            </p:cNvPr>
            <p:cNvGrpSpPr/>
            <p:nvPr userDrawn="1"/>
          </p:nvGrpSpPr>
          <p:grpSpPr bwMode="gray">
            <a:xfrm>
              <a:off x="5879976" y="-207392"/>
              <a:ext cx="360040" cy="108000"/>
              <a:chOff x="5879976" y="-207392"/>
              <a:chExt cx="360040" cy="108000"/>
            </a:xfrm>
          </p:grpSpPr>
          <p:sp>
            <p:nvSpPr>
              <p:cNvPr id="58" name="Freihandform: Form 57">
                <a:extLst>
                  <a:ext uri="{FF2B5EF4-FFF2-40B4-BE49-F238E27FC236}">
                    <a16:creationId xmlns:a16="http://schemas.microsoft.com/office/drawing/2014/main" id="{733184B4-0475-F977-EC4D-D233E558BFC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Freihandform: Form 58">
                <a:extLst>
                  <a:ext uri="{FF2B5EF4-FFF2-40B4-BE49-F238E27FC236}">
                    <a16:creationId xmlns:a16="http://schemas.microsoft.com/office/drawing/2014/main" id="{634172A8-9B08-5CFC-3CBB-71945307FB1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0" name="Freihandform: Form 49">
              <a:extLst>
                <a:ext uri="{FF2B5EF4-FFF2-40B4-BE49-F238E27FC236}">
                  <a16:creationId xmlns:a16="http://schemas.microsoft.com/office/drawing/2014/main" id="{0EBEE32B-BB4C-6FBC-41E9-C59E772B236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908AAAB0-5EE3-99D2-E6D0-F4D52EBA5EE2}"/>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2" name="Gruppieren 51">
              <a:extLst>
                <a:ext uri="{FF2B5EF4-FFF2-40B4-BE49-F238E27FC236}">
                  <a16:creationId xmlns:a16="http://schemas.microsoft.com/office/drawing/2014/main" id="{5BB3B000-31D6-B534-AC44-AA797C1E9542}"/>
                </a:ext>
              </a:extLst>
            </p:cNvPr>
            <p:cNvGrpSpPr/>
            <p:nvPr userDrawn="1"/>
          </p:nvGrpSpPr>
          <p:grpSpPr bwMode="gray">
            <a:xfrm>
              <a:off x="8616280" y="-207392"/>
              <a:ext cx="360040" cy="108000"/>
              <a:chOff x="5879976" y="-207392"/>
              <a:chExt cx="360040" cy="108000"/>
            </a:xfrm>
          </p:grpSpPr>
          <p:sp>
            <p:nvSpPr>
              <p:cNvPr id="56" name="Freihandform: Form 55">
                <a:extLst>
                  <a:ext uri="{FF2B5EF4-FFF2-40B4-BE49-F238E27FC236}">
                    <a16:creationId xmlns:a16="http://schemas.microsoft.com/office/drawing/2014/main" id="{706C2F60-31DC-751B-D40C-29AB559468A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7" name="Freihandform: Form 56">
                <a:extLst>
                  <a:ext uri="{FF2B5EF4-FFF2-40B4-BE49-F238E27FC236}">
                    <a16:creationId xmlns:a16="http://schemas.microsoft.com/office/drawing/2014/main" id="{11DA90C3-3FD9-AEA9-F8D4-3FD57783F0A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3" name="Gruppieren 52">
              <a:extLst>
                <a:ext uri="{FF2B5EF4-FFF2-40B4-BE49-F238E27FC236}">
                  <a16:creationId xmlns:a16="http://schemas.microsoft.com/office/drawing/2014/main" id="{C448E4D3-ACA8-67EE-22EA-5673B6373EB3}"/>
                </a:ext>
              </a:extLst>
            </p:cNvPr>
            <p:cNvGrpSpPr/>
            <p:nvPr userDrawn="1"/>
          </p:nvGrpSpPr>
          <p:grpSpPr bwMode="gray">
            <a:xfrm>
              <a:off x="3143672" y="-207392"/>
              <a:ext cx="360040" cy="108000"/>
              <a:chOff x="5879976" y="-207392"/>
              <a:chExt cx="360040" cy="108000"/>
            </a:xfrm>
          </p:grpSpPr>
          <p:sp>
            <p:nvSpPr>
              <p:cNvPr id="54" name="Freihandform: Form 53">
                <a:extLst>
                  <a:ext uri="{FF2B5EF4-FFF2-40B4-BE49-F238E27FC236}">
                    <a16:creationId xmlns:a16="http://schemas.microsoft.com/office/drawing/2014/main" id="{B5616511-A881-1521-5E87-9EDB0BE08A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eihandform: Form 54">
                <a:extLst>
                  <a:ext uri="{FF2B5EF4-FFF2-40B4-BE49-F238E27FC236}">
                    <a16:creationId xmlns:a16="http://schemas.microsoft.com/office/drawing/2014/main" id="{A37A0D2D-4510-A056-0C44-BD068F9FAF7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38185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Size Picture with Titl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4C75B40B-9C48-4171-920D-3DBD2EB5B219}"/>
              </a:ext>
            </a:extLst>
          </p:cNvPr>
          <p:cNvSpPr>
            <a:spLocks noGrp="1"/>
          </p:cNvSpPr>
          <p:nvPr>
            <p:ph type="pic" sz="quarter" idx="13" hasCustomPrompt="1"/>
          </p:nvPr>
        </p:nvSpPr>
        <p:spPr bwMode="gray">
          <a:xfrm>
            <a:off x="0" y="0"/>
            <a:ext cx="12191997" cy="6858000"/>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3" name="Foliennummernplatzhalter 2">
            <a:extLst>
              <a:ext uri="{FF2B5EF4-FFF2-40B4-BE49-F238E27FC236}">
                <a16:creationId xmlns:a16="http://schemas.microsoft.com/office/drawing/2014/main" id="{CED6F269-5469-49D5-9DB6-17B053A5C524}"/>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grpSp>
        <p:nvGrpSpPr>
          <p:cNvPr id="25" name="Gruppieren 24">
            <a:extLst>
              <a:ext uri="{FF2B5EF4-FFF2-40B4-BE49-F238E27FC236}">
                <a16:creationId xmlns:a16="http://schemas.microsoft.com/office/drawing/2014/main" id="{D09DBD82-11A6-4638-0C4F-3FCA98CF7E4C}"/>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B49696ED-02DE-62AA-82B2-0FB79BB09E09}"/>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C055F9C9-115E-03E2-4121-B15D3C271F51}"/>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D456B501-052F-DA0E-793E-6BB1F9814142}"/>
                </a:ext>
              </a:extLst>
            </p:cNvPr>
            <p:cNvGrpSpPr/>
            <p:nvPr userDrawn="1"/>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3FF01BE5-33C5-511F-A080-7B922B851B4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8C946EB-49A0-7796-E7A8-1F3053E88E0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AAC27578-96D6-C822-1AD6-52251162F45D}"/>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54203FBD-8C01-00E4-D037-3BA1C3DDA2CD}"/>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67ADB190-CBCB-AD01-30AA-9657FDAF4CEE}"/>
                </a:ext>
              </a:extLst>
            </p:cNvPr>
            <p:cNvGrpSpPr/>
            <p:nvPr userDrawn="1"/>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4D68AF25-772D-A621-A137-47A85AF4DA8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20F48548-12EB-AA0E-3FFE-E416C40AC13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6113A9A8-3346-9E59-A4B2-7D1F72BF5EB0}"/>
                </a:ext>
              </a:extLst>
            </p:cNvPr>
            <p:cNvGrpSpPr/>
            <p:nvPr userDrawn="1"/>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1A35901-99B7-EF42-B0FF-C09A1269BA4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15F2319D-3DAD-3841-900B-06132F0422F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0" name="Titel 39">
            <a:extLst>
              <a:ext uri="{FF2B5EF4-FFF2-40B4-BE49-F238E27FC236}">
                <a16:creationId xmlns:a16="http://schemas.microsoft.com/office/drawing/2014/main" id="{3ABDD9EC-4B77-FB4D-0494-52D19B6823A9}"/>
              </a:ext>
            </a:extLst>
          </p:cNvPr>
          <p:cNvSpPr>
            <a:spLocks noGrp="1"/>
          </p:cNvSpPr>
          <p:nvPr>
            <p:ph type="title" hasCustomPrompt="1"/>
          </p:nvPr>
        </p:nvSpPr>
        <p:spPr bwMode="gray">
          <a:xfrm>
            <a:off x="6240016" y="4713619"/>
            <a:ext cx="5184000" cy="1523421"/>
          </a:xfrm>
          <a:solidFill>
            <a:schemeClr val="tx1"/>
          </a:solidFill>
        </p:spPr>
        <p:txBody>
          <a:bodyPr lIns="288000" tIns="288000" rIns="288000" bIns="288000">
            <a:spAutoFit/>
          </a:bodyPr>
          <a:lstStyle>
            <a:lvl1pPr>
              <a:defRPr>
                <a:solidFill>
                  <a:schemeClr val="bg1"/>
                </a:solidFill>
              </a:defRPr>
            </a:lvl1pPr>
          </a:lstStyle>
          <a:p>
            <a:r>
              <a:rPr lang="en-US" dirty="0"/>
              <a:t>Click to </a:t>
            </a:r>
            <a:br>
              <a:rPr lang="en-US" dirty="0"/>
            </a:br>
            <a:r>
              <a:rPr lang="en-US" dirty="0"/>
              <a:t>add title</a:t>
            </a:r>
          </a:p>
        </p:txBody>
      </p:sp>
      <p:sp>
        <p:nvSpPr>
          <p:cNvPr id="2" name="Fußzeilenplatzhalter 1">
            <a:extLst>
              <a:ext uri="{FF2B5EF4-FFF2-40B4-BE49-F238E27FC236}">
                <a16:creationId xmlns:a16="http://schemas.microsoft.com/office/drawing/2014/main" id="{EEF9EE24-0B95-38BF-D85C-DD5D02192DE9}"/>
              </a:ext>
            </a:extLst>
          </p:cNvPr>
          <p:cNvSpPr>
            <a:spLocks noGrp="1"/>
          </p:cNvSpPr>
          <p:nvPr>
            <p:ph type="ftr" sz="quarter" idx="14"/>
          </p:nvPr>
        </p:nvSpPr>
        <p:spPr bwMode="gray"/>
        <p:txBody>
          <a:bodyPr/>
          <a:lstStyle/>
          <a:p>
            <a:r>
              <a:rPr lang="en-US" dirty="0"/>
              <a:t>Footer: Please add appropriate company</a:t>
            </a:r>
          </a:p>
        </p:txBody>
      </p:sp>
    </p:spTree>
    <p:extLst>
      <p:ext uri="{BB962C8B-B14F-4D97-AF65-F5344CB8AC3E}">
        <p14:creationId xmlns:p14="http://schemas.microsoft.com/office/powerpoint/2010/main" val="94381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Size Picture with Conten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4643" y="1"/>
            <a:ext cx="12191999" cy="6857999"/>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 name="Titel 1">
            <a:extLst>
              <a:ext uri="{FF2B5EF4-FFF2-40B4-BE49-F238E27FC236}">
                <a16:creationId xmlns:a16="http://schemas.microsoft.com/office/drawing/2014/main" id="{96136DB2-0241-45E9-9304-293529A4B1A3}"/>
              </a:ext>
            </a:extLst>
          </p:cNvPr>
          <p:cNvSpPr>
            <a:spLocks noGrp="1"/>
          </p:cNvSpPr>
          <p:nvPr>
            <p:ph type="title" hasCustomPrompt="1"/>
          </p:nvPr>
        </p:nvSpPr>
        <p:spPr bwMode="gray">
          <a:xfrm>
            <a:off x="8112224" y="624900"/>
            <a:ext cx="3312368" cy="5612100"/>
          </a:xfrm>
          <a:solidFill>
            <a:schemeClr val="bg1"/>
          </a:solidFill>
        </p:spPr>
        <p:txBody>
          <a:bodyPr lIns="288000" tIns="360000" rIns="288000" bIns="4320000" anchor="b" anchorCtr="0">
            <a:spAutoFit/>
          </a:bodyPr>
          <a:lstStyle>
            <a:lvl1pPr>
              <a:defRPr sz="3200"/>
            </a:lvl1pPr>
          </a:lstStyle>
          <a:p>
            <a:r>
              <a:rPr lang="en-US" dirty="0"/>
              <a:t>Click to </a:t>
            </a:r>
            <a:br>
              <a:rPr lang="en-US" dirty="0"/>
            </a:br>
            <a:r>
              <a:rPr lang="en-US" dirty="0"/>
              <a:t>add title</a:t>
            </a:r>
            <a:endParaRPr lang="en-US" noProof="0" dirty="0"/>
          </a:p>
        </p:txBody>
      </p:sp>
      <p:sp>
        <p:nvSpPr>
          <p:cNvPr id="9" name="Textplatzhalter 6">
            <a:extLst>
              <a:ext uri="{FF2B5EF4-FFF2-40B4-BE49-F238E27FC236}">
                <a16:creationId xmlns:a16="http://schemas.microsoft.com/office/drawing/2014/main" id="{15A3DA6B-D588-17D8-0679-13B3A3C46E35}"/>
              </a:ext>
            </a:extLst>
          </p:cNvPr>
          <p:cNvSpPr>
            <a:spLocks noGrp="1"/>
          </p:cNvSpPr>
          <p:nvPr>
            <p:ph type="body" sz="quarter" idx="17" hasCustomPrompt="1"/>
          </p:nvPr>
        </p:nvSpPr>
        <p:spPr bwMode="gray">
          <a:xfrm>
            <a:off x="8112224" y="2418261"/>
            <a:ext cx="3311176" cy="3816000"/>
          </a:xfrm>
          <a:noFill/>
        </p:spPr>
        <p:txBody>
          <a:bodyPr lIns="288000" tIns="0" rIns="28800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grpSp>
        <p:nvGrpSpPr>
          <p:cNvPr id="27" name="Gruppieren 26">
            <a:extLst>
              <a:ext uri="{FF2B5EF4-FFF2-40B4-BE49-F238E27FC236}">
                <a16:creationId xmlns:a16="http://schemas.microsoft.com/office/drawing/2014/main" id="{0F0FAF43-0543-981A-2429-98976F8DA546}"/>
              </a:ext>
            </a:extLst>
          </p:cNvPr>
          <p:cNvGrpSpPr/>
          <p:nvPr userDrawn="1"/>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A8BFC13-F2FB-652D-510A-3042D237E0F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52FBF517-8733-0407-CFC9-44819C53C93C}"/>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87054C0B-A248-A3B0-D864-F68BAF3C1A84}"/>
                </a:ext>
              </a:extLst>
            </p:cNvPr>
            <p:cNvGrpSpPr/>
            <p:nvPr userDrawn="1"/>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9A0E2FBE-83D4-E9A9-9506-C59AA81B26E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F64219BE-55C1-2256-0E2E-48079B85D14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2B7DCA73-2DC9-4757-D0B9-D7BA8921EE87}"/>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15C99F8-043F-690A-0418-162141308FD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BCDE4836-79B2-6063-BE96-1F6DD76D42D2}"/>
                </a:ext>
              </a:extLst>
            </p:cNvPr>
            <p:cNvGrpSpPr/>
            <p:nvPr userDrawn="1"/>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471AE7A7-6B81-3479-97F4-99C45F00650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683A8E17-A279-9F4C-5048-083C7B9632F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5EDD7661-91A0-822D-2386-B716F71F4018}"/>
                </a:ext>
              </a:extLst>
            </p:cNvPr>
            <p:cNvGrpSpPr/>
            <p:nvPr userDrawn="1"/>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8CD49F6D-89DF-70EF-3E74-CE3E04E544E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74924229-1D25-798D-DEF0-3ED911A0386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0" name="Textplatzhalter 5">
            <a:extLst>
              <a:ext uri="{FF2B5EF4-FFF2-40B4-BE49-F238E27FC236}">
                <a16:creationId xmlns:a16="http://schemas.microsoft.com/office/drawing/2014/main" id="{6E63A8F3-7EE8-533C-D178-8D3A3D0DE232}"/>
              </a:ext>
            </a:extLst>
          </p:cNvPr>
          <p:cNvSpPr>
            <a:spLocks noGrp="1"/>
          </p:cNvSpPr>
          <p:nvPr>
            <p:ph type="body" sz="quarter" idx="19" hasCustomPrompt="1"/>
          </p:nvPr>
        </p:nvSpPr>
        <p:spPr bwMode="gray">
          <a:xfrm>
            <a:off x="8422450" y="2044329"/>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3" name="Fußzeilenplatzhalter 2">
            <a:extLst>
              <a:ext uri="{FF2B5EF4-FFF2-40B4-BE49-F238E27FC236}">
                <a16:creationId xmlns:a16="http://schemas.microsoft.com/office/drawing/2014/main" id="{DE365A46-5AF8-004F-F5B3-3492D7923F57}"/>
              </a:ext>
            </a:extLst>
          </p:cNvPr>
          <p:cNvSpPr>
            <a:spLocks noGrp="1"/>
          </p:cNvSpPr>
          <p:nvPr>
            <p:ph type="ftr" sz="quarter" idx="20"/>
          </p:nvPr>
        </p:nvSpPr>
        <p:spPr bwMode="gray"/>
        <p:txBody>
          <a:bodyPr/>
          <a:lstStyle/>
          <a:p>
            <a:r>
              <a:rPr lang="en-US" dirty="0"/>
              <a:t>Footer: Please add appropriate company</a:t>
            </a:r>
          </a:p>
        </p:txBody>
      </p:sp>
    </p:spTree>
    <p:extLst>
      <p:ext uri="{BB962C8B-B14F-4D97-AF65-F5344CB8AC3E}">
        <p14:creationId xmlns:p14="http://schemas.microsoft.com/office/powerpoint/2010/main" val="356880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Pictures with Content">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A0167F65-30D2-34C1-9006-F76DA3911BDB}"/>
              </a:ext>
            </a:extLst>
          </p:cNvPr>
          <p:cNvSpPr>
            <a:spLocks noGrp="1"/>
          </p:cNvSpPr>
          <p:nvPr>
            <p:ph type="pic" sz="quarter" idx="17" hasCustomPrompt="1"/>
          </p:nvPr>
        </p:nvSpPr>
        <p:spPr bwMode="gray">
          <a:xfrm>
            <a:off x="-24680" y="24"/>
            <a:ext cx="5903911" cy="6237288"/>
          </a:xfrm>
          <a:prstGeom prst="rect">
            <a:avLst/>
          </a:pr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3" name="Textplatzhalter 12">
            <a:extLst>
              <a:ext uri="{FF2B5EF4-FFF2-40B4-BE49-F238E27FC236}">
                <a16:creationId xmlns:a16="http://schemas.microsoft.com/office/drawing/2014/main" id="{91F8407D-FF57-FA32-B986-6E2BDF043675}"/>
              </a:ext>
            </a:extLst>
          </p:cNvPr>
          <p:cNvSpPr>
            <a:spLocks noGrp="1"/>
          </p:cNvSpPr>
          <p:nvPr>
            <p:ph type="body" sz="quarter" idx="20" hasCustomPrompt="1"/>
          </p:nvPr>
        </p:nvSpPr>
        <p:spPr bwMode="gray">
          <a:xfrm>
            <a:off x="4222800" y="874800"/>
            <a:ext cx="3960000" cy="5400000"/>
          </a:xfrm>
          <a:solidFill>
            <a:schemeClr val="bg1"/>
          </a:solidFill>
        </p:spPr>
        <p:txBody>
          <a:bodyPr/>
          <a:lstStyle>
            <a:lvl1pPr marL="0">
              <a:spcBef>
                <a:spcPts val="0"/>
              </a:spcBef>
              <a:spcAft>
                <a:spcPts val="0"/>
              </a:spcAft>
              <a:buFontTx/>
              <a:buNone/>
              <a:defRPr sz="100">
                <a:noFill/>
              </a:defRPr>
            </a:lvl1pPr>
            <a:lvl2pPr marL="0">
              <a:spcBef>
                <a:spcPts val="0"/>
              </a:spcBef>
              <a:spcAft>
                <a:spcPts val="0"/>
              </a:spcAft>
              <a:buFontTx/>
              <a:buNone/>
              <a:defRPr sz="100">
                <a:noFill/>
              </a:defRPr>
            </a:lvl2pPr>
            <a:lvl3pPr marL="0" indent="0">
              <a:spcBef>
                <a:spcPts val="0"/>
              </a:spcBef>
              <a:spcAft>
                <a:spcPts val="0"/>
              </a:spcAft>
              <a:buFontTx/>
              <a:buNone/>
              <a:defRPr sz="100">
                <a:noFill/>
              </a:defRPr>
            </a:lvl3pPr>
            <a:lvl4pPr marL="0" indent="0">
              <a:spcBef>
                <a:spcPts val="0"/>
              </a:spcBef>
              <a:spcAft>
                <a:spcPts val="0"/>
              </a:spcAft>
              <a:buFontTx/>
              <a:buNone/>
              <a:defRPr sz="100">
                <a:noFill/>
              </a:defRPr>
            </a:lvl4pPr>
            <a:lvl5pPr marL="0" indent="0">
              <a:spcBef>
                <a:spcPts val="0"/>
              </a:spcBef>
              <a:spcAft>
                <a:spcPts val="0"/>
              </a:spcAft>
              <a:buFontTx/>
              <a:buNone/>
              <a:defRPr sz="100">
                <a:noFill/>
              </a:defRPr>
            </a:lvl5pPr>
            <a:lvl6pPr marL="0" indent="0">
              <a:spcBef>
                <a:spcPts val="0"/>
              </a:spcBef>
              <a:spcAft>
                <a:spcPts val="0"/>
              </a:spcAft>
              <a:buFontTx/>
              <a:buNone/>
              <a:defRPr sz="100">
                <a:noFill/>
              </a:defRPr>
            </a:lvl6pPr>
            <a:lvl7pPr marL="0" indent="0">
              <a:spcBef>
                <a:spcPts val="0"/>
              </a:spcBef>
              <a:spcAft>
                <a:spcPts val="0"/>
              </a:spcAft>
              <a:buFontTx/>
              <a:buNone/>
              <a:defRPr sz="100">
                <a:noFill/>
              </a:defRPr>
            </a:lvl7pPr>
            <a:lvl8pPr marL="0" indent="0">
              <a:spcBef>
                <a:spcPts val="0"/>
              </a:spcBef>
              <a:spcAft>
                <a:spcPts val="0"/>
              </a:spcAft>
              <a:buFontTx/>
              <a:buNone/>
              <a:defRPr sz="100">
                <a:noFill/>
              </a:defRPr>
            </a:lvl8pPr>
            <a:lvl9pPr marL="0" indent="0">
              <a:spcBef>
                <a:spcPts val="0"/>
              </a:spcBef>
              <a:spcAft>
                <a:spcPts val="0"/>
              </a:spcAft>
              <a:buFontTx/>
              <a:buNone/>
              <a:defRPr sz="100">
                <a:noFill/>
              </a:defRPr>
            </a:lvl9pPr>
          </a:lstStyle>
          <a:p>
            <a:pPr lvl="0"/>
            <a:r>
              <a:rPr lang="en-US" noProof="0" dirty="0" err="1"/>
              <a:t>Mastertextformat</a:t>
            </a:r>
            <a:r>
              <a:rPr lang="en-US" noProof="0" dirty="0"/>
              <a:t> </a:t>
            </a:r>
            <a:r>
              <a:rPr lang="en-US" noProof="0" dirty="0" err="1"/>
              <a:t>bearbeiten</a:t>
            </a:r>
            <a:endParaRPr lang="en-US" noProof="0" dirty="0"/>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8616280" y="2925320"/>
            <a:ext cx="2808000" cy="3312000"/>
          </a:xfrm>
          <a:solidFill>
            <a:schemeClr val="bg1"/>
          </a:solidFill>
        </p:spPr>
        <p:txBody>
          <a:bodyPr lIns="0" tIns="0" rIns="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hasCustomPrompt="1"/>
          </p:nvPr>
        </p:nvSpPr>
        <p:spPr bwMode="gray">
          <a:xfrm>
            <a:off x="8616280" y="620680"/>
            <a:ext cx="2808000" cy="1800000"/>
          </a:xfrm>
        </p:spPr>
        <p:txBody>
          <a:bodyPr anchor="b"/>
          <a:lstStyle>
            <a:lvl1pPr>
              <a:defRPr sz="3200"/>
            </a:lvl1pPr>
          </a:lstStyle>
          <a:p>
            <a:r>
              <a:rPr lang="en-US" dirty="0"/>
              <a:t>Click to </a:t>
            </a:r>
            <a:br>
              <a:rPr lang="en-US" dirty="0"/>
            </a:br>
            <a:r>
              <a:rPr lang="en-US" dirty="0"/>
              <a:t>add title</a:t>
            </a:r>
            <a:endParaRPr lang="en-US" noProof="0" dirty="0"/>
          </a:p>
        </p:txBody>
      </p:sp>
      <p:sp>
        <p:nvSpPr>
          <p:cNvPr id="3" name="Fußzeilenplatzhalter 2">
            <a:extLst>
              <a:ext uri="{FF2B5EF4-FFF2-40B4-BE49-F238E27FC236}">
                <a16:creationId xmlns:a16="http://schemas.microsoft.com/office/drawing/2014/main" id="{E777F118-08CB-49F8-A394-2F21B24D4249}"/>
              </a:ext>
            </a:extLst>
          </p:cNvPr>
          <p:cNvSpPr>
            <a:spLocks noGrp="1"/>
          </p:cNvSpPr>
          <p:nvPr>
            <p:ph type="ftr" sz="quarter" idx="16"/>
          </p:nvPr>
        </p:nvSpPr>
        <p:spPr bwMode="gray"/>
        <p:txBody>
          <a:bodyPr/>
          <a:lstStyle/>
          <a:p>
            <a:r>
              <a:rPr lang="en-US" dirty="0"/>
              <a:t>Footer: Please add appropriate company</a:t>
            </a:r>
          </a:p>
        </p:txBody>
      </p:sp>
      <p:grpSp>
        <p:nvGrpSpPr>
          <p:cNvPr id="31" name="Gruppieren 30">
            <a:extLst>
              <a:ext uri="{FF2B5EF4-FFF2-40B4-BE49-F238E27FC236}">
                <a16:creationId xmlns:a16="http://schemas.microsoft.com/office/drawing/2014/main" id="{430C131E-A21B-C0A0-2D34-2E9FFDB0055F}"/>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090EF269-AC6F-86C0-304E-A61BA4EB36D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4BDC53AD-D651-3262-C189-F4A117CEB18E}"/>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F57E46D6-1E68-E250-F5BC-326A6C1AA8C1}"/>
                </a:ext>
              </a:extLst>
            </p:cNvPr>
            <p:cNvGrpSpPr/>
            <p:nvPr userDrawn="1"/>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39E3421A-BCEE-4E76-C650-A7E2AC0C6D4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A10F269F-9778-476D-62F1-9E98BE26E4D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D549C05C-A996-5F46-727E-A4AF47E9AEE4}"/>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8B22A96-C645-695F-298D-8ABC77BF31DE}"/>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F2D4161D-C700-9863-2A1B-9AD6B42FB28E}"/>
                </a:ext>
              </a:extLst>
            </p:cNvPr>
            <p:cNvGrpSpPr/>
            <p:nvPr userDrawn="1"/>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04A0F0CC-F1D3-4A46-C18B-5B5FAB482BD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B026B255-4881-2E5D-CAC2-E8A2881EC6D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5F84AF1B-B56E-64B7-37C0-DD7ACEE75DBF}"/>
                </a:ext>
              </a:extLst>
            </p:cNvPr>
            <p:cNvGrpSpPr/>
            <p:nvPr userDrawn="1"/>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9BF6FBD2-9F62-AAE0-18ED-A313EB309A6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D06AEC4F-A49B-9DD9-BF29-A028B380E77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6" name="Textplatzhalter 5">
            <a:extLst>
              <a:ext uri="{FF2B5EF4-FFF2-40B4-BE49-F238E27FC236}">
                <a16:creationId xmlns:a16="http://schemas.microsoft.com/office/drawing/2014/main" id="{494AE34C-5790-8A2E-4BE9-58BCC343B415}"/>
              </a:ext>
            </a:extLst>
          </p:cNvPr>
          <p:cNvSpPr>
            <a:spLocks noGrp="1"/>
          </p:cNvSpPr>
          <p:nvPr>
            <p:ph type="body" sz="quarter" idx="19" hasCustomPrompt="1"/>
          </p:nvPr>
        </p:nvSpPr>
        <p:spPr bwMode="gray">
          <a:xfrm>
            <a:off x="8616280" y="2545557"/>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12" name="Bildplatzhalter 11">
            <a:extLst>
              <a:ext uri="{FF2B5EF4-FFF2-40B4-BE49-F238E27FC236}">
                <a16:creationId xmlns:a16="http://schemas.microsoft.com/office/drawing/2014/main" id="{60E2DBBF-9182-CC25-256A-FE9559B6287C}"/>
              </a:ext>
            </a:extLst>
          </p:cNvPr>
          <p:cNvSpPr>
            <a:spLocks noGrp="1"/>
          </p:cNvSpPr>
          <p:nvPr>
            <p:ph type="pic" sz="quarter" idx="15" hasCustomPrompt="1"/>
          </p:nvPr>
        </p:nvSpPr>
        <p:spPr bwMode="gray">
          <a:xfrm>
            <a:off x="4260228" y="909312"/>
            <a:ext cx="3888000" cy="5328000"/>
          </a:xfrm>
          <a:custGeom>
            <a:avLst/>
            <a:gdLst>
              <a:gd name="connsiteX0" fmla="*/ 0 w 3959695"/>
              <a:gd name="connsiteY0" fmla="*/ 0 h 5251712"/>
              <a:gd name="connsiteX1" fmla="*/ 3959695 w 3959695"/>
              <a:gd name="connsiteY1" fmla="*/ 0 h 5251712"/>
              <a:gd name="connsiteX2" fmla="*/ 3959695 w 3959695"/>
              <a:gd name="connsiteY2" fmla="*/ 5251712 h 5251712"/>
              <a:gd name="connsiteX3" fmla="*/ 0 w 3959695"/>
              <a:gd name="connsiteY3" fmla="*/ 5251712 h 5251712"/>
            </a:gdLst>
            <a:ahLst/>
            <a:cxnLst>
              <a:cxn ang="0">
                <a:pos x="connsiteX0" y="connsiteY0"/>
              </a:cxn>
              <a:cxn ang="0">
                <a:pos x="connsiteX1" y="connsiteY1"/>
              </a:cxn>
              <a:cxn ang="0">
                <a:pos x="connsiteX2" y="connsiteY2"/>
              </a:cxn>
              <a:cxn ang="0">
                <a:pos x="connsiteX3" y="connsiteY3"/>
              </a:cxn>
            </a:cxnLst>
            <a:rect l="l" t="t" r="r" b="b"/>
            <a:pathLst>
              <a:path w="3959695" h="5251712">
                <a:moveTo>
                  <a:pt x="0" y="0"/>
                </a:moveTo>
                <a:lnTo>
                  <a:pt x="3959695" y="0"/>
                </a:lnTo>
                <a:lnTo>
                  <a:pt x="3959695" y="5251712"/>
                </a:lnTo>
                <a:lnTo>
                  <a:pt x="0" y="5251712"/>
                </a:lnTo>
                <a:close/>
              </a:path>
            </a:pathLst>
          </a:custGeom>
          <a:solidFill>
            <a:schemeClr val="accent3"/>
          </a:solidFill>
          <a:ln w="25400" cap="sq">
            <a:noFill/>
            <a:miter lim="800000"/>
          </a:ln>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Tree>
    <p:extLst>
      <p:ext uri="{BB962C8B-B14F-4D97-AF65-F5344CB8AC3E}">
        <p14:creationId xmlns:p14="http://schemas.microsoft.com/office/powerpoint/2010/main" val="69834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llage with Content">
    <p:spTree>
      <p:nvGrpSpPr>
        <p:cNvPr id="1" name=""/>
        <p:cNvGrpSpPr/>
        <p:nvPr/>
      </p:nvGrpSpPr>
      <p:grpSpPr>
        <a:xfrm>
          <a:off x="0" y="0"/>
          <a:ext cx="0" cy="0"/>
          <a:chOff x="0" y="0"/>
          <a:chExt cx="0" cy="0"/>
        </a:xfrm>
      </p:grpSpPr>
      <p:sp>
        <p:nvSpPr>
          <p:cNvPr id="10" name="Bildplatzhalter 3">
            <a:extLst>
              <a:ext uri="{FF2B5EF4-FFF2-40B4-BE49-F238E27FC236}">
                <a16:creationId xmlns:a16="http://schemas.microsoft.com/office/drawing/2014/main" id="{D9CAD6F3-9D2C-4063-BE8B-B68CEF17A8CD}"/>
              </a:ext>
            </a:extLst>
          </p:cNvPr>
          <p:cNvSpPr>
            <a:spLocks noGrp="1"/>
          </p:cNvSpPr>
          <p:nvPr>
            <p:ph type="pic" sz="quarter" idx="18" hasCustomPrompt="1"/>
          </p:nvPr>
        </p:nvSpPr>
        <p:spPr bwMode="gray">
          <a:xfrm>
            <a:off x="9192592" y="4077260"/>
            <a:ext cx="2232000" cy="1692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8" name="Bildplatzhalter 3">
            <a:extLst>
              <a:ext uri="{FF2B5EF4-FFF2-40B4-BE49-F238E27FC236}">
                <a16:creationId xmlns:a16="http://schemas.microsoft.com/office/drawing/2014/main" id="{36899CE4-8C06-4BD8-B3E1-78B58E452E12}"/>
              </a:ext>
            </a:extLst>
          </p:cNvPr>
          <p:cNvSpPr>
            <a:spLocks noGrp="1"/>
          </p:cNvSpPr>
          <p:nvPr>
            <p:ph type="pic" sz="quarter" idx="16" hasCustomPrompt="1"/>
          </p:nvPr>
        </p:nvSpPr>
        <p:spPr bwMode="gray">
          <a:xfrm>
            <a:off x="9192592" y="620872"/>
            <a:ext cx="2232000" cy="1692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9" name="Bildplatzhalter 3">
            <a:extLst>
              <a:ext uri="{FF2B5EF4-FFF2-40B4-BE49-F238E27FC236}">
                <a16:creationId xmlns:a16="http://schemas.microsoft.com/office/drawing/2014/main" id="{270F9862-F2B9-4BFC-838A-1BDB7146C487}"/>
              </a:ext>
            </a:extLst>
          </p:cNvPr>
          <p:cNvSpPr>
            <a:spLocks noGrp="1"/>
          </p:cNvSpPr>
          <p:nvPr>
            <p:ph type="pic" sz="quarter" idx="17" hasCustomPrompt="1"/>
          </p:nvPr>
        </p:nvSpPr>
        <p:spPr bwMode="gray">
          <a:xfrm>
            <a:off x="9192592" y="2349068"/>
            <a:ext cx="2232000" cy="1692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2" name="Bildplatzhalter 3">
            <a:extLst>
              <a:ext uri="{FF2B5EF4-FFF2-40B4-BE49-F238E27FC236}">
                <a16:creationId xmlns:a16="http://schemas.microsoft.com/office/drawing/2014/main" id="{1371B121-9BC3-450C-A2E2-E6848BF51123}"/>
              </a:ext>
            </a:extLst>
          </p:cNvPr>
          <p:cNvSpPr>
            <a:spLocks noGrp="1"/>
          </p:cNvSpPr>
          <p:nvPr>
            <p:ph type="pic" sz="quarter" idx="20" hasCustomPrompt="1"/>
          </p:nvPr>
        </p:nvSpPr>
        <p:spPr bwMode="gray">
          <a:xfrm>
            <a:off x="3071664" y="620712"/>
            <a:ext cx="3096343" cy="3168224"/>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3" name="Textplatzhalter 2">
            <a:extLst>
              <a:ext uri="{FF2B5EF4-FFF2-40B4-BE49-F238E27FC236}">
                <a16:creationId xmlns:a16="http://schemas.microsoft.com/office/drawing/2014/main" id="{E5435D3C-C2C8-454A-99E8-9ED4649D3BFE}"/>
              </a:ext>
            </a:extLst>
          </p:cNvPr>
          <p:cNvSpPr>
            <a:spLocks noGrp="1"/>
          </p:cNvSpPr>
          <p:nvPr>
            <p:ph type="body" sz="quarter" idx="21" hasCustomPrompt="1"/>
          </p:nvPr>
        </p:nvSpPr>
        <p:spPr bwMode="gray">
          <a:xfrm>
            <a:off x="695399" y="4005088"/>
            <a:ext cx="5256000" cy="2232224"/>
          </a:xfrm>
        </p:spPr>
        <p:txBody>
          <a:bodyPr tIns="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Fußzeilenplatzhalter 1">
            <a:extLst>
              <a:ext uri="{FF2B5EF4-FFF2-40B4-BE49-F238E27FC236}">
                <a16:creationId xmlns:a16="http://schemas.microsoft.com/office/drawing/2014/main" id="{ADCB7C02-6037-4E52-A1D7-1380C3FA6E49}"/>
              </a:ext>
            </a:extLst>
          </p:cNvPr>
          <p:cNvSpPr>
            <a:spLocks noGrp="1"/>
          </p:cNvSpPr>
          <p:nvPr>
            <p:ph type="ftr" sz="quarter" idx="22"/>
          </p:nvPr>
        </p:nvSpPr>
        <p:spPr bwMode="gray"/>
        <p:txBody>
          <a:bodyPr/>
          <a:lstStyle/>
          <a:p>
            <a:r>
              <a:rPr lang="en-US" dirty="0"/>
              <a:t>Footer: Please add appropriate company</a:t>
            </a:r>
          </a:p>
        </p:txBody>
      </p:sp>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6204012" y="620713"/>
            <a:ext cx="2952000" cy="5616562"/>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grpSp>
        <p:nvGrpSpPr>
          <p:cNvPr id="43" name="Gruppieren 42">
            <a:extLst>
              <a:ext uri="{FF2B5EF4-FFF2-40B4-BE49-F238E27FC236}">
                <a16:creationId xmlns:a16="http://schemas.microsoft.com/office/drawing/2014/main" id="{2DCC313E-40AC-205C-730E-7D5F1F12BAD6}"/>
              </a:ext>
            </a:extLst>
          </p:cNvPr>
          <p:cNvGrpSpPr/>
          <p:nvPr userDrawn="1"/>
        </p:nvGrpSpPr>
        <p:grpSpPr bwMode="gray">
          <a:xfrm>
            <a:off x="3143672" y="-207392"/>
            <a:ext cx="5832648" cy="108000"/>
            <a:chOff x="3143672" y="-207392"/>
            <a:chExt cx="5832648" cy="108000"/>
          </a:xfrm>
        </p:grpSpPr>
        <p:sp>
          <p:nvSpPr>
            <p:cNvPr id="44" name="Freihandform: Form 43">
              <a:extLst>
                <a:ext uri="{FF2B5EF4-FFF2-40B4-BE49-F238E27FC236}">
                  <a16:creationId xmlns:a16="http://schemas.microsoft.com/office/drawing/2014/main" id="{67B6F54E-B9AC-99B5-DCBA-3D2CD6B1078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CA0D0593-6170-FC80-B80D-83619DC114C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F0BDFB28-5E93-044C-71DD-5E40F54FCD14}"/>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0034864F-49B3-9EFA-38D2-66398F9C5C0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46ABB78E-C6F5-8196-55DB-E7C399E1F82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7" name="Freihandform: Form 46">
              <a:extLst>
                <a:ext uri="{FF2B5EF4-FFF2-40B4-BE49-F238E27FC236}">
                  <a16:creationId xmlns:a16="http://schemas.microsoft.com/office/drawing/2014/main" id="{1A4B74F7-446B-E9D0-BD82-2B7156A761CE}"/>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73586581-9505-12B2-EB19-4827322FA7A3}"/>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30E9871C-2205-A117-4EE4-F57C5F02DCFE}"/>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3F632418-3AEB-9067-EAAA-9AB5511A7B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34E65949-862B-5230-72D4-9155691B4BA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0" name="Gruppieren 49">
              <a:extLst>
                <a:ext uri="{FF2B5EF4-FFF2-40B4-BE49-F238E27FC236}">
                  <a16:creationId xmlns:a16="http://schemas.microsoft.com/office/drawing/2014/main" id="{CC45C010-0F99-B827-3671-1EA8A581A092}"/>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CF78A07B-2203-516F-6E45-B9D9E707B23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0944B35F-DF10-5209-3CFC-52A2D9CCA89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14337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with Content">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EB22EEF4-1040-9157-C6C0-72904654D29C}"/>
              </a:ext>
            </a:extLst>
          </p:cNvPr>
          <p:cNvSpPr>
            <a:spLocks noGrp="1"/>
          </p:cNvSpPr>
          <p:nvPr>
            <p:ph type="pic" sz="quarter" idx="17" hasCustomPrompt="1"/>
          </p:nvPr>
        </p:nvSpPr>
        <p:spPr bwMode="gray">
          <a:xfrm>
            <a:off x="-24681" y="0"/>
            <a:ext cx="5904657" cy="6858000"/>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tx1"/>
          </a:solidFill>
        </p:spPr>
        <p:txBody>
          <a:bodyPr wrap="square" bIns="576000" anchor="ctr">
            <a:noAutofit/>
          </a:bodyPr>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6240016" y="2925320"/>
            <a:ext cx="5184000" cy="3312000"/>
          </a:xfrm>
          <a:solidFill>
            <a:schemeClr val="bg1"/>
          </a:solidFill>
        </p:spPr>
        <p:txBody>
          <a:bodyPr lIns="0" tIns="0" rIns="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hasCustomPrompt="1"/>
          </p:nvPr>
        </p:nvSpPr>
        <p:spPr bwMode="gray">
          <a:xfrm>
            <a:off x="6240016" y="620688"/>
            <a:ext cx="5184000" cy="1800000"/>
          </a:xfrm>
        </p:spPr>
        <p:txBody>
          <a:bodyPr anchor="b"/>
          <a:lstStyle>
            <a:lvl1pPr>
              <a:defRPr sz="3200"/>
            </a:lvl1pPr>
          </a:lstStyle>
          <a:p>
            <a:r>
              <a:rPr lang="en-US" dirty="0"/>
              <a:t>Click to add title</a:t>
            </a:r>
            <a:endParaRPr lang="en-US" noProof="0" dirty="0"/>
          </a:p>
        </p:txBody>
      </p:sp>
      <p:sp>
        <p:nvSpPr>
          <p:cNvPr id="29" name="Freihandform: Form 28">
            <a:extLst>
              <a:ext uri="{FF2B5EF4-FFF2-40B4-BE49-F238E27FC236}">
                <a16:creationId xmlns:a16="http://schemas.microsoft.com/office/drawing/2014/main" id="{886B1B34-7844-F8B1-9305-B372EDD610FE}"/>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2B8686FD-D35A-197D-D9A2-5F7A12C26F1B}"/>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9A58A61B-0586-37CB-41D0-3DBB29E5DB35}"/>
              </a:ext>
            </a:extLst>
          </p:cNvPr>
          <p:cNvGrpSpPr/>
          <p:nvPr userDrawn="1"/>
        </p:nvGrpSpPr>
        <p:grpSpPr bwMode="gray">
          <a:xfrm>
            <a:off x="5879976" y="-387424"/>
            <a:ext cx="360040" cy="108000"/>
            <a:chOff x="5879976" y="-207392"/>
            <a:chExt cx="360040" cy="108000"/>
          </a:xfrm>
        </p:grpSpPr>
        <p:sp>
          <p:nvSpPr>
            <p:cNvPr id="32" name="Freihandform: Form 31">
              <a:extLst>
                <a:ext uri="{FF2B5EF4-FFF2-40B4-BE49-F238E27FC236}">
                  <a16:creationId xmlns:a16="http://schemas.microsoft.com/office/drawing/2014/main" id="{4BAA0903-47B8-7541-A2B5-5BD5199485B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A91CE556-6B93-2342-5868-D8EC9E380E1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4" name="Freihandform: Form 33">
            <a:extLst>
              <a:ext uri="{FF2B5EF4-FFF2-40B4-BE49-F238E27FC236}">
                <a16:creationId xmlns:a16="http://schemas.microsoft.com/office/drawing/2014/main" id="{3050D1E1-7AAA-2193-D256-50AAD1C24C90}"/>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9B319875-E80B-CA2C-A32A-AACE2B8D2E7B}"/>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6" name="Gruppieren 35">
            <a:extLst>
              <a:ext uri="{FF2B5EF4-FFF2-40B4-BE49-F238E27FC236}">
                <a16:creationId xmlns:a16="http://schemas.microsoft.com/office/drawing/2014/main" id="{2176C7FA-0268-5D4E-B7FF-ADF1AC320589}"/>
              </a:ext>
            </a:extLst>
          </p:cNvPr>
          <p:cNvGrpSpPr/>
          <p:nvPr userDrawn="1"/>
        </p:nvGrpSpPr>
        <p:grpSpPr bwMode="gray">
          <a:xfrm>
            <a:off x="8616280" y="-387424"/>
            <a:ext cx="360040" cy="108000"/>
            <a:chOff x="5879976" y="-207392"/>
            <a:chExt cx="360040" cy="108000"/>
          </a:xfrm>
        </p:grpSpPr>
        <p:sp>
          <p:nvSpPr>
            <p:cNvPr id="37" name="Freihandform: Form 36">
              <a:extLst>
                <a:ext uri="{FF2B5EF4-FFF2-40B4-BE49-F238E27FC236}">
                  <a16:creationId xmlns:a16="http://schemas.microsoft.com/office/drawing/2014/main" id="{16693CC4-A309-DE5C-276E-F3321AA8D6B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DA00C5AA-4EA8-2FA6-33B5-4EEA896EEC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9" name="Gruppieren 38">
            <a:extLst>
              <a:ext uri="{FF2B5EF4-FFF2-40B4-BE49-F238E27FC236}">
                <a16:creationId xmlns:a16="http://schemas.microsoft.com/office/drawing/2014/main" id="{DF88213F-1581-7142-ABAB-5A7EBFE3748F}"/>
              </a:ext>
            </a:extLst>
          </p:cNvPr>
          <p:cNvGrpSpPr/>
          <p:nvPr userDrawn="1"/>
        </p:nvGrpSpPr>
        <p:grpSpPr bwMode="gray">
          <a:xfrm>
            <a:off x="3143672" y="-387424"/>
            <a:ext cx="360040" cy="108000"/>
            <a:chOff x="5879976" y="-207392"/>
            <a:chExt cx="360040" cy="108000"/>
          </a:xfrm>
        </p:grpSpPr>
        <p:sp>
          <p:nvSpPr>
            <p:cNvPr id="40" name="Freihandform: Form 39">
              <a:extLst>
                <a:ext uri="{FF2B5EF4-FFF2-40B4-BE49-F238E27FC236}">
                  <a16:creationId xmlns:a16="http://schemas.microsoft.com/office/drawing/2014/main" id="{B4B93A2D-6342-C1F4-7946-C89FE175655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096882DD-1F6F-64D6-D0D2-9276A2B5E5B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Fußzeilenplatzhalter 2">
            <a:extLst>
              <a:ext uri="{FF2B5EF4-FFF2-40B4-BE49-F238E27FC236}">
                <a16:creationId xmlns:a16="http://schemas.microsoft.com/office/drawing/2014/main" id="{384A6E9C-78CA-3F14-7474-ACB89F2DC121}"/>
              </a:ext>
            </a:extLst>
          </p:cNvPr>
          <p:cNvSpPr>
            <a:spLocks noGrp="1"/>
          </p:cNvSpPr>
          <p:nvPr>
            <p:ph type="ftr" sz="quarter" idx="18"/>
          </p:nvPr>
        </p:nvSpPr>
        <p:spPr bwMode="gray"/>
        <p:txBody>
          <a:bodyPr/>
          <a:lstStyle>
            <a:lvl1pPr>
              <a:defRPr>
                <a:solidFill>
                  <a:schemeClr val="bg1"/>
                </a:solidFill>
              </a:defRPr>
            </a:lvl1pPr>
          </a:lstStyle>
          <a:p>
            <a:r>
              <a:rPr lang="en-US" dirty="0"/>
              <a:t>Footer: Please add appropriate company</a:t>
            </a:r>
          </a:p>
        </p:txBody>
      </p:sp>
      <p:sp>
        <p:nvSpPr>
          <p:cNvPr id="4" name="Textplatzhalter 5">
            <a:extLst>
              <a:ext uri="{FF2B5EF4-FFF2-40B4-BE49-F238E27FC236}">
                <a16:creationId xmlns:a16="http://schemas.microsoft.com/office/drawing/2014/main" id="{38980AD9-AC8E-87B6-B650-8BD604B996B1}"/>
              </a:ext>
            </a:extLst>
          </p:cNvPr>
          <p:cNvSpPr>
            <a:spLocks noGrp="1"/>
          </p:cNvSpPr>
          <p:nvPr>
            <p:ph type="body" sz="quarter" idx="19" hasCustomPrompt="1"/>
          </p:nvPr>
        </p:nvSpPr>
        <p:spPr bwMode="gray">
          <a:xfrm>
            <a:off x="6240016" y="2555727"/>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Tree>
    <p:extLst>
      <p:ext uri="{BB962C8B-B14F-4D97-AF65-F5344CB8AC3E}">
        <p14:creationId xmlns:p14="http://schemas.microsoft.com/office/powerpoint/2010/main" val="166588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s with Content">
    <p:spTree>
      <p:nvGrpSpPr>
        <p:cNvPr id="1" name=""/>
        <p:cNvGrpSpPr/>
        <p:nvPr/>
      </p:nvGrpSpPr>
      <p:grpSpPr>
        <a:xfrm>
          <a:off x="0" y="0"/>
          <a:ext cx="0" cy="0"/>
          <a:chOff x="0" y="0"/>
          <a:chExt cx="0" cy="0"/>
        </a:xfrm>
      </p:grpSpPr>
      <p:sp>
        <p:nvSpPr>
          <p:cNvPr id="36" name="Textplatzhalter 6">
            <a:extLst>
              <a:ext uri="{FF2B5EF4-FFF2-40B4-BE49-F238E27FC236}">
                <a16:creationId xmlns:a16="http://schemas.microsoft.com/office/drawing/2014/main" id="{AC18B48F-CD26-66F3-6932-75CB8221E3A4}"/>
              </a:ext>
            </a:extLst>
          </p:cNvPr>
          <p:cNvSpPr>
            <a:spLocks noGrp="1"/>
          </p:cNvSpPr>
          <p:nvPr>
            <p:ph type="body" sz="quarter" idx="36" hasCustomPrompt="1"/>
          </p:nvPr>
        </p:nvSpPr>
        <p:spPr bwMode="gray">
          <a:xfrm>
            <a:off x="7824464"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7" name="Textplatzhalter 6">
            <a:extLst>
              <a:ext uri="{FF2B5EF4-FFF2-40B4-BE49-F238E27FC236}">
                <a16:creationId xmlns:a16="http://schemas.microsoft.com/office/drawing/2014/main" id="{C6B67BC0-D02E-0FA8-B7C7-5C6A4C5F7A5A}"/>
              </a:ext>
            </a:extLst>
          </p:cNvPr>
          <p:cNvSpPr>
            <a:spLocks noGrp="1"/>
          </p:cNvSpPr>
          <p:nvPr>
            <p:ph type="body" sz="quarter" idx="37" hasCustomPrompt="1"/>
          </p:nvPr>
        </p:nvSpPr>
        <p:spPr bwMode="gray">
          <a:xfrm>
            <a:off x="7824464"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8" name="Textplatzhalter 6">
            <a:extLst>
              <a:ext uri="{FF2B5EF4-FFF2-40B4-BE49-F238E27FC236}">
                <a16:creationId xmlns:a16="http://schemas.microsoft.com/office/drawing/2014/main" id="{FC2181DA-5BF4-794C-4A09-406D178BA8DA}"/>
              </a:ext>
            </a:extLst>
          </p:cNvPr>
          <p:cNvSpPr>
            <a:spLocks noGrp="1"/>
          </p:cNvSpPr>
          <p:nvPr>
            <p:ph type="body" sz="quarter" idx="38" hasCustomPrompt="1"/>
          </p:nvPr>
        </p:nvSpPr>
        <p:spPr bwMode="gray">
          <a:xfrm>
            <a:off x="7824464"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9" name="Textplatzhalter 6">
            <a:extLst>
              <a:ext uri="{FF2B5EF4-FFF2-40B4-BE49-F238E27FC236}">
                <a16:creationId xmlns:a16="http://schemas.microsoft.com/office/drawing/2014/main" id="{F93F68EC-E02B-083B-9FD1-79F8E98120B0}"/>
              </a:ext>
            </a:extLst>
          </p:cNvPr>
          <p:cNvSpPr>
            <a:spLocks noGrp="1"/>
          </p:cNvSpPr>
          <p:nvPr>
            <p:ph type="body" sz="quarter" idx="39" hasCustomPrompt="1"/>
          </p:nvPr>
        </p:nvSpPr>
        <p:spPr bwMode="gray">
          <a:xfrm>
            <a:off x="7824464"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E238FBC4-19B8-7C3D-B497-997B7C816E87}"/>
              </a:ext>
            </a:extLst>
          </p:cNvPr>
          <p:cNvSpPr>
            <a:spLocks noGrp="1"/>
          </p:cNvSpPr>
          <p:nvPr>
            <p:ph type="title" hasCustomPrompt="1"/>
          </p:nvPr>
        </p:nvSpPr>
        <p:spPr bwMode="gray">
          <a:xfrm>
            <a:off x="695324" y="620688"/>
            <a:ext cx="8280000" cy="1044000"/>
          </a:xfrm>
        </p:spPr>
        <p:txBody>
          <a:bodyPr/>
          <a:lstStyle/>
          <a:p>
            <a:r>
              <a:rPr lang="en-US" dirty="0"/>
              <a:t>Click to add title</a:t>
            </a:r>
          </a:p>
        </p:txBody>
      </p:sp>
      <p:sp>
        <p:nvSpPr>
          <p:cNvPr id="3" name="Foliennummernplatzhalter 2">
            <a:extLst>
              <a:ext uri="{FF2B5EF4-FFF2-40B4-BE49-F238E27FC236}">
                <a16:creationId xmlns:a16="http://schemas.microsoft.com/office/drawing/2014/main" id="{76B6FB89-4015-7598-64F6-BD3CDB25C271}"/>
              </a:ext>
            </a:extLst>
          </p:cNvPr>
          <p:cNvSpPr>
            <a:spLocks noGrp="1"/>
          </p:cNvSpPr>
          <p:nvPr>
            <p:ph type="sldNum" sz="quarter" idx="10"/>
          </p:nvPr>
        </p:nvSpPr>
        <p:spPr bwMode="gray"/>
        <p:txBody>
          <a:bodyPr/>
          <a:lstStyle/>
          <a:p>
            <a:fld id="{CE82B8A1-0CCE-4815-9668-383D7DE7D8B4}" type="slidenum">
              <a:rPr lang="en-US" smtClean="0"/>
              <a:pPr/>
              <a:t>‹#›</a:t>
            </a:fld>
            <a:endParaRPr lang="en-US" dirty="0"/>
          </a:p>
        </p:txBody>
      </p:sp>
      <p:sp>
        <p:nvSpPr>
          <p:cNvPr id="4" name="Fußzeilenplatzhalter 3">
            <a:extLst>
              <a:ext uri="{FF2B5EF4-FFF2-40B4-BE49-F238E27FC236}">
                <a16:creationId xmlns:a16="http://schemas.microsoft.com/office/drawing/2014/main" id="{3EDFA9E5-9655-7E54-EBDC-30403096FE1C}"/>
              </a:ext>
            </a:extLst>
          </p:cNvPr>
          <p:cNvSpPr>
            <a:spLocks noGrp="1"/>
          </p:cNvSpPr>
          <p:nvPr>
            <p:ph type="ftr" sz="quarter" idx="11"/>
          </p:nvPr>
        </p:nvSpPr>
        <p:spPr bwMode="gray"/>
        <p:txBody>
          <a:bodyPr/>
          <a:lstStyle/>
          <a:p>
            <a:r>
              <a:rPr lang="en-US" dirty="0"/>
              <a:t>Footer: Please add appropriate company</a:t>
            </a:r>
          </a:p>
        </p:txBody>
      </p:sp>
      <p:sp>
        <p:nvSpPr>
          <p:cNvPr id="6" name="Bildplatzhalter 7">
            <a:extLst>
              <a:ext uri="{FF2B5EF4-FFF2-40B4-BE49-F238E27FC236}">
                <a16:creationId xmlns:a16="http://schemas.microsoft.com/office/drawing/2014/main" id="{3099C644-503A-8D97-25EF-0C9744149113}"/>
              </a:ext>
            </a:extLst>
          </p:cNvPr>
          <p:cNvSpPr>
            <a:spLocks noGrp="1"/>
          </p:cNvSpPr>
          <p:nvPr>
            <p:ph type="pic" sz="quarter" idx="17" hasCustomPrompt="1"/>
          </p:nvPr>
        </p:nvSpPr>
        <p:spPr bwMode="gray">
          <a:xfrm>
            <a:off x="4457860" y="2276475"/>
            <a:ext cx="3204000" cy="396083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7" name="Bildplatzhalter 7">
            <a:extLst>
              <a:ext uri="{FF2B5EF4-FFF2-40B4-BE49-F238E27FC236}">
                <a16:creationId xmlns:a16="http://schemas.microsoft.com/office/drawing/2014/main" id="{5F17AA43-E5FE-1111-8A8B-34DC3EADBF5E}"/>
              </a:ext>
            </a:extLst>
          </p:cNvPr>
          <p:cNvSpPr>
            <a:spLocks noGrp="1"/>
          </p:cNvSpPr>
          <p:nvPr>
            <p:ph type="pic" sz="quarter" idx="18" hasCustomPrompt="1"/>
          </p:nvPr>
        </p:nvSpPr>
        <p:spPr bwMode="gray">
          <a:xfrm>
            <a:off x="695400"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8" name="Bildplatzhalter 7">
            <a:extLst>
              <a:ext uri="{FF2B5EF4-FFF2-40B4-BE49-F238E27FC236}">
                <a16:creationId xmlns:a16="http://schemas.microsoft.com/office/drawing/2014/main" id="{E3B9959E-F418-44F9-29D1-705C73246235}"/>
              </a:ext>
            </a:extLst>
          </p:cNvPr>
          <p:cNvSpPr>
            <a:spLocks noGrp="1"/>
          </p:cNvSpPr>
          <p:nvPr>
            <p:ph type="pic" sz="quarter" idx="19" hasCustomPrompt="1"/>
          </p:nvPr>
        </p:nvSpPr>
        <p:spPr bwMode="gray">
          <a:xfrm>
            <a:off x="695325"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9" name="Bildplatzhalter 7">
            <a:extLst>
              <a:ext uri="{FF2B5EF4-FFF2-40B4-BE49-F238E27FC236}">
                <a16:creationId xmlns:a16="http://schemas.microsoft.com/office/drawing/2014/main" id="{1EA330A9-D27F-3BD1-53DB-6753B1877811}"/>
              </a:ext>
            </a:extLst>
          </p:cNvPr>
          <p:cNvSpPr>
            <a:spLocks noGrp="1"/>
          </p:cNvSpPr>
          <p:nvPr>
            <p:ph type="pic" sz="quarter" idx="20" hasCustomPrompt="1"/>
          </p:nvPr>
        </p:nvSpPr>
        <p:spPr bwMode="gray">
          <a:xfrm>
            <a:off x="695400"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0" name="Bildplatzhalter 7">
            <a:extLst>
              <a:ext uri="{FF2B5EF4-FFF2-40B4-BE49-F238E27FC236}">
                <a16:creationId xmlns:a16="http://schemas.microsoft.com/office/drawing/2014/main" id="{D27F506C-3944-4ED4-140B-F26DEF25E07F}"/>
              </a:ext>
            </a:extLst>
          </p:cNvPr>
          <p:cNvSpPr>
            <a:spLocks noGrp="1"/>
          </p:cNvSpPr>
          <p:nvPr>
            <p:ph type="pic" sz="quarter" idx="21" hasCustomPrompt="1"/>
          </p:nvPr>
        </p:nvSpPr>
        <p:spPr bwMode="gray">
          <a:xfrm>
            <a:off x="695400"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1" name="Textplatzhalter 6">
            <a:extLst>
              <a:ext uri="{FF2B5EF4-FFF2-40B4-BE49-F238E27FC236}">
                <a16:creationId xmlns:a16="http://schemas.microsoft.com/office/drawing/2014/main" id="{43F7D6B1-FF73-88DC-1E1E-B751BDCF0D10}"/>
              </a:ext>
            </a:extLst>
          </p:cNvPr>
          <p:cNvSpPr>
            <a:spLocks noGrp="1"/>
          </p:cNvSpPr>
          <p:nvPr>
            <p:ph type="body" sz="quarter" idx="14" hasCustomPrompt="1"/>
          </p:nvPr>
        </p:nvSpPr>
        <p:spPr bwMode="gray">
          <a:xfrm>
            <a:off x="1847528"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7" name="Bildplatzhalter 7">
            <a:extLst>
              <a:ext uri="{FF2B5EF4-FFF2-40B4-BE49-F238E27FC236}">
                <a16:creationId xmlns:a16="http://schemas.microsoft.com/office/drawing/2014/main" id="{F401E57F-148A-17C2-02E7-29E775065D80}"/>
              </a:ext>
            </a:extLst>
          </p:cNvPr>
          <p:cNvSpPr>
            <a:spLocks noGrp="1"/>
          </p:cNvSpPr>
          <p:nvPr>
            <p:ph type="pic" sz="quarter" idx="25" hasCustomPrompt="1"/>
          </p:nvPr>
        </p:nvSpPr>
        <p:spPr bwMode="gray">
          <a:xfrm>
            <a:off x="10416555"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8" name="Bildplatzhalter 7">
            <a:extLst>
              <a:ext uri="{FF2B5EF4-FFF2-40B4-BE49-F238E27FC236}">
                <a16:creationId xmlns:a16="http://schemas.microsoft.com/office/drawing/2014/main" id="{08B44D7A-445A-E525-DBC2-0EFE3CF8F52C}"/>
              </a:ext>
            </a:extLst>
          </p:cNvPr>
          <p:cNvSpPr>
            <a:spLocks noGrp="1"/>
          </p:cNvSpPr>
          <p:nvPr>
            <p:ph type="pic" sz="quarter" idx="26" hasCustomPrompt="1"/>
          </p:nvPr>
        </p:nvSpPr>
        <p:spPr bwMode="gray">
          <a:xfrm>
            <a:off x="10416480"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9" name="Bildplatzhalter 7">
            <a:extLst>
              <a:ext uri="{FF2B5EF4-FFF2-40B4-BE49-F238E27FC236}">
                <a16:creationId xmlns:a16="http://schemas.microsoft.com/office/drawing/2014/main" id="{E6ACE6A8-B6C9-93C4-8188-B1A3960456C0}"/>
              </a:ext>
            </a:extLst>
          </p:cNvPr>
          <p:cNvSpPr>
            <a:spLocks noGrp="1"/>
          </p:cNvSpPr>
          <p:nvPr>
            <p:ph type="pic" sz="quarter" idx="27" hasCustomPrompt="1"/>
          </p:nvPr>
        </p:nvSpPr>
        <p:spPr bwMode="gray">
          <a:xfrm>
            <a:off x="10416555"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20" name="Bildplatzhalter 7">
            <a:extLst>
              <a:ext uri="{FF2B5EF4-FFF2-40B4-BE49-F238E27FC236}">
                <a16:creationId xmlns:a16="http://schemas.microsoft.com/office/drawing/2014/main" id="{D7C27DA8-42F0-4F9C-3C53-4F66BDF6D844}"/>
              </a:ext>
            </a:extLst>
          </p:cNvPr>
          <p:cNvSpPr>
            <a:spLocks noGrp="1"/>
          </p:cNvSpPr>
          <p:nvPr>
            <p:ph type="pic" sz="quarter" idx="28" hasCustomPrompt="1"/>
          </p:nvPr>
        </p:nvSpPr>
        <p:spPr bwMode="gray">
          <a:xfrm>
            <a:off x="10416555"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grpSp>
        <p:nvGrpSpPr>
          <p:cNvPr id="43" name="Gruppieren 42">
            <a:extLst>
              <a:ext uri="{FF2B5EF4-FFF2-40B4-BE49-F238E27FC236}">
                <a16:creationId xmlns:a16="http://schemas.microsoft.com/office/drawing/2014/main" id="{9B22803F-CF66-B25D-BFFF-0C10B6E75DE9}"/>
              </a:ext>
            </a:extLst>
          </p:cNvPr>
          <p:cNvGrpSpPr/>
          <p:nvPr userDrawn="1"/>
        </p:nvGrpSpPr>
        <p:grpSpPr bwMode="gray">
          <a:xfrm>
            <a:off x="3143672" y="-207392"/>
            <a:ext cx="5832648" cy="108000"/>
            <a:chOff x="3143672" y="-207392"/>
            <a:chExt cx="5832648" cy="108000"/>
          </a:xfrm>
        </p:grpSpPr>
        <p:sp>
          <p:nvSpPr>
            <p:cNvPr id="44" name="Freihandform: Form 43">
              <a:extLst>
                <a:ext uri="{FF2B5EF4-FFF2-40B4-BE49-F238E27FC236}">
                  <a16:creationId xmlns:a16="http://schemas.microsoft.com/office/drawing/2014/main" id="{9C969CF3-8A97-D05B-8DE3-44DF3A283BC5}"/>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E913B645-8374-6693-CB04-03F8345D184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E56B52E9-CE3C-4414-1E40-C66808213AA3}"/>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EA823170-0F3E-D6B9-C2BC-F39297C831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2B0825FA-8514-B4EB-08C6-8E89B5AE3CC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7" name="Freihandform: Form 46">
              <a:extLst>
                <a:ext uri="{FF2B5EF4-FFF2-40B4-BE49-F238E27FC236}">
                  <a16:creationId xmlns:a16="http://schemas.microsoft.com/office/drawing/2014/main" id="{7CB988CA-6154-DCB4-F4C7-0464D143D335}"/>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82E4E013-22A5-9152-DDF3-704FE1E05088}"/>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7F6BEE20-E9AC-7C5B-73B3-6F768DAD1D45}"/>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BB1D3E3C-5691-0BC6-AE58-0D8071C45C1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2468749B-0435-C829-1E26-9D161ECF44A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0" name="Gruppieren 49">
              <a:extLst>
                <a:ext uri="{FF2B5EF4-FFF2-40B4-BE49-F238E27FC236}">
                  <a16:creationId xmlns:a16="http://schemas.microsoft.com/office/drawing/2014/main" id="{D58D14F9-8679-6A2F-B551-3626C0A65E6D}"/>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E9972E8B-E0C7-A680-E532-3C847FBA10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8226C4B2-E650-EA9E-7BB2-3F5C0BBBD9F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33" name="Textplatzhalter 6">
            <a:extLst>
              <a:ext uri="{FF2B5EF4-FFF2-40B4-BE49-F238E27FC236}">
                <a16:creationId xmlns:a16="http://schemas.microsoft.com/office/drawing/2014/main" id="{7F285F7B-2513-346B-CF0E-EE6967F9D359}"/>
              </a:ext>
            </a:extLst>
          </p:cNvPr>
          <p:cNvSpPr>
            <a:spLocks noGrp="1"/>
          </p:cNvSpPr>
          <p:nvPr>
            <p:ph type="body" sz="quarter" idx="33" hasCustomPrompt="1"/>
          </p:nvPr>
        </p:nvSpPr>
        <p:spPr bwMode="gray">
          <a:xfrm>
            <a:off x="1847528"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4" name="Textplatzhalter 6">
            <a:extLst>
              <a:ext uri="{FF2B5EF4-FFF2-40B4-BE49-F238E27FC236}">
                <a16:creationId xmlns:a16="http://schemas.microsoft.com/office/drawing/2014/main" id="{842D401B-1D43-6CA8-7723-E9E1328D5294}"/>
              </a:ext>
            </a:extLst>
          </p:cNvPr>
          <p:cNvSpPr>
            <a:spLocks noGrp="1"/>
          </p:cNvSpPr>
          <p:nvPr>
            <p:ph type="body" sz="quarter" idx="34" hasCustomPrompt="1"/>
          </p:nvPr>
        </p:nvSpPr>
        <p:spPr bwMode="gray">
          <a:xfrm>
            <a:off x="1847528"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5" name="Textplatzhalter 6">
            <a:extLst>
              <a:ext uri="{FF2B5EF4-FFF2-40B4-BE49-F238E27FC236}">
                <a16:creationId xmlns:a16="http://schemas.microsoft.com/office/drawing/2014/main" id="{F3EB7A56-164A-59C5-920E-D5412DF8CDF6}"/>
              </a:ext>
            </a:extLst>
          </p:cNvPr>
          <p:cNvSpPr>
            <a:spLocks noGrp="1"/>
          </p:cNvSpPr>
          <p:nvPr>
            <p:ph type="body" sz="quarter" idx="35" hasCustomPrompt="1"/>
          </p:nvPr>
        </p:nvSpPr>
        <p:spPr bwMode="gray">
          <a:xfrm>
            <a:off x="1847528"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343170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0920536" y="6489352"/>
            <a:ext cx="504454" cy="108000"/>
          </a:xfrm>
        </p:spPr>
        <p:txBody>
          <a:bodyPr/>
          <a:lstStyle/>
          <a:p>
            <a:fld id="{CE82B8A1-0CCE-4815-9668-383D7DE7D8B4}" type="slidenum">
              <a:rPr lang="en-US" smtClean="0"/>
              <a:t>‹#›</a:t>
            </a:fld>
            <a:endParaRPr lang="en-US" dirty="0"/>
          </a:p>
        </p:txBody>
      </p:sp>
      <p:sp>
        <p:nvSpPr>
          <p:cNvPr id="3" name="Fußzeilenplatzhalter 2">
            <a:extLst>
              <a:ext uri="{FF2B5EF4-FFF2-40B4-BE49-F238E27FC236}">
                <a16:creationId xmlns:a16="http://schemas.microsoft.com/office/drawing/2014/main" id="{E0F9BB7F-DE54-4F29-AD77-90DCBD162E09}"/>
              </a:ext>
            </a:extLst>
          </p:cNvPr>
          <p:cNvSpPr>
            <a:spLocks noGrp="1"/>
          </p:cNvSpPr>
          <p:nvPr>
            <p:ph type="ftr" sz="quarter" idx="13"/>
          </p:nvPr>
        </p:nvSpPr>
        <p:spPr bwMode="gray"/>
        <p:txBody>
          <a:bodyPr/>
          <a:lstStyle>
            <a:lvl1pPr>
              <a:defRPr>
                <a:solidFill>
                  <a:schemeClr val="tx1"/>
                </a:solidFill>
              </a:defRPr>
            </a:lvl1pPr>
          </a:lstStyle>
          <a:p>
            <a:r>
              <a:rPr lang="en-US" dirty="0"/>
              <a:t>Footer: Please add appropriate company</a:t>
            </a:r>
          </a:p>
        </p:txBody>
      </p:sp>
      <p:grpSp>
        <p:nvGrpSpPr>
          <p:cNvPr id="24" name="Gruppieren 23">
            <a:extLst>
              <a:ext uri="{FF2B5EF4-FFF2-40B4-BE49-F238E27FC236}">
                <a16:creationId xmlns:a16="http://schemas.microsoft.com/office/drawing/2014/main" id="{127D5113-8867-5AE9-1CF2-A957D63F6B01}"/>
              </a:ext>
            </a:extLst>
          </p:cNvPr>
          <p:cNvGrpSpPr/>
          <p:nvPr userDrawn="1"/>
        </p:nvGrpSpPr>
        <p:grpSpPr bwMode="gray">
          <a:xfrm>
            <a:off x="3143672" y="-207392"/>
            <a:ext cx="5832648" cy="108000"/>
            <a:chOff x="3143672" y="-207392"/>
            <a:chExt cx="5832648" cy="108000"/>
          </a:xfrm>
        </p:grpSpPr>
        <p:sp>
          <p:nvSpPr>
            <p:cNvPr id="25" name="Freihandform: Form 24">
              <a:extLst>
                <a:ext uri="{FF2B5EF4-FFF2-40B4-BE49-F238E27FC236}">
                  <a16:creationId xmlns:a16="http://schemas.microsoft.com/office/drawing/2014/main" id="{780EF9D8-A903-D113-370F-CCDABAA61C2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31F9EE23-EBCC-03F8-3527-D6B489394B22}"/>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7" name="Gruppieren 26">
              <a:extLst>
                <a:ext uri="{FF2B5EF4-FFF2-40B4-BE49-F238E27FC236}">
                  <a16:creationId xmlns:a16="http://schemas.microsoft.com/office/drawing/2014/main" id="{8DA56297-7659-E2B3-DDEE-4B15CD2B2A07}"/>
                </a:ext>
              </a:extLst>
            </p:cNvPr>
            <p:cNvGrpSpPr/>
            <p:nvPr userDrawn="1"/>
          </p:nvGrpSpPr>
          <p:grpSpPr bwMode="gray">
            <a:xfrm>
              <a:off x="5879976" y="-207392"/>
              <a:ext cx="360040" cy="108000"/>
              <a:chOff x="5879976" y="-207392"/>
              <a:chExt cx="360040" cy="108000"/>
            </a:xfrm>
          </p:grpSpPr>
          <p:sp>
            <p:nvSpPr>
              <p:cNvPr id="36" name="Freihandform: Form 35">
                <a:extLst>
                  <a:ext uri="{FF2B5EF4-FFF2-40B4-BE49-F238E27FC236}">
                    <a16:creationId xmlns:a16="http://schemas.microsoft.com/office/drawing/2014/main" id="{24BE1CA5-D580-0A47-1E49-78D30F232A4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9827D672-FDD9-5F84-C72D-F7E4209F6A5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8" name="Freihandform: Form 27">
              <a:extLst>
                <a:ext uri="{FF2B5EF4-FFF2-40B4-BE49-F238E27FC236}">
                  <a16:creationId xmlns:a16="http://schemas.microsoft.com/office/drawing/2014/main" id="{87A791DD-5C21-75D0-17CB-B9BA82ADC1E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EEB3032D-4864-E238-89DA-4C1CE4DB08CC}"/>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E83EC522-29CF-45D4-3374-517452777A9D}"/>
                </a:ext>
              </a:extLst>
            </p:cNvPr>
            <p:cNvGrpSpPr/>
            <p:nvPr userDrawn="1"/>
          </p:nvGrpSpPr>
          <p:grpSpPr bwMode="gray">
            <a:xfrm>
              <a:off x="8616280" y="-207392"/>
              <a:ext cx="360040" cy="108000"/>
              <a:chOff x="5879976" y="-207392"/>
              <a:chExt cx="360040" cy="108000"/>
            </a:xfrm>
          </p:grpSpPr>
          <p:sp>
            <p:nvSpPr>
              <p:cNvPr id="34" name="Freihandform: Form 33">
                <a:extLst>
                  <a:ext uri="{FF2B5EF4-FFF2-40B4-BE49-F238E27FC236}">
                    <a16:creationId xmlns:a16="http://schemas.microsoft.com/office/drawing/2014/main" id="{2201F50D-A523-AC27-6846-ABD2E905252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79D87FCF-1467-E8B1-9EE9-B418C488CD2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1" name="Gruppieren 30">
              <a:extLst>
                <a:ext uri="{FF2B5EF4-FFF2-40B4-BE49-F238E27FC236}">
                  <a16:creationId xmlns:a16="http://schemas.microsoft.com/office/drawing/2014/main" id="{E9ED7259-43F3-7A0E-38CC-9977B12D8F88}"/>
                </a:ext>
              </a:extLst>
            </p:cNvPr>
            <p:cNvGrpSpPr/>
            <p:nvPr userDrawn="1"/>
          </p:nvGrpSpPr>
          <p:grpSpPr bwMode="gray">
            <a:xfrm>
              <a:off x="3143672" y="-207392"/>
              <a:ext cx="360040" cy="108000"/>
              <a:chOff x="5879976" y="-207392"/>
              <a:chExt cx="360040" cy="108000"/>
            </a:xfrm>
          </p:grpSpPr>
          <p:sp>
            <p:nvSpPr>
              <p:cNvPr id="32" name="Freihandform: Form 31">
                <a:extLst>
                  <a:ext uri="{FF2B5EF4-FFF2-40B4-BE49-F238E27FC236}">
                    <a16:creationId xmlns:a16="http://schemas.microsoft.com/office/drawing/2014/main" id="{FBDBF45E-7976-6F81-EF31-63DB6FAD1F7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1666348A-1BF3-CBF0-32A4-CB0A8A9AAF9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00807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4" name="Medienplatzhalter 3">
            <a:extLst>
              <a:ext uri="{FF2B5EF4-FFF2-40B4-BE49-F238E27FC236}">
                <a16:creationId xmlns:a16="http://schemas.microsoft.com/office/drawing/2014/main" id="{4EE7FA2A-7300-4E0E-A515-196E20598EF5}"/>
              </a:ext>
            </a:extLst>
          </p:cNvPr>
          <p:cNvSpPr>
            <a:spLocks noGrp="1"/>
          </p:cNvSpPr>
          <p:nvPr>
            <p:ph type="media" sz="quarter" idx="13" hasCustomPrompt="1"/>
          </p:nvPr>
        </p:nvSpPr>
        <p:spPr bwMode="gray">
          <a:xfrm>
            <a:off x="0" y="0"/>
            <a:ext cx="12192000" cy="6858000"/>
          </a:xfrm>
          <a:solidFill>
            <a:schemeClr val="accent3"/>
          </a:solidFill>
          <a:ln>
            <a:noFill/>
          </a:ln>
        </p:spPr>
        <p:txBody>
          <a:bodyPr bIns="504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video by clicking on the icon</a:t>
            </a:r>
          </a:p>
        </p:txBody>
      </p:sp>
    </p:spTree>
    <p:extLst>
      <p:ext uri="{BB962C8B-B14F-4D97-AF65-F5344CB8AC3E}">
        <p14:creationId xmlns:p14="http://schemas.microsoft.com/office/powerpoint/2010/main" val="225789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eedback">
    <p:bg bwMode="gray">
      <p:bgPr>
        <a:solidFill>
          <a:schemeClr val="tx1"/>
        </a:solidFill>
        <a:effectLst/>
      </p:bgPr>
    </p:bg>
    <p:spTree>
      <p:nvGrpSpPr>
        <p:cNvPr id="1" name=""/>
        <p:cNvGrpSpPr/>
        <p:nvPr/>
      </p:nvGrpSpPr>
      <p:grpSpPr>
        <a:xfrm>
          <a:off x="0" y="0"/>
          <a:ext cx="0" cy="0"/>
          <a:chOff x="0" y="0"/>
          <a:chExt cx="0" cy="0"/>
        </a:xfrm>
      </p:grpSpPr>
      <p:sp>
        <p:nvSpPr>
          <p:cNvPr id="6" name="Freihandform: Form 5">
            <a:extLst>
              <a:ext uri="{FF2B5EF4-FFF2-40B4-BE49-F238E27FC236}">
                <a16:creationId xmlns:a16="http://schemas.microsoft.com/office/drawing/2014/main" id="{C06A4E49-310F-62A6-3D24-50CC0CD7A513}"/>
              </a:ext>
            </a:extLst>
          </p:cNvPr>
          <p:cNvSpPr/>
          <p:nvPr userDrawn="1"/>
        </p:nvSpPr>
        <p:spPr bwMode="gray">
          <a:xfrm>
            <a:off x="6073597" y="3103279"/>
            <a:ext cx="3550795" cy="2642563"/>
          </a:xfrm>
          <a:custGeom>
            <a:avLst/>
            <a:gdLst>
              <a:gd name="connsiteX0" fmla="*/ 440772 w 3550795"/>
              <a:gd name="connsiteY0" fmla="*/ 0 h 2642563"/>
              <a:gd name="connsiteX1" fmla="*/ 1223733 w 3550795"/>
              <a:gd name="connsiteY1" fmla="*/ 587178 h 2642563"/>
              <a:gd name="connsiteX2" fmla="*/ 1836570 w 3550795"/>
              <a:gd name="connsiteY2" fmla="*/ 587178 h 2642563"/>
              <a:gd name="connsiteX3" fmla="*/ 3256948 w 3550795"/>
              <a:gd name="connsiteY3" fmla="*/ 587178 h 2642563"/>
              <a:gd name="connsiteX4" fmla="*/ 3550795 w 3550795"/>
              <a:gd name="connsiteY4" fmla="*/ 880855 h 2642563"/>
              <a:gd name="connsiteX5" fmla="*/ 3550795 w 3550795"/>
              <a:gd name="connsiteY5" fmla="*/ 2348888 h 2642563"/>
              <a:gd name="connsiteX6" fmla="*/ 3256948 w 3550795"/>
              <a:gd name="connsiteY6" fmla="*/ 2642563 h 2642563"/>
              <a:gd name="connsiteX7" fmla="*/ 3256776 w 3550795"/>
              <a:gd name="connsiteY7" fmla="*/ 2642563 h 2642563"/>
              <a:gd name="connsiteX8" fmla="*/ 2644112 w 3550795"/>
              <a:gd name="connsiteY8" fmla="*/ 2642563 h 2642563"/>
              <a:gd name="connsiteX9" fmla="*/ 2643940 w 3550795"/>
              <a:gd name="connsiteY9" fmla="*/ 2642563 h 2642563"/>
              <a:gd name="connsiteX10" fmla="*/ 906684 w 3550795"/>
              <a:gd name="connsiteY10" fmla="*/ 2642563 h 2642563"/>
              <a:gd name="connsiteX11" fmla="*/ 293847 w 3550795"/>
              <a:gd name="connsiteY11" fmla="*/ 2642563 h 2642563"/>
              <a:gd name="connsiteX12" fmla="*/ 0 w 3550795"/>
              <a:gd name="connsiteY12" fmla="*/ 2348888 h 2642563"/>
              <a:gd name="connsiteX13" fmla="*/ 0 w 3550795"/>
              <a:gd name="connsiteY13" fmla="*/ 880855 h 2642563"/>
              <a:gd name="connsiteX14" fmla="*/ 293847 w 3550795"/>
              <a:gd name="connsiteY14" fmla="*/ 587178 h 2642563"/>
              <a:gd name="connsiteX15" fmla="*/ 440772 w 3550795"/>
              <a:gd name="connsiteY15" fmla="*/ 587178 h 264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795" h="2642563">
                <a:moveTo>
                  <a:pt x="440772" y="0"/>
                </a:moveTo>
                <a:lnTo>
                  <a:pt x="1223733" y="587178"/>
                </a:lnTo>
                <a:lnTo>
                  <a:pt x="1836570" y="587178"/>
                </a:lnTo>
                <a:lnTo>
                  <a:pt x="3256948" y="587178"/>
                </a:lnTo>
                <a:cubicBezTo>
                  <a:pt x="3418495" y="587178"/>
                  <a:pt x="3550795" y="719307"/>
                  <a:pt x="3550795" y="880855"/>
                </a:cubicBezTo>
                <a:lnTo>
                  <a:pt x="3550795" y="2348888"/>
                </a:lnTo>
                <a:cubicBezTo>
                  <a:pt x="3550795" y="2510436"/>
                  <a:pt x="3418667" y="2642563"/>
                  <a:pt x="3256948" y="2642563"/>
                </a:cubicBezTo>
                <a:lnTo>
                  <a:pt x="3256776" y="2642563"/>
                </a:lnTo>
                <a:lnTo>
                  <a:pt x="2644112" y="2642563"/>
                </a:lnTo>
                <a:lnTo>
                  <a:pt x="2643940" y="2642563"/>
                </a:lnTo>
                <a:lnTo>
                  <a:pt x="906684" y="2642563"/>
                </a:lnTo>
                <a:lnTo>
                  <a:pt x="293847" y="2642563"/>
                </a:lnTo>
                <a:cubicBezTo>
                  <a:pt x="132127" y="2642563"/>
                  <a:pt x="0" y="2510435"/>
                  <a:pt x="0" y="2348888"/>
                </a:cubicBezTo>
                <a:lnTo>
                  <a:pt x="0" y="880855"/>
                </a:lnTo>
                <a:cubicBezTo>
                  <a:pt x="0" y="719307"/>
                  <a:pt x="132127" y="587178"/>
                  <a:pt x="293847" y="587178"/>
                </a:cubicBezTo>
                <a:lnTo>
                  <a:pt x="440772" y="587178"/>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33200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Draeger Pangea Text"/>
              <a:ea typeface="+mn-ea"/>
              <a:cs typeface="+mn-cs"/>
            </a:endParaRPr>
          </a:p>
        </p:txBody>
      </p:sp>
      <p:sp>
        <p:nvSpPr>
          <p:cNvPr id="5" name="Foliennummernplatzhalter 4"/>
          <p:cNvSpPr>
            <a:spLocks noGrp="1"/>
          </p:cNvSpPr>
          <p:nvPr>
            <p:ph type="sldNum" sz="quarter" idx="12"/>
          </p:nvPr>
        </p:nvSpPr>
        <p:spPr bwMode="gray">
          <a:xfrm>
            <a:off x="10920138" y="6489352"/>
            <a:ext cx="504454" cy="108000"/>
          </a:xfrm>
        </p:spPr>
        <p:txBody>
          <a:bodyPr/>
          <a:lstStyle>
            <a:lvl1pPr>
              <a:defRPr>
                <a:solidFill>
                  <a:schemeClr val="bg1"/>
                </a:solidFill>
              </a:defRPr>
            </a:lvl1pPr>
          </a:lstStyle>
          <a:p>
            <a:fld id="{CE82B8A1-0CCE-4815-9668-383D7DE7D8B4}" type="slidenum">
              <a:rPr lang="en-US" smtClean="0"/>
              <a:pPr/>
              <a:t>‹#›</a:t>
            </a:fld>
            <a:endParaRPr lang="en-US" dirty="0"/>
          </a:p>
        </p:txBody>
      </p:sp>
      <p:sp>
        <p:nvSpPr>
          <p:cNvPr id="37" name="Fußzeilenplatzhalter 3">
            <a:extLst>
              <a:ext uri="{FF2B5EF4-FFF2-40B4-BE49-F238E27FC236}">
                <a16:creationId xmlns:a16="http://schemas.microsoft.com/office/drawing/2014/main" id="{484C4F33-D963-46AD-BE52-5894FE5DEE74}"/>
              </a:ext>
            </a:extLst>
          </p:cNvPr>
          <p:cNvSpPr>
            <a:spLocks noGrp="1"/>
          </p:cNvSpPr>
          <p:nvPr>
            <p:ph type="ftr" sz="quarter" idx="13"/>
          </p:nvPr>
        </p:nvSpPr>
        <p:spPr bwMode="gray">
          <a:xfrm>
            <a:off x="695920" y="6489352"/>
            <a:ext cx="4680000" cy="108000"/>
          </a:xfrm>
        </p:spPr>
        <p:txBody>
          <a:bodyPr/>
          <a:lstStyle>
            <a:lvl1pPr>
              <a:defRPr>
                <a:solidFill>
                  <a:schemeClr val="bg1"/>
                </a:solidFill>
              </a:defRPr>
            </a:lvl1pPr>
          </a:lstStyle>
          <a:p>
            <a:r>
              <a:rPr lang="en-US" dirty="0"/>
              <a:t>Footer: Please add appropriate company</a:t>
            </a:r>
          </a:p>
        </p:txBody>
      </p:sp>
      <p:grpSp>
        <p:nvGrpSpPr>
          <p:cNvPr id="31" name="Gruppieren 30">
            <a:extLst>
              <a:ext uri="{FF2B5EF4-FFF2-40B4-BE49-F238E27FC236}">
                <a16:creationId xmlns:a16="http://schemas.microsoft.com/office/drawing/2014/main" id="{2ECFDD43-5223-8BD7-4B37-9878CDF162AD}"/>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65C90A9A-1F78-E721-7622-A193638574D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C27E3E83-6B3A-CB96-238A-4D54AF797F0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25E6F6D7-C2E2-043E-D34E-3EFA674FF678}"/>
                </a:ext>
              </a:extLst>
            </p:cNvPr>
            <p:cNvGrpSpPr/>
            <p:nvPr userDrawn="1"/>
          </p:nvGrpSpPr>
          <p:grpSpPr bwMode="gray">
            <a:xfrm>
              <a:off x="5879976" y="-207392"/>
              <a:ext cx="360040" cy="108000"/>
              <a:chOff x="5879976" y="-207392"/>
              <a:chExt cx="360040" cy="108000"/>
            </a:xfrm>
          </p:grpSpPr>
          <p:sp>
            <p:nvSpPr>
              <p:cNvPr id="61" name="Freihandform: Form 60">
                <a:extLst>
                  <a:ext uri="{FF2B5EF4-FFF2-40B4-BE49-F238E27FC236}">
                    <a16:creationId xmlns:a16="http://schemas.microsoft.com/office/drawing/2014/main" id="{106DD50A-1182-3D3F-5333-48C891643C9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2" name="Freihandform: Form 61">
                <a:extLst>
                  <a:ext uri="{FF2B5EF4-FFF2-40B4-BE49-F238E27FC236}">
                    <a16:creationId xmlns:a16="http://schemas.microsoft.com/office/drawing/2014/main" id="{37449227-601A-C40E-6FCC-99FADBBD681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6B1904E5-B92D-9AC2-42F5-9C5B961530D9}"/>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70C949EE-4F6D-E2BE-5DF8-E549CB96BD48}"/>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3" name="Gruppieren 52">
              <a:extLst>
                <a:ext uri="{FF2B5EF4-FFF2-40B4-BE49-F238E27FC236}">
                  <a16:creationId xmlns:a16="http://schemas.microsoft.com/office/drawing/2014/main" id="{F3D92558-D144-24AB-2E49-EFDEFA3594E4}"/>
                </a:ext>
              </a:extLst>
            </p:cNvPr>
            <p:cNvGrpSpPr/>
            <p:nvPr userDrawn="1"/>
          </p:nvGrpSpPr>
          <p:grpSpPr bwMode="gray">
            <a:xfrm>
              <a:off x="8616280" y="-207392"/>
              <a:ext cx="360040" cy="108000"/>
              <a:chOff x="5879976" y="-207392"/>
              <a:chExt cx="360040" cy="108000"/>
            </a:xfrm>
          </p:grpSpPr>
          <p:sp>
            <p:nvSpPr>
              <p:cNvPr id="59" name="Freihandform: Form 58">
                <a:extLst>
                  <a:ext uri="{FF2B5EF4-FFF2-40B4-BE49-F238E27FC236}">
                    <a16:creationId xmlns:a16="http://schemas.microsoft.com/office/drawing/2014/main" id="{26AC29A4-07F9-609E-BC2C-1B26B568215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0" name="Freihandform: Form 59">
                <a:extLst>
                  <a:ext uri="{FF2B5EF4-FFF2-40B4-BE49-F238E27FC236}">
                    <a16:creationId xmlns:a16="http://schemas.microsoft.com/office/drawing/2014/main" id="{1B167797-2CD0-4B7D-89DA-EFBFF42D4C9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6" name="Gruppieren 55">
              <a:extLst>
                <a:ext uri="{FF2B5EF4-FFF2-40B4-BE49-F238E27FC236}">
                  <a16:creationId xmlns:a16="http://schemas.microsoft.com/office/drawing/2014/main" id="{F6326CC2-F807-2839-C7CC-98EC7A3EDD01}"/>
                </a:ext>
              </a:extLst>
            </p:cNvPr>
            <p:cNvGrpSpPr/>
            <p:nvPr userDrawn="1"/>
          </p:nvGrpSpPr>
          <p:grpSpPr bwMode="gray">
            <a:xfrm>
              <a:off x="3143672" y="-207392"/>
              <a:ext cx="360040" cy="108000"/>
              <a:chOff x="5879976" y="-207392"/>
              <a:chExt cx="360040" cy="108000"/>
            </a:xfrm>
          </p:grpSpPr>
          <p:sp>
            <p:nvSpPr>
              <p:cNvPr id="57" name="Freihandform: Form 56">
                <a:extLst>
                  <a:ext uri="{FF2B5EF4-FFF2-40B4-BE49-F238E27FC236}">
                    <a16:creationId xmlns:a16="http://schemas.microsoft.com/office/drawing/2014/main" id="{823BD0C4-9FD7-4B9E-E801-A34D92AEDB1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8" name="Freihandform: Form 57">
                <a:extLst>
                  <a:ext uri="{FF2B5EF4-FFF2-40B4-BE49-F238E27FC236}">
                    <a16:creationId xmlns:a16="http://schemas.microsoft.com/office/drawing/2014/main" id="{D6DDF430-97EC-E3C3-4E33-FA74DD4D22D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68" name="Titel 1">
            <a:extLst>
              <a:ext uri="{FF2B5EF4-FFF2-40B4-BE49-F238E27FC236}">
                <a16:creationId xmlns:a16="http://schemas.microsoft.com/office/drawing/2014/main" id="{225D36DC-5DA2-BFD7-1AC6-4C1F47DD97A9}"/>
              </a:ext>
            </a:extLst>
          </p:cNvPr>
          <p:cNvSpPr txBox="1">
            <a:spLocks/>
          </p:cNvSpPr>
          <p:nvPr userDrawn="1"/>
        </p:nvSpPr>
        <p:spPr bwMode="gray">
          <a:xfrm>
            <a:off x="680665" y="5165499"/>
            <a:ext cx="4767263" cy="1044575"/>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sz="6600" dirty="0">
                <a:solidFill>
                  <a:schemeClr val="bg1"/>
                </a:solidFill>
              </a:rPr>
              <a:t>Feedback</a:t>
            </a:r>
          </a:p>
        </p:txBody>
      </p:sp>
      <p:grpSp>
        <p:nvGrpSpPr>
          <p:cNvPr id="2" name="Gruppieren 1">
            <a:extLst>
              <a:ext uri="{FF2B5EF4-FFF2-40B4-BE49-F238E27FC236}">
                <a16:creationId xmlns:a16="http://schemas.microsoft.com/office/drawing/2014/main" id="{23BCFAEF-D199-6942-DA51-379F1FF015D5}"/>
              </a:ext>
            </a:extLst>
          </p:cNvPr>
          <p:cNvGrpSpPr/>
          <p:nvPr userDrawn="1"/>
        </p:nvGrpSpPr>
        <p:grpSpPr bwMode="gray">
          <a:xfrm>
            <a:off x="3272047" y="2218252"/>
            <a:ext cx="2354374" cy="2117656"/>
            <a:chOff x="3170273" y="2249557"/>
            <a:chExt cx="2354374" cy="2117656"/>
          </a:xfrm>
        </p:grpSpPr>
        <p:sp>
          <p:nvSpPr>
            <p:cNvPr id="4" name="Grafik 46">
              <a:extLst>
                <a:ext uri="{FF2B5EF4-FFF2-40B4-BE49-F238E27FC236}">
                  <a16:creationId xmlns:a16="http://schemas.microsoft.com/office/drawing/2014/main" id="{12C710C0-EBF2-D9BB-1454-87251B005FB3}"/>
                </a:ext>
              </a:extLst>
            </p:cNvPr>
            <p:cNvSpPr/>
            <p:nvPr/>
          </p:nvSpPr>
          <p:spPr bwMode="gray">
            <a:xfrm flipH="1">
              <a:off x="3170273" y="2249557"/>
              <a:ext cx="2354374" cy="2117656"/>
            </a:xfrm>
            <a:custGeom>
              <a:avLst/>
              <a:gdLst>
                <a:gd name="connsiteX0" fmla="*/ 1463802 w 1626584"/>
                <a:gd name="connsiteY0" fmla="*/ 0 h 1463040"/>
                <a:gd name="connsiteX1" fmla="*/ 162687 w 1626584"/>
                <a:gd name="connsiteY1" fmla="*/ 0 h 1463040"/>
                <a:gd name="connsiteX2" fmla="*/ 0 w 1626584"/>
                <a:gd name="connsiteY2" fmla="*/ 162592 h 1463040"/>
                <a:gd name="connsiteX3" fmla="*/ 0 w 1626584"/>
                <a:gd name="connsiteY3" fmla="*/ 975360 h 1463040"/>
                <a:gd name="connsiteX4" fmla="*/ 162687 w 1626584"/>
                <a:gd name="connsiteY4" fmla="*/ 1137952 h 1463040"/>
                <a:gd name="connsiteX5" fmla="*/ 244031 w 1626584"/>
                <a:gd name="connsiteY5" fmla="*/ 1137952 h 1463040"/>
                <a:gd name="connsiteX6" fmla="*/ 244031 w 1626584"/>
                <a:gd name="connsiteY6" fmla="*/ 1463040 h 1463040"/>
                <a:gd name="connsiteX7" fmla="*/ 677513 w 1626584"/>
                <a:gd name="connsiteY7" fmla="*/ 1137952 h 1463040"/>
                <a:gd name="connsiteX8" fmla="*/ 1463897 w 1626584"/>
                <a:gd name="connsiteY8" fmla="*/ 1137952 h 1463040"/>
                <a:gd name="connsiteX9" fmla="*/ 1626584 w 1626584"/>
                <a:gd name="connsiteY9" fmla="*/ 975360 h 1463040"/>
                <a:gd name="connsiteX10" fmla="*/ 1626584 w 1626584"/>
                <a:gd name="connsiteY10" fmla="*/ 162592 h 1463040"/>
                <a:gd name="connsiteX11" fmla="*/ 1463897 w 1626584"/>
                <a:gd name="connsiteY11" fmla="*/ 0 h 1463040"/>
                <a:gd name="connsiteX12" fmla="*/ 1463897 w 1626584"/>
                <a:gd name="connsiteY12" fmla="*/ 0 h 146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26584" h="1463040">
                  <a:moveTo>
                    <a:pt x="1463802" y="0"/>
                  </a:moveTo>
                  <a:lnTo>
                    <a:pt x="162687" y="0"/>
                  </a:lnTo>
                  <a:cubicBezTo>
                    <a:pt x="73152" y="0"/>
                    <a:pt x="0" y="73152"/>
                    <a:pt x="0" y="162592"/>
                  </a:cubicBezTo>
                  <a:lnTo>
                    <a:pt x="0" y="975360"/>
                  </a:lnTo>
                  <a:cubicBezTo>
                    <a:pt x="0" y="1064800"/>
                    <a:pt x="73152" y="1137952"/>
                    <a:pt x="162687" y="1137952"/>
                  </a:cubicBezTo>
                  <a:lnTo>
                    <a:pt x="244031" y="1137952"/>
                  </a:lnTo>
                  <a:lnTo>
                    <a:pt x="244031" y="1463040"/>
                  </a:lnTo>
                  <a:lnTo>
                    <a:pt x="677513" y="1137952"/>
                  </a:lnTo>
                  <a:lnTo>
                    <a:pt x="1463897" y="1137952"/>
                  </a:lnTo>
                  <a:cubicBezTo>
                    <a:pt x="1553337" y="1137952"/>
                    <a:pt x="1626584" y="1064800"/>
                    <a:pt x="1626584" y="975360"/>
                  </a:cubicBezTo>
                  <a:lnTo>
                    <a:pt x="1626584" y="162592"/>
                  </a:lnTo>
                  <a:cubicBezTo>
                    <a:pt x="1626584" y="73152"/>
                    <a:pt x="1553432" y="0"/>
                    <a:pt x="1463897" y="0"/>
                  </a:cubicBezTo>
                  <a:lnTo>
                    <a:pt x="1463897" y="0"/>
                  </a:lnTo>
                  <a:close/>
                </a:path>
              </a:pathLst>
            </a:custGeom>
            <a:noFill/>
            <a:ln w="12700" cap="flat">
              <a:solidFill>
                <a:srgbClr val="FFFFFF"/>
              </a:solidFill>
              <a:prstDash val="solid"/>
              <a:miter/>
            </a:ln>
          </p:spPr>
          <p:txBody>
            <a:bodyPr lIns="180000" tIns="684000" rIns="0" bIns="576000" rtlCol="0" anchor="ctr" anchorCtr="0"/>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Draeger Pangea Text"/>
                <a:ea typeface="+mn-ea"/>
                <a:cs typeface="+mn-cs"/>
              </a:endParaRPr>
            </a:p>
          </p:txBody>
        </p:sp>
        <p:grpSp>
          <p:nvGrpSpPr>
            <p:cNvPr id="7" name="Gruppieren 6">
              <a:extLst>
                <a:ext uri="{FF2B5EF4-FFF2-40B4-BE49-F238E27FC236}">
                  <a16:creationId xmlns:a16="http://schemas.microsoft.com/office/drawing/2014/main" id="{C2AE78B4-939C-ACF4-0AA8-E2E76CFE1861}"/>
                </a:ext>
              </a:extLst>
            </p:cNvPr>
            <p:cNvGrpSpPr/>
            <p:nvPr/>
          </p:nvGrpSpPr>
          <p:grpSpPr bwMode="gray">
            <a:xfrm>
              <a:off x="3363616" y="2524201"/>
              <a:ext cx="2156536" cy="1152082"/>
              <a:chOff x="3363616" y="2471754"/>
              <a:chExt cx="2156536" cy="1152082"/>
            </a:xfrm>
          </p:grpSpPr>
          <p:sp>
            <p:nvSpPr>
              <p:cNvPr id="8" name="Rechteck 7">
                <a:extLst>
                  <a:ext uri="{FF2B5EF4-FFF2-40B4-BE49-F238E27FC236}">
                    <a16:creationId xmlns:a16="http://schemas.microsoft.com/office/drawing/2014/main" id="{2669B6F9-0BE6-D201-A5D9-260E181B9443}"/>
                  </a:ext>
                </a:extLst>
              </p:cNvPr>
              <p:cNvSpPr/>
              <p:nvPr/>
            </p:nvSpPr>
            <p:spPr bwMode="gray">
              <a:xfrm>
                <a:off x="3363616" y="2541692"/>
                <a:ext cx="1512168" cy="5403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buClrTx/>
                  <a:buSzTx/>
                  <a:buFontTx/>
                  <a:buNone/>
                  <a:tabLst/>
                  <a:defRPr/>
                </a:pPr>
                <a:r>
                  <a:rPr kumimoji="0" lang="en-US" sz="1600" b="0" i="0" u="none" strike="noStrike" kern="1200" cap="none" spc="0" normalizeH="0" baseline="0" noProof="0" dirty="0">
                    <a:ln>
                      <a:noFill/>
                    </a:ln>
                    <a:solidFill>
                      <a:srgbClr val="FFFFFF"/>
                    </a:solidFill>
                    <a:effectLst/>
                    <a:uLnTx/>
                    <a:uFillTx/>
                    <a:latin typeface="+mj-lt"/>
                    <a:ea typeface="+mn-ea"/>
                    <a:cs typeface="+mn-cs"/>
                  </a:rPr>
                  <a:t>Perception</a:t>
                </a:r>
              </a:p>
              <a:p>
                <a:pPr marL="0" marR="0" lvl="0" indent="0" defTabSz="914400" rtl="0" eaLnBrk="1" fontAlgn="auto" latinLnBrk="0" hangingPunct="1">
                  <a:lnSpc>
                    <a:spcPct val="100000"/>
                  </a:lnSpc>
                  <a:spcBef>
                    <a:spcPts val="0"/>
                  </a:spcBef>
                  <a:buClrTx/>
                  <a:buSzTx/>
                  <a:buFontTx/>
                  <a:buNone/>
                  <a:tabLst/>
                  <a:defRPr/>
                </a:pPr>
                <a:r>
                  <a:rPr kumimoji="0" lang="en-US" sz="1600" b="0" i="0" u="none" strike="noStrike" kern="1200" cap="none" spc="0" normalizeH="0" baseline="0" noProof="0" dirty="0">
                    <a:ln>
                      <a:noFill/>
                    </a:ln>
                    <a:solidFill>
                      <a:srgbClr val="FFFFFF"/>
                    </a:solidFill>
                    <a:effectLst/>
                    <a:uLnTx/>
                    <a:uFillTx/>
                    <a:latin typeface="+mn-lt"/>
                    <a:ea typeface="+mn-ea"/>
                    <a:cs typeface="+mn-cs"/>
                  </a:rPr>
                  <a:t>Listening</a:t>
                </a:r>
                <a:endParaRPr kumimoji="0" lang="en-US" sz="1600" b="0" i="0" u="none" strike="noStrike" kern="1200" cap="none" spc="0" normalizeH="0" baseline="0" noProof="0" dirty="0">
                  <a:ln>
                    <a:noFill/>
                  </a:ln>
                  <a:solidFill>
                    <a:srgbClr val="FFFFFF"/>
                  </a:solidFill>
                  <a:effectLst/>
                  <a:uLnTx/>
                  <a:uFillTx/>
                  <a:latin typeface="+mn-lt"/>
                  <a:ea typeface="Draeger Pangea Text Light" panose="020B0404000000000000" pitchFamily="34" charset="0"/>
                </a:endParaRPr>
              </a:p>
            </p:txBody>
          </p:sp>
          <p:sp>
            <p:nvSpPr>
              <p:cNvPr id="9" name="Textfeld 8">
                <a:extLst>
                  <a:ext uri="{FF2B5EF4-FFF2-40B4-BE49-F238E27FC236}">
                    <a16:creationId xmlns:a16="http://schemas.microsoft.com/office/drawing/2014/main" id="{AB12BAA6-1E63-AA41-1FCC-A21A9A3FB3ED}"/>
                  </a:ext>
                </a:extLst>
              </p:cNvPr>
              <p:cNvSpPr txBox="1"/>
              <p:nvPr/>
            </p:nvSpPr>
            <p:spPr bwMode="gray">
              <a:xfrm>
                <a:off x="4908152" y="2471754"/>
                <a:ext cx="612000" cy="432000"/>
              </a:xfrm>
              <a:prstGeom prst="rect">
                <a:avLst/>
              </a:prstGeom>
            </p:spPr>
            <p:txBody>
              <a:bodyPr wrap="square" lIns="0" tIns="0" rIns="180000" bIns="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mn-ea"/>
                    <a:cs typeface="+mn-cs"/>
                  </a:rPr>
                  <a:t>01</a:t>
                </a:r>
              </a:p>
            </p:txBody>
          </p:sp>
          <p:sp>
            <p:nvSpPr>
              <p:cNvPr id="10" name="Rechteck 9">
                <a:extLst>
                  <a:ext uri="{FF2B5EF4-FFF2-40B4-BE49-F238E27FC236}">
                    <a16:creationId xmlns:a16="http://schemas.microsoft.com/office/drawing/2014/main" id="{974E8807-0786-BA6D-F4BF-8F7FAC079916}"/>
                  </a:ext>
                </a:extLst>
              </p:cNvPr>
              <p:cNvSpPr/>
              <p:nvPr/>
            </p:nvSpPr>
            <p:spPr bwMode="gray">
              <a:xfrm>
                <a:off x="3363616" y="3235539"/>
                <a:ext cx="2052488" cy="3882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n-lt"/>
                    <a:ea typeface="+mn-ea"/>
                    <a:cs typeface="+mn-cs"/>
                  </a:rPr>
                  <a:t>I have perceived ...</a:t>
                </a:r>
              </a:p>
            </p:txBody>
          </p:sp>
        </p:grpSp>
      </p:grpSp>
      <p:grpSp>
        <p:nvGrpSpPr>
          <p:cNvPr id="14" name="Gruppieren 13">
            <a:extLst>
              <a:ext uri="{FF2B5EF4-FFF2-40B4-BE49-F238E27FC236}">
                <a16:creationId xmlns:a16="http://schemas.microsoft.com/office/drawing/2014/main" id="{CD7D87C5-FFC2-ED37-2310-14A3771DBD63}"/>
              </a:ext>
            </a:extLst>
          </p:cNvPr>
          <p:cNvGrpSpPr/>
          <p:nvPr userDrawn="1"/>
        </p:nvGrpSpPr>
        <p:grpSpPr bwMode="gray">
          <a:xfrm>
            <a:off x="7231495" y="747936"/>
            <a:ext cx="2742804" cy="2467031"/>
            <a:chOff x="7305250" y="361945"/>
            <a:chExt cx="2742804" cy="2467031"/>
          </a:xfrm>
        </p:grpSpPr>
        <p:grpSp>
          <p:nvGrpSpPr>
            <p:cNvPr id="16" name="Gruppieren 15">
              <a:extLst>
                <a:ext uri="{FF2B5EF4-FFF2-40B4-BE49-F238E27FC236}">
                  <a16:creationId xmlns:a16="http://schemas.microsoft.com/office/drawing/2014/main" id="{A135ECD1-6DC2-557E-3A6E-1C23C704109B}"/>
                </a:ext>
              </a:extLst>
            </p:cNvPr>
            <p:cNvGrpSpPr/>
            <p:nvPr/>
          </p:nvGrpSpPr>
          <p:grpSpPr bwMode="gray">
            <a:xfrm>
              <a:off x="7305250" y="361945"/>
              <a:ext cx="2742804" cy="2467031"/>
              <a:chOff x="7305250" y="361945"/>
              <a:chExt cx="2742804" cy="2467031"/>
            </a:xfrm>
          </p:grpSpPr>
          <p:sp>
            <p:nvSpPr>
              <p:cNvPr id="39" name="Grafik 46">
                <a:extLst>
                  <a:ext uri="{FF2B5EF4-FFF2-40B4-BE49-F238E27FC236}">
                    <a16:creationId xmlns:a16="http://schemas.microsoft.com/office/drawing/2014/main" id="{EC2F1713-2D5A-3B25-1D37-5A3563D6E880}"/>
                  </a:ext>
                </a:extLst>
              </p:cNvPr>
              <p:cNvSpPr/>
              <p:nvPr/>
            </p:nvSpPr>
            <p:spPr bwMode="gray">
              <a:xfrm>
                <a:off x="7305250" y="361945"/>
                <a:ext cx="2742804" cy="2467031"/>
              </a:xfrm>
              <a:custGeom>
                <a:avLst/>
                <a:gdLst>
                  <a:gd name="connsiteX0" fmla="*/ 1463802 w 1626584"/>
                  <a:gd name="connsiteY0" fmla="*/ 0 h 1463040"/>
                  <a:gd name="connsiteX1" fmla="*/ 162687 w 1626584"/>
                  <a:gd name="connsiteY1" fmla="*/ 0 h 1463040"/>
                  <a:gd name="connsiteX2" fmla="*/ 0 w 1626584"/>
                  <a:gd name="connsiteY2" fmla="*/ 162592 h 1463040"/>
                  <a:gd name="connsiteX3" fmla="*/ 0 w 1626584"/>
                  <a:gd name="connsiteY3" fmla="*/ 975360 h 1463040"/>
                  <a:gd name="connsiteX4" fmla="*/ 162687 w 1626584"/>
                  <a:gd name="connsiteY4" fmla="*/ 1137952 h 1463040"/>
                  <a:gd name="connsiteX5" fmla="*/ 244031 w 1626584"/>
                  <a:gd name="connsiteY5" fmla="*/ 1137952 h 1463040"/>
                  <a:gd name="connsiteX6" fmla="*/ 244031 w 1626584"/>
                  <a:gd name="connsiteY6" fmla="*/ 1463040 h 1463040"/>
                  <a:gd name="connsiteX7" fmla="*/ 677513 w 1626584"/>
                  <a:gd name="connsiteY7" fmla="*/ 1137952 h 1463040"/>
                  <a:gd name="connsiteX8" fmla="*/ 1463897 w 1626584"/>
                  <a:gd name="connsiteY8" fmla="*/ 1137952 h 1463040"/>
                  <a:gd name="connsiteX9" fmla="*/ 1626584 w 1626584"/>
                  <a:gd name="connsiteY9" fmla="*/ 975360 h 1463040"/>
                  <a:gd name="connsiteX10" fmla="*/ 1626584 w 1626584"/>
                  <a:gd name="connsiteY10" fmla="*/ 162592 h 1463040"/>
                  <a:gd name="connsiteX11" fmla="*/ 1463897 w 1626584"/>
                  <a:gd name="connsiteY11" fmla="*/ 0 h 1463040"/>
                  <a:gd name="connsiteX12" fmla="*/ 1463897 w 1626584"/>
                  <a:gd name="connsiteY12" fmla="*/ 0 h 146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26584" h="1463040">
                    <a:moveTo>
                      <a:pt x="1463802" y="0"/>
                    </a:moveTo>
                    <a:lnTo>
                      <a:pt x="162687" y="0"/>
                    </a:lnTo>
                    <a:cubicBezTo>
                      <a:pt x="73152" y="0"/>
                      <a:pt x="0" y="73152"/>
                      <a:pt x="0" y="162592"/>
                    </a:cubicBezTo>
                    <a:lnTo>
                      <a:pt x="0" y="975360"/>
                    </a:lnTo>
                    <a:cubicBezTo>
                      <a:pt x="0" y="1064800"/>
                      <a:pt x="73152" y="1137952"/>
                      <a:pt x="162687" y="1137952"/>
                    </a:cubicBezTo>
                    <a:lnTo>
                      <a:pt x="244031" y="1137952"/>
                    </a:lnTo>
                    <a:lnTo>
                      <a:pt x="244031" y="1463040"/>
                    </a:lnTo>
                    <a:lnTo>
                      <a:pt x="677513" y="1137952"/>
                    </a:lnTo>
                    <a:lnTo>
                      <a:pt x="1463897" y="1137952"/>
                    </a:lnTo>
                    <a:cubicBezTo>
                      <a:pt x="1553337" y="1137952"/>
                      <a:pt x="1626584" y="1064800"/>
                      <a:pt x="1626584" y="975360"/>
                    </a:cubicBezTo>
                    <a:lnTo>
                      <a:pt x="1626584" y="162592"/>
                    </a:lnTo>
                    <a:cubicBezTo>
                      <a:pt x="1626584" y="73152"/>
                      <a:pt x="1553432" y="0"/>
                      <a:pt x="1463897" y="0"/>
                    </a:cubicBezTo>
                    <a:lnTo>
                      <a:pt x="1463897" y="0"/>
                    </a:lnTo>
                    <a:close/>
                  </a:path>
                </a:pathLst>
              </a:custGeom>
              <a:noFill/>
              <a:ln w="12700" cap="flat">
                <a:solidFill>
                  <a:srgbClr val="FFFFFF"/>
                </a:solidFill>
                <a:prstDash val="solid"/>
                <a:miter/>
              </a:ln>
            </p:spPr>
            <p:txBody>
              <a:bodyPr lIns="180000" tIns="324000" rIns="0" bIns="216000" rtlCol="0" anchor="ctr"/>
              <a:lstStyle/>
              <a:p>
                <a:endParaRPr lang="en-US" sz="1600" dirty="0"/>
              </a:p>
            </p:txBody>
          </p:sp>
          <p:sp>
            <p:nvSpPr>
              <p:cNvPr id="40" name="Textfeld 39">
                <a:extLst>
                  <a:ext uri="{FF2B5EF4-FFF2-40B4-BE49-F238E27FC236}">
                    <a16:creationId xmlns:a16="http://schemas.microsoft.com/office/drawing/2014/main" id="{A7F399A9-F048-3E20-CFB0-F5D0B82A5820}"/>
                  </a:ext>
                </a:extLst>
              </p:cNvPr>
              <p:cNvSpPr txBox="1"/>
              <p:nvPr/>
            </p:nvSpPr>
            <p:spPr bwMode="gray">
              <a:xfrm>
                <a:off x="9428584" y="666745"/>
                <a:ext cx="612000" cy="432000"/>
              </a:xfrm>
              <a:prstGeom prst="rect">
                <a:avLst/>
              </a:prstGeom>
            </p:spPr>
            <p:txBody>
              <a:bodyPr wrap="square" lIns="0" tIns="0" rIns="180000" bIns="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mn-ea"/>
                    <a:cs typeface="+mn-cs"/>
                  </a:rPr>
                  <a:t>02</a:t>
                </a:r>
              </a:p>
            </p:txBody>
          </p:sp>
        </p:grpSp>
        <p:sp>
          <p:nvSpPr>
            <p:cNvPr id="17" name="Rechteck 16">
              <a:extLst>
                <a:ext uri="{FF2B5EF4-FFF2-40B4-BE49-F238E27FC236}">
                  <a16:creationId xmlns:a16="http://schemas.microsoft.com/office/drawing/2014/main" id="{DC7348D3-1FBB-28C0-E7D3-78EED040BEBD}"/>
                </a:ext>
              </a:extLst>
            </p:cNvPr>
            <p:cNvSpPr/>
            <p:nvPr/>
          </p:nvSpPr>
          <p:spPr bwMode="gray">
            <a:xfrm>
              <a:off x="7494102" y="731520"/>
              <a:ext cx="1620000" cy="52072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buClrTx/>
                <a:buSzTx/>
                <a:buFontTx/>
                <a:buNone/>
                <a:tabLst/>
                <a:defRPr/>
              </a:pPr>
              <a:r>
                <a:rPr kumimoji="0" lang="en-US" sz="1600" b="0" i="0" u="none" strike="noStrike" kern="1200" cap="none" spc="0" normalizeH="0" baseline="0" noProof="0" dirty="0">
                  <a:ln>
                    <a:noFill/>
                  </a:ln>
                  <a:solidFill>
                    <a:srgbClr val="FFFFFF"/>
                  </a:solidFill>
                  <a:effectLst/>
                  <a:uLnTx/>
                  <a:uFillTx/>
                  <a:latin typeface="+mj-lt"/>
                  <a:ea typeface="+mn-ea"/>
                  <a:cs typeface="+mn-cs"/>
                </a:rPr>
                <a:t>Effect</a:t>
              </a:r>
            </a:p>
            <a:p>
              <a:pPr marL="0" marR="0" lvl="0" indent="0" defTabSz="914400" rtl="0" eaLnBrk="1" fontAlgn="auto" latinLnBrk="0" hangingPunct="1">
                <a:lnSpc>
                  <a:spcPct val="100000"/>
                </a:lnSpc>
                <a:spcBef>
                  <a:spcPts val="0"/>
                </a:spcBef>
                <a:buClrTx/>
                <a:buSzTx/>
                <a:buFontTx/>
                <a:buNone/>
                <a:tabLst/>
                <a:defRPr/>
              </a:pPr>
              <a:r>
                <a:rPr lang="en-US" sz="1600" dirty="0">
                  <a:solidFill>
                    <a:srgbClr val="FFFFFF"/>
                  </a:solidFill>
                  <a:latin typeface="+mn-lt"/>
                  <a:ea typeface="Draeger Pangea Text Light" panose="020B0404000000000000" pitchFamily="34" charset="0"/>
                </a:rPr>
                <a:t>Ask back</a:t>
              </a:r>
              <a:endParaRPr kumimoji="0" lang="en-US" sz="1600" b="0" i="0" u="none" strike="noStrike" kern="1200" cap="none" spc="0" normalizeH="0" baseline="0" noProof="0" dirty="0">
                <a:ln>
                  <a:noFill/>
                </a:ln>
                <a:solidFill>
                  <a:srgbClr val="FFFFFF"/>
                </a:solidFill>
                <a:effectLst/>
                <a:uLnTx/>
                <a:uFillTx/>
                <a:latin typeface="+mn-lt"/>
                <a:ea typeface="Draeger Pangea Text Light" panose="020B0404000000000000" pitchFamily="34" charset="0"/>
              </a:endParaRPr>
            </a:p>
          </p:txBody>
        </p:sp>
        <p:sp>
          <p:nvSpPr>
            <p:cNvPr id="38" name="Rechteck 37">
              <a:extLst>
                <a:ext uri="{FF2B5EF4-FFF2-40B4-BE49-F238E27FC236}">
                  <a16:creationId xmlns:a16="http://schemas.microsoft.com/office/drawing/2014/main" id="{65DE517F-BDBA-1D39-DCCB-AB038E5FCFEA}"/>
                </a:ext>
              </a:extLst>
            </p:cNvPr>
            <p:cNvSpPr/>
            <p:nvPr/>
          </p:nvSpPr>
          <p:spPr bwMode="gray">
            <a:xfrm>
              <a:off x="7494101" y="1412777"/>
              <a:ext cx="1620000" cy="3600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spcAft>
                  <a:spcPts val="600"/>
                </a:spcAft>
              </a:pPr>
              <a:r>
                <a:rPr kumimoji="0" lang="en-US" sz="1200" b="0" i="0" u="none" strike="noStrike" kern="1200" cap="none" spc="0" normalizeH="0" baseline="0" noProof="0" dirty="0">
                  <a:ln>
                    <a:noFill/>
                  </a:ln>
                  <a:solidFill>
                    <a:srgbClr val="FFFFFF"/>
                  </a:solidFill>
                  <a:effectLst/>
                  <a:uLnTx/>
                  <a:uFillTx/>
                  <a:latin typeface="+mn-lt"/>
                  <a:ea typeface="+mn-ea"/>
                  <a:cs typeface="+mn-cs"/>
                </a:rPr>
                <a:t>It makes me feel ...</a:t>
              </a:r>
            </a:p>
            <a:p>
              <a:pPr>
                <a:spcAft>
                  <a:spcPts val="600"/>
                </a:spcAft>
              </a:pPr>
              <a:r>
                <a:rPr kumimoji="0" lang="en-US" sz="1200" b="0" i="0" u="none" strike="noStrike" kern="1200" cap="none" spc="0" normalizeH="0" baseline="0" noProof="0" dirty="0">
                  <a:ln>
                    <a:noFill/>
                  </a:ln>
                  <a:solidFill>
                    <a:srgbClr val="FFFFFF"/>
                  </a:solidFill>
                  <a:effectLst/>
                  <a:uLnTx/>
                  <a:uFillTx/>
                  <a:latin typeface="+mn-lt"/>
                  <a:ea typeface="+mn-ea"/>
                  <a:cs typeface="+mn-cs"/>
                </a:rPr>
                <a:t>That makes me ...</a:t>
              </a:r>
            </a:p>
          </p:txBody>
        </p:sp>
      </p:grpSp>
      <p:sp>
        <p:nvSpPr>
          <p:cNvPr id="46" name="Textfeld 45">
            <a:extLst>
              <a:ext uri="{FF2B5EF4-FFF2-40B4-BE49-F238E27FC236}">
                <a16:creationId xmlns:a16="http://schemas.microsoft.com/office/drawing/2014/main" id="{088C7CF9-2515-07DC-09C3-601BCC98B618}"/>
              </a:ext>
            </a:extLst>
          </p:cNvPr>
          <p:cNvSpPr txBox="1"/>
          <p:nvPr/>
        </p:nvSpPr>
        <p:spPr bwMode="gray">
          <a:xfrm>
            <a:off x="9012392" y="3990604"/>
            <a:ext cx="612000" cy="432000"/>
          </a:xfrm>
          <a:prstGeom prst="rect">
            <a:avLst/>
          </a:prstGeom>
        </p:spPr>
        <p:txBody>
          <a:bodyPr wrap="square" lIns="0" tIns="0" rIns="18000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mj-lt"/>
                <a:ea typeface="+mn-ea"/>
                <a:cs typeface="+mn-cs"/>
              </a:rPr>
              <a:t>03</a:t>
            </a:r>
          </a:p>
        </p:txBody>
      </p:sp>
      <p:sp>
        <p:nvSpPr>
          <p:cNvPr id="43" name="Rechteck 42">
            <a:extLst>
              <a:ext uri="{FF2B5EF4-FFF2-40B4-BE49-F238E27FC236}">
                <a16:creationId xmlns:a16="http://schemas.microsoft.com/office/drawing/2014/main" id="{2339B7E7-00B2-B2C1-C58C-CC27EBCD6626}"/>
              </a:ext>
            </a:extLst>
          </p:cNvPr>
          <p:cNvSpPr/>
          <p:nvPr/>
        </p:nvSpPr>
        <p:spPr bwMode="gray">
          <a:xfrm>
            <a:off x="6265086" y="4004901"/>
            <a:ext cx="2639202" cy="79225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90000"/>
              </a:lnSpc>
              <a:spcBef>
                <a:spcPts val="0"/>
              </a:spcBef>
              <a:buClrTx/>
              <a:buSzTx/>
              <a:buFontTx/>
              <a:buNone/>
              <a:tabLst/>
              <a:defRPr/>
            </a:pPr>
            <a:r>
              <a:rPr kumimoji="0" lang="en-US" sz="3200" b="0" i="0" u="none" strike="noStrike" kern="1200" cap="none" spc="0" normalizeH="0" baseline="0" noProof="0" dirty="0">
                <a:ln>
                  <a:noFill/>
                </a:ln>
                <a:solidFill>
                  <a:srgbClr val="002766"/>
                </a:solidFill>
                <a:effectLst/>
                <a:uLnTx/>
                <a:uFillTx/>
                <a:latin typeface="+mj-lt"/>
                <a:ea typeface="+mn-ea"/>
                <a:cs typeface="+mn-cs"/>
              </a:rPr>
              <a:t>My </a:t>
            </a:r>
            <a:r>
              <a:rPr kumimoji="0" lang="en-US" sz="3200" b="0" i="0" u="none" strike="noStrike" kern="1200" cap="none" spc="0" normalizeH="0" baseline="0" noProof="0" dirty="0">
                <a:ln>
                  <a:noFill/>
                </a:ln>
                <a:solidFill>
                  <a:schemeClr val="tx2"/>
                </a:solidFill>
                <a:effectLst/>
                <a:uLnTx/>
                <a:uFillTx/>
                <a:latin typeface="+mj-lt"/>
                <a:ea typeface="+mn-ea"/>
                <a:cs typeface="+mn-cs"/>
              </a:rPr>
              <a:t>wish</a:t>
            </a:r>
          </a:p>
          <a:p>
            <a:pPr marL="0" marR="0" lvl="0" indent="0" defTabSz="914400" rtl="0" eaLnBrk="1" fontAlgn="auto" latinLnBrk="0" hangingPunct="1">
              <a:lnSpc>
                <a:spcPct val="90000"/>
              </a:lnSpc>
              <a:spcBef>
                <a:spcPts val="0"/>
              </a:spcBef>
              <a:buClrTx/>
              <a:buSzTx/>
              <a:buFontTx/>
              <a:buNone/>
              <a:tabLst/>
              <a:defRPr/>
            </a:pPr>
            <a:r>
              <a:rPr lang="en-US" sz="1600" dirty="0">
                <a:solidFill>
                  <a:schemeClr val="tx1"/>
                </a:solidFill>
                <a:ea typeface="Draeger Pangea Text Light" panose="020B0404000000000000" pitchFamily="34" charset="0"/>
              </a:rPr>
              <a:t>Summarize</a:t>
            </a:r>
            <a:endParaRPr kumimoji="0" lang="en-US" sz="1600" b="0" i="0" u="none" strike="noStrike" kern="1200" cap="none" spc="0" normalizeH="0" baseline="0" noProof="0" dirty="0">
              <a:ln>
                <a:noFill/>
              </a:ln>
              <a:solidFill>
                <a:schemeClr val="tx1"/>
              </a:solidFill>
              <a:effectLst/>
              <a:uLnTx/>
              <a:uFillTx/>
              <a:ea typeface="Draeger Pangea Text Light" panose="020B0404000000000000" pitchFamily="34" charset="0"/>
            </a:endParaRPr>
          </a:p>
        </p:txBody>
      </p:sp>
      <p:sp>
        <p:nvSpPr>
          <p:cNvPr id="44" name="Rechteck 43">
            <a:extLst>
              <a:ext uri="{FF2B5EF4-FFF2-40B4-BE49-F238E27FC236}">
                <a16:creationId xmlns:a16="http://schemas.microsoft.com/office/drawing/2014/main" id="{9CF5CC23-B969-72F5-110F-FE1BA13A7BB7}"/>
              </a:ext>
            </a:extLst>
          </p:cNvPr>
          <p:cNvSpPr/>
          <p:nvPr/>
        </p:nvSpPr>
        <p:spPr bwMode="gray">
          <a:xfrm>
            <a:off x="6265086" y="4881412"/>
            <a:ext cx="2639202" cy="5403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In the future I wish that ...</a:t>
            </a:r>
          </a:p>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I therefore ask you ...</a:t>
            </a:r>
          </a:p>
        </p:txBody>
      </p:sp>
    </p:spTree>
    <p:extLst>
      <p:ext uri="{BB962C8B-B14F-4D97-AF65-F5344CB8AC3E}">
        <p14:creationId xmlns:p14="http://schemas.microsoft.com/office/powerpoint/2010/main" val="1073184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15" name="Titel 2">
            <a:extLst>
              <a:ext uri="{FF2B5EF4-FFF2-40B4-BE49-F238E27FC236}">
                <a16:creationId xmlns:a16="http://schemas.microsoft.com/office/drawing/2014/main" id="{3A4D09E3-CACD-EC4B-26FE-7C6759F84AF3}"/>
              </a:ext>
            </a:extLst>
          </p:cNvPr>
          <p:cNvSpPr>
            <a:spLocks noGrp="1"/>
          </p:cNvSpPr>
          <p:nvPr>
            <p:ph type="title" hasCustomPrompt="1"/>
          </p:nvPr>
        </p:nvSpPr>
        <p:spPr bwMode="gray">
          <a:xfrm>
            <a:off x="696407" y="620713"/>
            <a:ext cx="9072001" cy="2880295"/>
          </a:xfrm>
        </p:spPr>
        <p:txBody>
          <a:bodyPr anchor="b"/>
          <a:lstStyle>
            <a:lvl1pPr>
              <a:defRPr sz="8000" baseline="0">
                <a:solidFill>
                  <a:schemeClr val="tx1"/>
                </a:solidFill>
                <a:latin typeface="+mj-lt"/>
              </a:defRPr>
            </a:lvl1pPr>
          </a:lstStyle>
          <a:p>
            <a:r>
              <a:rPr lang="en-US" noProof="0" dirty="0"/>
              <a:t>Add "Call </a:t>
            </a:r>
            <a:br>
              <a:rPr lang="en-US" noProof="0" dirty="0"/>
            </a:br>
            <a:r>
              <a:rPr lang="en-US" noProof="0" dirty="0"/>
              <a:t>to action"</a:t>
            </a:r>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tx1"/>
                </a:solidFill>
              </a:defRPr>
            </a:lvl1pPr>
          </a:lstStyle>
          <a:p>
            <a:r>
              <a:rPr lang="en-US" dirty="0"/>
              <a:t>Footer: Please add appropriate company</a:t>
            </a:r>
          </a:p>
        </p:txBody>
      </p:sp>
      <p:grpSp>
        <p:nvGrpSpPr>
          <p:cNvPr id="3" name="Gruppieren 2">
            <a:extLst>
              <a:ext uri="{FF2B5EF4-FFF2-40B4-BE49-F238E27FC236}">
                <a16:creationId xmlns:a16="http://schemas.microsoft.com/office/drawing/2014/main" id="{D1FA1FD6-7405-1FB7-73F1-379E05E38753}"/>
              </a:ext>
            </a:extLst>
          </p:cNvPr>
          <p:cNvGrpSpPr/>
          <p:nvPr userDrawn="1"/>
        </p:nvGrpSpPr>
        <p:grpSpPr bwMode="gray">
          <a:xfrm>
            <a:off x="3143672" y="-207392"/>
            <a:ext cx="5832648" cy="108000"/>
            <a:chOff x="3143672" y="-207392"/>
            <a:chExt cx="5832648" cy="108000"/>
          </a:xfrm>
        </p:grpSpPr>
        <p:sp>
          <p:nvSpPr>
            <p:cNvPr id="7" name="Freihandform: Form 6">
              <a:extLst>
                <a:ext uri="{FF2B5EF4-FFF2-40B4-BE49-F238E27FC236}">
                  <a16:creationId xmlns:a16="http://schemas.microsoft.com/office/drawing/2014/main" id="{4A3ECCB2-6832-AE35-5DBE-14328A2EA29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ihandform: Form 7">
              <a:extLst>
                <a:ext uri="{FF2B5EF4-FFF2-40B4-BE49-F238E27FC236}">
                  <a16:creationId xmlns:a16="http://schemas.microsoft.com/office/drawing/2014/main" id="{28B6A4A4-2CED-8455-E4FD-ED4A75DDEC1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 name="Gruppieren 8">
              <a:extLst>
                <a:ext uri="{FF2B5EF4-FFF2-40B4-BE49-F238E27FC236}">
                  <a16:creationId xmlns:a16="http://schemas.microsoft.com/office/drawing/2014/main" id="{7D3ADD7A-D947-EB90-1B22-547F8F8963D2}"/>
                </a:ext>
              </a:extLst>
            </p:cNvPr>
            <p:cNvGrpSpPr/>
            <p:nvPr userDrawn="1"/>
          </p:nvGrpSpPr>
          <p:grpSpPr bwMode="gray">
            <a:xfrm>
              <a:off x="5879976" y="-207392"/>
              <a:ext cx="360040" cy="108000"/>
              <a:chOff x="5879976" y="-207392"/>
              <a:chExt cx="360040" cy="108000"/>
            </a:xfrm>
          </p:grpSpPr>
          <p:sp>
            <p:nvSpPr>
              <p:cNvPr id="21" name="Freihandform: Form 20">
                <a:extLst>
                  <a:ext uri="{FF2B5EF4-FFF2-40B4-BE49-F238E27FC236}">
                    <a16:creationId xmlns:a16="http://schemas.microsoft.com/office/drawing/2014/main" id="{DD0CADB7-522B-D029-3F5D-1CC0A862CC8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7268E6DF-A695-4645-A4C0-CC20F2BEE50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0" name="Freihandform: Form 9">
              <a:extLst>
                <a:ext uri="{FF2B5EF4-FFF2-40B4-BE49-F238E27FC236}">
                  <a16:creationId xmlns:a16="http://schemas.microsoft.com/office/drawing/2014/main" id="{AF583EB9-3533-2043-B73F-0EC6363E406D}"/>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ihandform: Form 10">
              <a:extLst>
                <a:ext uri="{FF2B5EF4-FFF2-40B4-BE49-F238E27FC236}">
                  <a16:creationId xmlns:a16="http://schemas.microsoft.com/office/drawing/2014/main" id="{ACBF3E9D-7941-4CC1-5CCE-61876DF5BA40}"/>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uppieren 11">
              <a:extLst>
                <a:ext uri="{FF2B5EF4-FFF2-40B4-BE49-F238E27FC236}">
                  <a16:creationId xmlns:a16="http://schemas.microsoft.com/office/drawing/2014/main" id="{E3D2ABAC-6FC8-F30C-511C-6312E21B31EE}"/>
                </a:ext>
              </a:extLst>
            </p:cNvPr>
            <p:cNvGrpSpPr/>
            <p:nvPr userDrawn="1"/>
          </p:nvGrpSpPr>
          <p:grpSpPr bwMode="gray">
            <a:xfrm>
              <a:off x="8616280" y="-207392"/>
              <a:ext cx="360040" cy="108000"/>
              <a:chOff x="5879976" y="-207392"/>
              <a:chExt cx="360040" cy="108000"/>
            </a:xfrm>
          </p:grpSpPr>
          <p:sp>
            <p:nvSpPr>
              <p:cNvPr id="18" name="Freihandform: Form 17">
                <a:extLst>
                  <a:ext uri="{FF2B5EF4-FFF2-40B4-BE49-F238E27FC236}">
                    <a16:creationId xmlns:a16="http://schemas.microsoft.com/office/drawing/2014/main" id="{05B08AD8-85BA-8C90-4F09-6B02B842B88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ihandform: Form 19">
                <a:extLst>
                  <a:ext uri="{FF2B5EF4-FFF2-40B4-BE49-F238E27FC236}">
                    <a16:creationId xmlns:a16="http://schemas.microsoft.com/office/drawing/2014/main" id="{85DAD371-AB6C-FBD0-60B4-CC6F7183E99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uppieren 12">
              <a:extLst>
                <a:ext uri="{FF2B5EF4-FFF2-40B4-BE49-F238E27FC236}">
                  <a16:creationId xmlns:a16="http://schemas.microsoft.com/office/drawing/2014/main" id="{A8297947-FFEF-9F1D-EADE-5BB1CD4747FF}"/>
                </a:ext>
              </a:extLst>
            </p:cNvPr>
            <p:cNvGrpSpPr/>
            <p:nvPr userDrawn="1"/>
          </p:nvGrpSpPr>
          <p:grpSpPr bwMode="gray">
            <a:xfrm>
              <a:off x="3143672" y="-207392"/>
              <a:ext cx="360040" cy="108000"/>
              <a:chOff x="5879976" y="-207392"/>
              <a:chExt cx="360040" cy="108000"/>
            </a:xfrm>
          </p:grpSpPr>
          <p:sp>
            <p:nvSpPr>
              <p:cNvPr id="14" name="Freihandform: Form 13">
                <a:extLst>
                  <a:ext uri="{FF2B5EF4-FFF2-40B4-BE49-F238E27FC236}">
                    <a16:creationId xmlns:a16="http://schemas.microsoft.com/office/drawing/2014/main" id="{059CE317-2C36-4763-D37F-F76CC696A3A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ihandform: Form 15">
                <a:extLst>
                  <a:ext uri="{FF2B5EF4-FFF2-40B4-BE49-F238E27FC236}">
                    <a16:creationId xmlns:a16="http://schemas.microsoft.com/office/drawing/2014/main" id="{7521139E-E3C4-783F-FAE9-E288265DB84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Foliennummernplatzhalter 16">
            <a:extLst>
              <a:ext uri="{FF2B5EF4-FFF2-40B4-BE49-F238E27FC236}">
                <a16:creationId xmlns:a16="http://schemas.microsoft.com/office/drawing/2014/main" id="{0D288C9E-2B56-DBD9-F271-03CC8F5F2448}"/>
              </a:ext>
            </a:extLst>
          </p:cNvPr>
          <p:cNvSpPr>
            <a:spLocks noGrp="1"/>
          </p:cNvSpPr>
          <p:nvPr>
            <p:ph type="sldNum" sz="quarter" idx="14"/>
          </p:nvPr>
        </p:nvSpPr>
        <p:spPr bwMode="gray"/>
        <p:txBody>
          <a:bodyPr/>
          <a:lstStyle/>
          <a:p>
            <a:fld id="{CE82B8A1-0CCE-4815-9668-383D7DE7D8B4}" type="slidenum">
              <a:rPr lang="en-US" smtClean="0"/>
              <a:pPr/>
              <a:t>‹#›</a:t>
            </a:fld>
            <a:endParaRPr lang="en-US" dirty="0"/>
          </a:p>
        </p:txBody>
      </p:sp>
    </p:spTree>
    <p:extLst>
      <p:ext uri="{BB962C8B-B14F-4D97-AF65-F5344CB8AC3E}">
        <p14:creationId xmlns:p14="http://schemas.microsoft.com/office/powerpoint/2010/main" val="2815338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p:bg bwMode="gray">
      <p:bgPr>
        <a:solidFill>
          <a:schemeClr val="tx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75916E-A1CA-4E69-BF32-1A927E7D8909}"/>
              </a:ext>
            </a:extLst>
          </p:cNvPr>
          <p:cNvSpPr>
            <a:spLocks noGrp="1"/>
          </p:cNvSpPr>
          <p:nvPr>
            <p:ph type="title" hasCustomPrompt="1"/>
          </p:nvPr>
        </p:nvSpPr>
        <p:spPr bwMode="gray">
          <a:xfrm>
            <a:off x="696407" y="629298"/>
            <a:ext cx="9072001" cy="2655494"/>
          </a:xfrm>
        </p:spPr>
        <p:txBody>
          <a:bodyPr anchor="b">
            <a:normAutofit/>
          </a:bodyPr>
          <a:lstStyle>
            <a:lvl1pPr>
              <a:defRPr sz="8000">
                <a:solidFill>
                  <a:schemeClr val="bg1"/>
                </a:solidFill>
                <a:latin typeface="+mj-lt"/>
              </a:defRPr>
            </a:lvl1pPr>
          </a:lstStyle>
          <a:p>
            <a:r>
              <a:rPr lang="en-US" noProof="0" dirty="0"/>
              <a:t>Add thanks/</a:t>
            </a:r>
            <a:br>
              <a:rPr lang="en-US" noProof="0" dirty="0"/>
            </a:br>
            <a:r>
              <a:rPr lang="en-US" noProof="0" dirty="0"/>
              <a:t>contact</a:t>
            </a:r>
          </a:p>
        </p:txBody>
      </p:sp>
      <p:sp>
        <p:nvSpPr>
          <p:cNvPr id="26" name="Untertitel 2">
            <a:extLst>
              <a:ext uri="{FF2B5EF4-FFF2-40B4-BE49-F238E27FC236}">
                <a16:creationId xmlns:a16="http://schemas.microsoft.com/office/drawing/2014/main" id="{B955DD62-B3F0-4193-89DF-A6B3EC9767C2}"/>
              </a:ext>
            </a:extLst>
          </p:cNvPr>
          <p:cNvSpPr>
            <a:spLocks noGrp="1"/>
          </p:cNvSpPr>
          <p:nvPr>
            <p:ph type="subTitle" idx="1" hasCustomPrompt="1"/>
          </p:nvPr>
        </p:nvSpPr>
        <p:spPr bwMode="gray">
          <a:xfrm>
            <a:off x="696407" y="4221167"/>
            <a:ext cx="9072000" cy="2007535"/>
          </a:xfrm>
          <a:noFill/>
        </p:spPr>
        <p:txBody>
          <a:bodyPr wrap="square" lIns="0" tIns="0" rIns="0" bIns="0" anchor="t"/>
          <a:lstStyle>
            <a:lvl1pPr marL="0" indent="0" algn="l">
              <a:spcAft>
                <a:spcPts val="300"/>
              </a:spcAft>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400">
                <a:solidFill>
                  <a:schemeClr val="bg1"/>
                </a:solidFill>
              </a:defRPr>
            </a:lvl2pPr>
            <a:lvl3pPr marL="0" indent="0" algn="l">
              <a:buFont typeface="Arial" panose="020B0604020202020204" pitchFamily="34" charset="0"/>
              <a:buNone/>
              <a:defRPr sz="1400">
                <a:solidFill>
                  <a:schemeClr val="bg1"/>
                </a:solidFill>
              </a:defRPr>
            </a:lvl3pPr>
            <a:lvl4pPr marL="0" indent="0" algn="l">
              <a:buFont typeface="Arial" panose="020B0604020202020204" pitchFamily="34" charset="0"/>
              <a:buNone/>
              <a:defRPr sz="1400">
                <a:solidFill>
                  <a:schemeClr val="bg1"/>
                </a:solidFill>
              </a:defRPr>
            </a:lvl4pPr>
            <a:lvl5pPr marL="0" indent="0" algn="l">
              <a:buFont typeface="Arial" panose="020B0604020202020204" pitchFamily="34" charset="0"/>
              <a:buNone/>
              <a:defRPr sz="1400">
                <a:solidFill>
                  <a:schemeClr val="bg1"/>
                </a:solidFill>
              </a:defRPr>
            </a:lvl5pPr>
            <a:lvl6pPr marL="0" indent="0" algn="l">
              <a:buFont typeface="Arial" panose="020B0604020202020204" pitchFamily="34" charset="0"/>
              <a:buNone/>
              <a:defRPr sz="1400">
                <a:solidFill>
                  <a:schemeClr val="bg1"/>
                </a:solidFill>
              </a:defRPr>
            </a:lvl6pPr>
            <a:lvl7pPr marL="0" indent="0" algn="l">
              <a:buFont typeface="Arial" panose="020B0604020202020204" pitchFamily="34" charset="0"/>
              <a:buNone/>
              <a:defRPr sz="1400">
                <a:solidFill>
                  <a:schemeClr val="bg1"/>
                </a:solidFill>
              </a:defRPr>
            </a:lvl7pPr>
            <a:lvl8pPr marL="0" indent="0" algn="l">
              <a:buFont typeface="Arial" panose="020B0604020202020204" pitchFamily="34" charset="0"/>
              <a:buNone/>
              <a:defRPr sz="1400">
                <a:solidFill>
                  <a:schemeClr val="bg1"/>
                </a:solidFill>
              </a:defRPr>
            </a:lvl8pPr>
            <a:lvl9pPr marL="0" indent="0" algn="l">
              <a:buFont typeface="Arial" panose="020B0604020202020204" pitchFamily="34" charset="0"/>
              <a:buNone/>
              <a:defRPr sz="1400">
                <a:solidFill>
                  <a:schemeClr val="bg1"/>
                </a:solidFill>
              </a:defRPr>
            </a:lvl9pPr>
          </a:lstStyle>
          <a:p>
            <a:r>
              <a:rPr lang="en-US" dirty="0"/>
              <a:t>Max </a:t>
            </a:r>
            <a:r>
              <a:rPr lang="en-US" dirty="0" err="1"/>
              <a:t>Mustermann</a:t>
            </a:r>
            <a:r>
              <a:rPr lang="en-US" dirty="0"/>
              <a:t> | Position</a:t>
            </a:r>
          </a:p>
          <a:p>
            <a:pPr lvl="1"/>
            <a:r>
              <a:rPr lang="en-US" dirty="0"/>
              <a:t>Sample Street 00</a:t>
            </a:r>
          </a:p>
          <a:p>
            <a:pPr lvl="1"/>
            <a:r>
              <a:rPr lang="en-US" dirty="0"/>
              <a:t>00 00 0 Sample city</a:t>
            </a:r>
          </a:p>
          <a:p>
            <a:pPr lvl="1"/>
            <a:endParaRPr lang="en-US" dirty="0"/>
          </a:p>
          <a:p>
            <a:pPr lvl="1"/>
            <a:r>
              <a:rPr lang="en-US" dirty="0"/>
              <a:t>Tel. 000 000 000 00</a:t>
            </a:r>
          </a:p>
          <a:p>
            <a:pPr lvl="1"/>
            <a:r>
              <a:rPr lang="en-US" dirty="0"/>
              <a:t>Mail max.mustermann@draeger.com</a:t>
            </a:r>
            <a:endParaRPr lang="en-US" noProof="0" dirty="0"/>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bg1"/>
                </a:solidFill>
              </a:defRPr>
            </a:lvl1pPr>
          </a:lstStyle>
          <a:p>
            <a:r>
              <a:rPr lang="en-US" dirty="0"/>
              <a:t>Footer: Please add appropriate company</a:t>
            </a:r>
          </a:p>
        </p:txBody>
      </p:sp>
      <p:grpSp>
        <p:nvGrpSpPr>
          <p:cNvPr id="28" name="Gruppieren 27">
            <a:extLst>
              <a:ext uri="{FF2B5EF4-FFF2-40B4-BE49-F238E27FC236}">
                <a16:creationId xmlns:a16="http://schemas.microsoft.com/office/drawing/2014/main" id="{BC64CE57-5CC4-FFD0-764F-E21D937D732C}"/>
              </a:ext>
            </a:extLst>
          </p:cNvPr>
          <p:cNvGrpSpPr/>
          <p:nvPr userDrawn="1"/>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1B941539-E000-3B7C-E57D-D92F112D7C1B}"/>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C14135B-6C63-36FF-D04E-559A9DA99F7F}"/>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4A6E560C-E404-0083-CD06-49C03067674F}"/>
                </a:ext>
              </a:extLst>
            </p:cNvPr>
            <p:cNvGrpSpPr/>
            <p:nvPr userDrawn="1"/>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F93269F4-2422-0159-FCFE-3F4822409C5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410F414A-6A39-E5A0-D18B-72E18B7A14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83C46244-BE5E-6F26-6F06-AD498C68405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C32C37B8-A63A-6C8D-F116-B7D55D687D0F}"/>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59AE63E3-7B5C-334B-386A-210088DA077A}"/>
                </a:ext>
              </a:extLst>
            </p:cNvPr>
            <p:cNvGrpSpPr/>
            <p:nvPr userDrawn="1"/>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8E68D05F-2608-67FF-1047-6386653FADA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948C8513-16FA-E490-DE51-682C71B4071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2A2A4C68-11C6-6750-BD34-DDA8AF180B6F}"/>
                </a:ext>
              </a:extLst>
            </p:cNvPr>
            <p:cNvGrpSpPr/>
            <p:nvPr userDrawn="1"/>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4EA3D497-3B33-5F42-55F6-94A3C9C146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13C77968-E559-E0C4-5C20-CB3F73F5EDC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8" name="Textplatzhalter 5">
            <a:extLst>
              <a:ext uri="{FF2B5EF4-FFF2-40B4-BE49-F238E27FC236}">
                <a16:creationId xmlns:a16="http://schemas.microsoft.com/office/drawing/2014/main" id="{F4AEEA53-95F9-438B-2889-0E0951F64EFA}"/>
              </a:ext>
            </a:extLst>
          </p:cNvPr>
          <p:cNvSpPr>
            <a:spLocks noGrp="1"/>
          </p:cNvSpPr>
          <p:nvPr>
            <p:ph type="body" sz="quarter" idx="19" hasCustomPrompt="1"/>
          </p:nvPr>
        </p:nvSpPr>
        <p:spPr bwMode="gray">
          <a:xfrm>
            <a:off x="697700" y="3638411"/>
            <a:ext cx="742949" cy="97770"/>
          </a:xfrm>
          <a:solidFill>
            <a:schemeClr val="bg1"/>
          </a:solidFill>
          <a:ln>
            <a:solidFill>
              <a:schemeClr val="bg1">
                <a:alpha val="0"/>
              </a:schemeClr>
            </a:solidFill>
          </a:ln>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9" name="Foliennummernplatzhalter 8">
            <a:extLst>
              <a:ext uri="{FF2B5EF4-FFF2-40B4-BE49-F238E27FC236}">
                <a16:creationId xmlns:a16="http://schemas.microsoft.com/office/drawing/2014/main" id="{C2107D3D-FF5F-E046-52BF-A3F739E6215E}"/>
              </a:ext>
            </a:extLst>
          </p:cNvPr>
          <p:cNvSpPr>
            <a:spLocks noGrp="1"/>
          </p:cNvSpPr>
          <p:nvPr>
            <p:ph type="sldNum" sz="quarter" idx="20"/>
          </p:nvPr>
        </p:nvSpPr>
        <p:spPr bwMode="gray"/>
        <p:txBody>
          <a:bodyPr/>
          <a:lstStyle>
            <a:lvl1pPr>
              <a:defRPr>
                <a:solidFill>
                  <a:schemeClr val="bg1"/>
                </a:solidFill>
              </a:defRPr>
            </a:lvl1pPr>
          </a:lstStyle>
          <a:p>
            <a:fld id="{CE82B8A1-0CCE-4815-9668-383D7DE7D8B4}" type="slidenum">
              <a:rPr lang="en-US" smtClean="0"/>
              <a:pPr/>
              <a:t>‹#›</a:t>
            </a:fld>
            <a:endParaRPr lang="en-US" dirty="0"/>
          </a:p>
        </p:txBody>
      </p:sp>
    </p:spTree>
    <p:extLst>
      <p:ext uri="{BB962C8B-B14F-4D97-AF65-F5344CB8AC3E}">
        <p14:creationId xmlns:p14="http://schemas.microsoft.com/office/powerpoint/2010/main" val="152721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fade">
                                      <p:cBhvr>
                                        <p:cTn id="12" dur="2000"/>
                                        <p:tgtEl>
                                          <p:spTgt spid="26">
                                            <p:txEl>
                                              <p:pRg st="0" end="0"/>
                                            </p:txEl>
                                          </p:spTgt>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6">
                                            <p:txEl>
                                              <p:pRg st="1" end="1"/>
                                            </p:txEl>
                                          </p:spTgt>
                                        </p:tgtEl>
                                        <p:attrNameLst>
                                          <p:attrName>style.visibility</p:attrName>
                                        </p:attrNameLst>
                                      </p:cBhvr>
                                      <p:to>
                                        <p:strVal val="visible"/>
                                      </p:to>
                                    </p:set>
                                    <p:animEffect transition="in" filter="fade">
                                      <p:cBhvr>
                                        <p:cTn id="15" dur="2000"/>
                                        <p:tgtEl>
                                          <p:spTgt spid="26">
                                            <p:txEl>
                                              <p:pRg st="1" end="1"/>
                                            </p:txEl>
                                          </p:spTgt>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6">
                                            <p:txEl>
                                              <p:pRg st="2" end="2"/>
                                            </p:txEl>
                                          </p:spTgt>
                                        </p:tgtEl>
                                        <p:attrNameLst>
                                          <p:attrName>style.visibility</p:attrName>
                                        </p:attrNameLst>
                                      </p:cBhvr>
                                      <p:to>
                                        <p:strVal val="visible"/>
                                      </p:to>
                                    </p:set>
                                    <p:animEffect transition="in" filter="fade">
                                      <p:cBhvr>
                                        <p:cTn id="18" dur="2000"/>
                                        <p:tgtEl>
                                          <p:spTgt spid="26">
                                            <p:txEl>
                                              <p:pRg st="2" end="2"/>
                                            </p:txEl>
                                          </p:spTgt>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6">
                                            <p:txEl>
                                              <p:pRg st="4" end="4"/>
                                            </p:txEl>
                                          </p:spTgt>
                                        </p:tgtEl>
                                        <p:attrNameLst>
                                          <p:attrName>style.visibility</p:attrName>
                                        </p:attrNameLst>
                                      </p:cBhvr>
                                      <p:to>
                                        <p:strVal val="visible"/>
                                      </p:to>
                                    </p:set>
                                    <p:animEffect transition="in" filter="fade">
                                      <p:cBhvr>
                                        <p:cTn id="21" dur="2000"/>
                                        <p:tgtEl>
                                          <p:spTgt spid="26">
                                            <p:txEl>
                                              <p:pRg st="4" end="4"/>
                                            </p:txEl>
                                          </p:spTgt>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6">
                                            <p:txEl>
                                              <p:pRg st="5" end="5"/>
                                            </p:txEl>
                                          </p:spTgt>
                                        </p:tgtEl>
                                        <p:attrNameLst>
                                          <p:attrName>style.visibility</p:attrName>
                                        </p:attrNameLst>
                                      </p:cBhvr>
                                      <p:to>
                                        <p:strVal val="visible"/>
                                      </p:to>
                                    </p:set>
                                    <p:animEffect transition="in" filter="fade">
                                      <p:cBhvr>
                                        <p:cTn id="24" dur="2000"/>
                                        <p:tgtEl>
                                          <p:spTgt spid="26">
                                            <p:txEl>
                                              <p:pRg st="5" end="5"/>
                                            </p:txEl>
                                          </p:spTgt>
                                        </p:tgtEl>
                                      </p:cBhvr>
                                    </p:animEffect>
                                  </p:childTnLst>
                                </p:cTn>
                              </p:par>
                              <p:par>
                                <p:cTn id="25" presetID="42" presetClass="path" presetSubtype="0" accel="50000" fill="hold" grpId="1" nodeType="withEffect">
                                  <p:stCondLst>
                                    <p:cond delay="500"/>
                                  </p:stCondLst>
                                  <p:childTnLst>
                                    <p:animMotion origin="layout" path="M -1.04167E-6 -4.44444E-6 L -1.04167E-6 0.07014 " pathEditMode="relative" rAng="0" ptsTypes="AA">
                                      <p:cBhvr>
                                        <p:cTn id="26" dur="1600" spd="-100000" fill="hold"/>
                                        <p:tgtEl>
                                          <p:spTgt spid="26">
                                            <p:txEl>
                                              <p:pRg st="0" end="0"/>
                                            </p:txEl>
                                          </p:spTgt>
                                        </p:tgtEl>
                                        <p:attrNameLst>
                                          <p:attrName>ppt_x</p:attrName>
                                          <p:attrName>ppt_y</p:attrName>
                                        </p:attrNameLst>
                                      </p:cBhvr>
                                      <p:rCtr x="0" y="3495"/>
                                    </p:animMotion>
                                  </p:childTnLst>
                                </p:cTn>
                              </p:par>
                              <p:par>
                                <p:cTn id="27" presetID="42" presetClass="path" presetSubtype="0" accel="50000" fill="hold" grpId="1" nodeType="withEffect">
                                  <p:stCondLst>
                                    <p:cond delay="500"/>
                                  </p:stCondLst>
                                  <p:childTnLst>
                                    <p:animMotion origin="layout" path="M -3.95833E-6 1.85185E-6 L -3.95833E-6 0.07014 " pathEditMode="relative" rAng="0" ptsTypes="AA">
                                      <p:cBhvr>
                                        <p:cTn id="28" dur="1600" spd="-100000" fill="hold"/>
                                        <p:tgtEl>
                                          <p:spTgt spid="26">
                                            <p:txEl>
                                              <p:pRg st="1" end="1"/>
                                            </p:txEl>
                                          </p:spTgt>
                                        </p:tgtEl>
                                        <p:attrNameLst>
                                          <p:attrName>ppt_x</p:attrName>
                                          <p:attrName>ppt_y</p:attrName>
                                        </p:attrNameLst>
                                      </p:cBhvr>
                                      <p:rCtr x="0" y="3495"/>
                                    </p:animMotion>
                                  </p:childTnLst>
                                </p:cTn>
                              </p:par>
                              <p:par>
                                <p:cTn id="29" presetID="42" presetClass="path" presetSubtype="0" accel="50000" fill="hold" grpId="1" nodeType="withEffect">
                                  <p:stCondLst>
                                    <p:cond delay="500"/>
                                  </p:stCondLst>
                                  <p:childTnLst>
                                    <p:animMotion origin="layout" path="M 4.375E-6 -2.22222E-6 L 4.375E-6 0.07014 " pathEditMode="relative" rAng="0" ptsTypes="AA">
                                      <p:cBhvr>
                                        <p:cTn id="30" dur="1600" spd="-100000" fill="hold"/>
                                        <p:tgtEl>
                                          <p:spTgt spid="26">
                                            <p:txEl>
                                              <p:pRg st="2" end="2"/>
                                            </p:txEl>
                                          </p:spTgt>
                                        </p:tgtEl>
                                        <p:attrNameLst>
                                          <p:attrName>ppt_x</p:attrName>
                                          <p:attrName>ppt_y</p:attrName>
                                        </p:attrNameLst>
                                      </p:cBhvr>
                                      <p:rCtr x="0" y="3495"/>
                                    </p:animMotion>
                                  </p:childTnLst>
                                </p:cTn>
                              </p:par>
                              <p:par>
                                <p:cTn id="31" presetID="42" presetClass="path" presetSubtype="0" accel="50000" fill="hold" grpId="1" nodeType="withEffect">
                                  <p:stCondLst>
                                    <p:cond delay="500"/>
                                  </p:stCondLst>
                                  <p:childTnLst>
                                    <p:animMotion origin="layout" path="M 2.29167E-6 -1.85185E-6 L 2.29167E-6 0.07014 " pathEditMode="relative" rAng="0" ptsTypes="AA">
                                      <p:cBhvr>
                                        <p:cTn id="32" dur="1600" spd="-100000" fill="hold"/>
                                        <p:tgtEl>
                                          <p:spTgt spid="26">
                                            <p:txEl>
                                              <p:pRg st="4" end="4"/>
                                            </p:txEl>
                                          </p:spTgt>
                                        </p:tgtEl>
                                        <p:attrNameLst>
                                          <p:attrName>ppt_x</p:attrName>
                                          <p:attrName>ppt_y</p:attrName>
                                        </p:attrNameLst>
                                      </p:cBhvr>
                                      <p:rCtr x="0" y="3495"/>
                                    </p:animMotion>
                                  </p:childTnLst>
                                </p:cTn>
                              </p:par>
                              <p:par>
                                <p:cTn id="33" presetID="42" presetClass="path" presetSubtype="0" accel="50000" fill="hold" grpId="1" nodeType="withEffect">
                                  <p:stCondLst>
                                    <p:cond delay="500"/>
                                  </p:stCondLst>
                                  <p:childTnLst>
                                    <p:animMotion origin="layout" path="M 4.79167E-6 -4.07407E-6 L 4.79167E-6 0.07014 " pathEditMode="relative" rAng="0" ptsTypes="AA">
                                      <p:cBhvr>
                                        <p:cTn id="34" dur="1600" spd="-100000" fill="hold"/>
                                        <p:tgtEl>
                                          <p:spTgt spid="26">
                                            <p:txEl>
                                              <p:pRg st="5" end="5"/>
                                            </p:txEl>
                                          </p:spTgt>
                                        </p:tgtEl>
                                        <p:attrNameLst>
                                          <p:attrName>ppt_x</p:attrName>
                                          <p:attrName>ppt_y</p:attrName>
                                        </p:attrNameLst>
                                      </p:cBhvr>
                                      <p:rCtr x="0" y="3495"/>
                                    </p:animMotion>
                                  </p:childTnLst>
                                </p:cTn>
                              </p:par>
                              <p:par>
                                <p:cTn id="35" presetID="10" presetClass="entr" presetSubtype="0" fill="hold" grpId="0" nodeType="withEffect">
                                  <p:stCondLst>
                                    <p:cond delay="500"/>
                                  </p:stCondLst>
                                  <p:childTnLst>
                                    <p:set>
                                      <p:cBhvr>
                                        <p:cTn id="36" dur="1" fill="hold">
                                          <p:stCondLst>
                                            <p:cond delay="0"/>
                                          </p:stCondLst>
                                        </p:cTn>
                                        <p:tgtEl>
                                          <p:spTgt spid="8">
                                            <p:bg/>
                                          </p:spTgt>
                                        </p:tgtEl>
                                        <p:attrNameLst>
                                          <p:attrName>style.visibility</p:attrName>
                                        </p:attrNameLst>
                                      </p:cBhvr>
                                      <p:to>
                                        <p:strVal val="visible"/>
                                      </p:to>
                                    </p:set>
                                    <p:animEffect transition="in" filter="fade">
                                      <p:cBhvr>
                                        <p:cTn id="37" dur="2000"/>
                                        <p:tgtEl>
                                          <p:spTgt spid="8">
                                            <p:bg/>
                                          </p:spTgt>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fade">
                                      <p:cBhvr>
                                        <p:cTn id="40" dur="2000"/>
                                        <p:tgtEl>
                                          <p:spTgt spid="8">
                                            <p:txEl>
                                              <p:pRg st="0" end="0"/>
                                            </p:txEl>
                                          </p:spTgt>
                                        </p:tgtEl>
                                      </p:cBhvr>
                                    </p:animEffect>
                                  </p:childTnLst>
                                </p:cTn>
                              </p:par>
                              <p:par>
                                <p:cTn id="41" presetID="42" presetClass="path" presetSubtype="0" accel="50000" fill="hold" grpId="1" nodeType="withEffect">
                                  <p:stCondLst>
                                    <p:cond delay="500"/>
                                  </p:stCondLst>
                                  <p:childTnLst>
                                    <p:animMotion origin="layout" path="M -1.04167E-6 -4.44444E-6 L -1.04167E-6 0.07014 " pathEditMode="relative" rAng="0" ptsTypes="AA">
                                      <p:cBhvr>
                                        <p:cTn id="42" dur="1600" spd="-100000" fill="hold"/>
                                        <p:tgtEl>
                                          <p:spTgt spid="8">
                                            <p:bg/>
                                          </p:spTgt>
                                        </p:tgtEl>
                                        <p:attrNameLst>
                                          <p:attrName>ppt_x</p:attrName>
                                          <p:attrName>ppt_y</p:attrName>
                                        </p:attrNameLst>
                                      </p:cBhvr>
                                      <p:rCtr x="0" y="3495"/>
                                    </p:animMotion>
                                  </p:childTnLst>
                                </p:cTn>
                              </p:par>
                              <p:par>
                                <p:cTn id="43" presetID="42" presetClass="path" presetSubtype="0" accel="50000" fill="hold" grpId="1" nodeType="withEffect">
                                  <p:stCondLst>
                                    <p:cond delay="500"/>
                                  </p:stCondLst>
                                  <p:childTnLst>
                                    <p:animMotion origin="layout" path="M -1.04167E-6 -4.44444E-6 L -1.04167E-6 0.07014 " pathEditMode="relative" rAng="0" ptsTypes="AA">
                                      <p:cBhvr>
                                        <p:cTn id="44" dur="1600" spd="-100000" fill="hold"/>
                                        <p:tgtEl>
                                          <p:spTgt spid="8">
                                            <p:txEl>
                                              <p:pRg st="0" end="0"/>
                                            </p:txEl>
                                          </p:spTgt>
                                        </p:tgtEl>
                                        <p:attrNameLst>
                                          <p:attrName>ppt_x</p:attrName>
                                          <p:attrName>ppt_y</p:attrName>
                                        </p:attrNameLst>
                                      </p:cBhvr>
                                      <p:rCtr x="0" y="34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uiExpand="1" build="p">
        <p:tmplLst>
          <p:tmpl lvl="1">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 lvl="2">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Lst>
      </p:bldP>
      <p:bldP spid="26" grpId="1" uiExpand="1" build="p">
        <p:tmplLst>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26"/>
                        </p:tgtEl>
                        <p:attrNameLst>
                          <p:attrName>ppt_x</p:attrName>
                          <p:attrName>ppt_y</p:attrName>
                        </p:attrNameLst>
                      </p:cBhvr>
                      <p:rCtr x="0" y="3495"/>
                    </p:animMotion>
                  </p:childTnLst>
                </p:cTn>
              </p:par>
            </p:tnLst>
          </p:tmpl>
          <p:tmpl lvl="2">
            <p:tnLst>
              <p:par>
                <p:cTn presetID="42" presetClass="path" presetSubtype="0" accel="50000" fill="hold" nodeType="withEffect">
                  <p:stCondLst>
                    <p:cond delay="500"/>
                  </p:stCondLst>
                  <p:childTnLst>
                    <p:animMotion origin="layout" path="M 4.79167E-6 -4.07407E-6 L 4.79167E-6 0.07014 " pathEditMode="relative" rAng="0" ptsTypes="AA">
                      <p:cBhvr>
                        <p:cTn dur="1600" spd="-100000" fill="hold"/>
                        <p:tgtEl>
                          <p:spTgt spid="26"/>
                        </p:tgtEl>
                        <p:attrNameLst>
                          <p:attrName>ppt_x</p:attrName>
                          <p:attrName>ppt_y</p:attrName>
                        </p:attrNameLst>
                      </p:cBhvr>
                      <p:rCtr x="0" y="3495"/>
                    </p:animMotion>
                  </p:childTnLst>
                </p:cTn>
              </p:par>
            </p:tnLst>
          </p:tmpl>
        </p:tmplLst>
      </p:bldP>
      <p:bldP spid="8" grpId="0" uiExpand="1" build="p" animBg="1">
        <p:tmplLst>
          <p:tmpl>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 lvl="1">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8" grpId="1" uiExpand="1" build="p" animBg="1">
        <p:tmplLst>
          <p:tmpl>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Lst>
      </p:bldP>
    </p:bldLst>
  </p:timing>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Claim short">
    <p:bg>
      <p:bgPr>
        <a:solidFill>
          <a:schemeClr val="tx1"/>
        </a:solidFill>
        <a:effectLst/>
      </p:bgPr>
    </p:bg>
    <p:spTree>
      <p:nvGrpSpPr>
        <p:cNvPr id="1" name=""/>
        <p:cNvGrpSpPr/>
        <p:nvPr/>
      </p:nvGrpSpPr>
      <p:grpSpPr>
        <a:xfrm>
          <a:off x="0" y="0"/>
          <a:ext cx="0" cy="0"/>
          <a:chOff x="0" y="0"/>
          <a:chExt cx="0" cy="0"/>
        </a:xfrm>
      </p:grpSpPr>
      <p:pic>
        <p:nvPicPr>
          <p:cNvPr id="3" name="Logo_Animation_en">
            <a:hlinkClick r:id="" action="ppaction://media"/>
            <a:extLst>
              <a:ext uri="{FF2B5EF4-FFF2-40B4-BE49-F238E27FC236}">
                <a16:creationId xmlns:a16="http://schemas.microsoft.com/office/drawing/2014/main" id="{FA438B51-D89F-13FB-CF25-241B6994C3B1}"/>
              </a:ext>
            </a:extLst>
          </p:cNvPr>
          <p:cNvPicPr>
            <a:picLocks noChangeAspect="1"/>
          </p:cNvPicPr>
          <p:nvPr userDrawn="1">
            <a:videoFile r:link="rId1"/>
            <p:extLst>
              <p:ext uri="{DAA4B4D4-6D71-4841-9C94-3DE7FCFB9230}">
                <p14:media xmlns:p14="http://schemas.microsoft.com/office/powerpoint/2010/main" r:embed="rId2">
                  <p14:trim end="4305"/>
                </p14:media>
              </p:ext>
            </p:extLst>
          </p:nvPr>
        </p:nvPicPr>
        <p:blipFill>
          <a:blip r:embed="rId4"/>
          <a:stretch>
            <a:fillRect/>
          </a:stretch>
        </p:blipFill>
        <p:spPr bwMode="gray">
          <a:xfrm>
            <a:off x="0" y="0"/>
            <a:ext cx="12192000" cy="6858000"/>
          </a:xfrm>
          <a:prstGeom prst="rect">
            <a:avLst/>
          </a:prstGeom>
        </p:spPr>
      </p:pic>
      <p:grpSp>
        <p:nvGrpSpPr>
          <p:cNvPr id="23" name="Gruppieren 22">
            <a:extLst>
              <a:ext uri="{FF2B5EF4-FFF2-40B4-BE49-F238E27FC236}">
                <a16:creationId xmlns:a16="http://schemas.microsoft.com/office/drawing/2014/main" id="{8CC2E58A-916A-691E-0ECA-D23191F0299C}"/>
              </a:ext>
            </a:extLst>
          </p:cNvPr>
          <p:cNvGrpSpPr/>
          <p:nvPr userDrawn="1"/>
        </p:nvGrpSpPr>
        <p:grpSpPr bwMode="gray">
          <a:xfrm>
            <a:off x="3143672" y="-207392"/>
            <a:ext cx="5832648" cy="108000"/>
            <a:chOff x="3143672" y="-207392"/>
            <a:chExt cx="5832648" cy="108000"/>
          </a:xfrm>
        </p:grpSpPr>
        <p:sp>
          <p:nvSpPr>
            <p:cNvPr id="24" name="Freihandform: Form 23">
              <a:extLst>
                <a:ext uri="{FF2B5EF4-FFF2-40B4-BE49-F238E27FC236}">
                  <a16:creationId xmlns:a16="http://schemas.microsoft.com/office/drawing/2014/main" id="{42523202-2B51-FD66-D910-E1774C2CC6DD}"/>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ihandform: Form 24">
              <a:extLst>
                <a:ext uri="{FF2B5EF4-FFF2-40B4-BE49-F238E27FC236}">
                  <a16:creationId xmlns:a16="http://schemas.microsoft.com/office/drawing/2014/main" id="{8FCBE41A-25EB-A8B6-6B86-55255BE74792}"/>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uppieren 25">
              <a:extLst>
                <a:ext uri="{FF2B5EF4-FFF2-40B4-BE49-F238E27FC236}">
                  <a16:creationId xmlns:a16="http://schemas.microsoft.com/office/drawing/2014/main" id="{C9856B51-02EE-39C2-4DE3-7A3D4146FC9B}"/>
                </a:ext>
              </a:extLst>
            </p:cNvPr>
            <p:cNvGrpSpPr/>
            <p:nvPr userDrawn="1"/>
          </p:nvGrpSpPr>
          <p:grpSpPr bwMode="gray">
            <a:xfrm>
              <a:off x="5879976" y="-207392"/>
              <a:ext cx="360040" cy="108000"/>
              <a:chOff x="5879976" y="-207392"/>
              <a:chExt cx="360040" cy="108000"/>
            </a:xfrm>
          </p:grpSpPr>
          <p:sp>
            <p:nvSpPr>
              <p:cNvPr id="35" name="Freihandform: Form 34">
                <a:extLst>
                  <a:ext uri="{FF2B5EF4-FFF2-40B4-BE49-F238E27FC236}">
                    <a16:creationId xmlns:a16="http://schemas.microsoft.com/office/drawing/2014/main" id="{6D3E229A-46F7-CA3E-F255-4EB257F5278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F791D793-533D-9C7E-3E28-4ADB66EB9B3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7" name="Freihandform: Form 26">
              <a:extLst>
                <a:ext uri="{FF2B5EF4-FFF2-40B4-BE49-F238E27FC236}">
                  <a16:creationId xmlns:a16="http://schemas.microsoft.com/office/drawing/2014/main" id="{22DE230E-45B4-7CF0-E99E-BBF4B2C0BB2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ihandform: Form 27">
              <a:extLst>
                <a:ext uri="{FF2B5EF4-FFF2-40B4-BE49-F238E27FC236}">
                  <a16:creationId xmlns:a16="http://schemas.microsoft.com/office/drawing/2014/main" id="{2FF8512A-D931-D550-C831-41E8A9AC18A6}"/>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9" name="Gruppieren 28">
              <a:extLst>
                <a:ext uri="{FF2B5EF4-FFF2-40B4-BE49-F238E27FC236}">
                  <a16:creationId xmlns:a16="http://schemas.microsoft.com/office/drawing/2014/main" id="{901CEAAE-FF39-38CC-AC87-30945C9469E7}"/>
                </a:ext>
              </a:extLst>
            </p:cNvPr>
            <p:cNvGrpSpPr/>
            <p:nvPr userDrawn="1"/>
          </p:nvGrpSpPr>
          <p:grpSpPr bwMode="gray">
            <a:xfrm>
              <a:off x="8616280" y="-207392"/>
              <a:ext cx="360040" cy="108000"/>
              <a:chOff x="5879976" y="-207392"/>
              <a:chExt cx="360040" cy="108000"/>
            </a:xfrm>
          </p:grpSpPr>
          <p:sp>
            <p:nvSpPr>
              <p:cNvPr id="33" name="Freihandform: Form 32">
                <a:extLst>
                  <a:ext uri="{FF2B5EF4-FFF2-40B4-BE49-F238E27FC236}">
                    <a16:creationId xmlns:a16="http://schemas.microsoft.com/office/drawing/2014/main" id="{F8228836-B8C1-E85D-C8C9-A578C8FE4B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C417F001-53CF-3C43-3843-82D5A3FB73A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0" name="Gruppieren 29">
              <a:extLst>
                <a:ext uri="{FF2B5EF4-FFF2-40B4-BE49-F238E27FC236}">
                  <a16:creationId xmlns:a16="http://schemas.microsoft.com/office/drawing/2014/main" id="{A5CC1C78-67C2-872D-DB6A-DB21AE73A3B9}"/>
                </a:ext>
              </a:extLst>
            </p:cNvPr>
            <p:cNvGrpSpPr/>
            <p:nvPr userDrawn="1"/>
          </p:nvGrpSpPr>
          <p:grpSpPr bwMode="gray">
            <a:xfrm>
              <a:off x="3143672" y="-207392"/>
              <a:ext cx="360040" cy="108000"/>
              <a:chOff x="5879976" y="-207392"/>
              <a:chExt cx="360040" cy="108000"/>
            </a:xfrm>
          </p:grpSpPr>
          <p:sp>
            <p:nvSpPr>
              <p:cNvPr id="31" name="Freihandform: Form 30">
                <a:extLst>
                  <a:ext uri="{FF2B5EF4-FFF2-40B4-BE49-F238E27FC236}">
                    <a16:creationId xmlns:a16="http://schemas.microsoft.com/office/drawing/2014/main" id="{712827C8-11F8-CF1E-4ABC-BDC82CA22AB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B26A5330-1EE0-0CCE-D376-38016D4C6E1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Grafik 6">
            <a:extLst>
              <a:ext uri="{FF2B5EF4-FFF2-40B4-BE49-F238E27FC236}">
                <a16:creationId xmlns:a16="http://schemas.microsoft.com/office/drawing/2014/main" id="{2982C4F4-7E1D-8227-1EC0-AECD6625CB7D}"/>
              </a:ext>
            </a:extLst>
          </p:cNvPr>
          <p:cNvPicPr>
            <a:picLocks noChangeAspect="1"/>
          </p:cNvPicPr>
          <p:nvPr userDrawn="1"/>
        </p:nvPicPr>
        <p:blipFill rotWithShape="1">
          <a:blip r:embed="rId5"/>
          <a:srcRect l="979" t="1841" r="993"/>
          <a:stretch/>
        </p:blipFill>
        <p:spPr bwMode="gray">
          <a:xfrm>
            <a:off x="119336" y="116632"/>
            <a:ext cx="11953328" cy="6218854"/>
          </a:xfrm>
          <a:prstGeom prst="rect">
            <a:avLst/>
          </a:prstGeom>
        </p:spPr>
      </p:pic>
    </p:spTree>
    <p:extLst>
      <p:ext uri="{BB962C8B-B14F-4D97-AF65-F5344CB8AC3E}">
        <p14:creationId xmlns:p14="http://schemas.microsoft.com/office/powerpoint/2010/main" val="1197059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24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mute="1">
                <p:cTn id="15" fill="hold" display="0">
                  <p:stCondLst>
                    <p:cond delay="indefinite"/>
                  </p:stCondLst>
                </p:cTn>
                <p:tgtEl>
                  <p:spTgt spid="3"/>
                </p:tgtEl>
              </p:cMediaNode>
            </p:video>
          </p:childTnLst>
        </p:cTn>
      </p:par>
    </p:tnLst>
  </p:timing>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reserve="1">
  <p:cSld name="Logo">
    <p:spTree>
      <p:nvGrpSpPr>
        <p:cNvPr id="1" name=""/>
        <p:cNvGrpSpPr/>
        <p:nvPr/>
      </p:nvGrpSpPr>
      <p:grpSpPr>
        <a:xfrm>
          <a:off x="0" y="0"/>
          <a:ext cx="0" cy="0"/>
          <a:chOff x="0" y="0"/>
          <a:chExt cx="0" cy="0"/>
        </a:xfrm>
      </p:grpSpPr>
      <p:grpSp>
        <p:nvGrpSpPr>
          <p:cNvPr id="23" name="Gruppieren 22">
            <a:extLst>
              <a:ext uri="{FF2B5EF4-FFF2-40B4-BE49-F238E27FC236}">
                <a16:creationId xmlns:a16="http://schemas.microsoft.com/office/drawing/2014/main" id="{C42C2168-A946-7467-4794-909905DDB035}"/>
              </a:ext>
            </a:extLst>
          </p:cNvPr>
          <p:cNvGrpSpPr/>
          <p:nvPr userDrawn="1"/>
        </p:nvGrpSpPr>
        <p:grpSpPr bwMode="gray">
          <a:xfrm>
            <a:off x="3143672" y="-207392"/>
            <a:ext cx="5832648" cy="108000"/>
            <a:chOff x="3143672" y="-207392"/>
            <a:chExt cx="5832648" cy="108000"/>
          </a:xfrm>
        </p:grpSpPr>
        <p:sp>
          <p:nvSpPr>
            <p:cNvPr id="24" name="Freihandform: Form 23">
              <a:extLst>
                <a:ext uri="{FF2B5EF4-FFF2-40B4-BE49-F238E27FC236}">
                  <a16:creationId xmlns:a16="http://schemas.microsoft.com/office/drawing/2014/main" id="{8FB1DA27-DA61-BCD6-6C0B-FBD35A79D51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ihandform: Form 24">
              <a:extLst>
                <a:ext uri="{FF2B5EF4-FFF2-40B4-BE49-F238E27FC236}">
                  <a16:creationId xmlns:a16="http://schemas.microsoft.com/office/drawing/2014/main" id="{02F4C6FC-1CAC-50E7-498E-931425B0C649}"/>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uppieren 25">
              <a:extLst>
                <a:ext uri="{FF2B5EF4-FFF2-40B4-BE49-F238E27FC236}">
                  <a16:creationId xmlns:a16="http://schemas.microsoft.com/office/drawing/2014/main" id="{89F09636-0282-C681-0391-1D2DDF5C1B31}"/>
                </a:ext>
              </a:extLst>
            </p:cNvPr>
            <p:cNvGrpSpPr/>
            <p:nvPr userDrawn="1"/>
          </p:nvGrpSpPr>
          <p:grpSpPr bwMode="gray">
            <a:xfrm>
              <a:off x="5879976" y="-207392"/>
              <a:ext cx="360040" cy="108000"/>
              <a:chOff x="5879976" y="-207392"/>
              <a:chExt cx="360040" cy="108000"/>
            </a:xfrm>
          </p:grpSpPr>
          <p:sp>
            <p:nvSpPr>
              <p:cNvPr id="35" name="Freihandform: Form 34">
                <a:extLst>
                  <a:ext uri="{FF2B5EF4-FFF2-40B4-BE49-F238E27FC236}">
                    <a16:creationId xmlns:a16="http://schemas.microsoft.com/office/drawing/2014/main" id="{7DFDBF30-F8E3-9331-47E2-2356B6412F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49D917E5-9B01-B04F-21C4-FD868A5A9F6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7" name="Freihandform: Form 26">
              <a:extLst>
                <a:ext uri="{FF2B5EF4-FFF2-40B4-BE49-F238E27FC236}">
                  <a16:creationId xmlns:a16="http://schemas.microsoft.com/office/drawing/2014/main" id="{A6C30FD5-B0BB-0EED-9B08-38A132106AA0}"/>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ihandform: Form 27">
              <a:extLst>
                <a:ext uri="{FF2B5EF4-FFF2-40B4-BE49-F238E27FC236}">
                  <a16:creationId xmlns:a16="http://schemas.microsoft.com/office/drawing/2014/main" id="{24A719B1-CFEB-F8E1-D6AB-9FA3ECCE027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9" name="Gruppieren 28">
              <a:extLst>
                <a:ext uri="{FF2B5EF4-FFF2-40B4-BE49-F238E27FC236}">
                  <a16:creationId xmlns:a16="http://schemas.microsoft.com/office/drawing/2014/main" id="{F5632437-19BC-7033-AE0A-918EACBAEDF5}"/>
                </a:ext>
              </a:extLst>
            </p:cNvPr>
            <p:cNvGrpSpPr/>
            <p:nvPr userDrawn="1"/>
          </p:nvGrpSpPr>
          <p:grpSpPr bwMode="gray">
            <a:xfrm>
              <a:off x="8616280" y="-207392"/>
              <a:ext cx="360040" cy="108000"/>
              <a:chOff x="5879976" y="-207392"/>
              <a:chExt cx="360040" cy="108000"/>
            </a:xfrm>
          </p:grpSpPr>
          <p:sp>
            <p:nvSpPr>
              <p:cNvPr id="33" name="Freihandform: Form 32">
                <a:extLst>
                  <a:ext uri="{FF2B5EF4-FFF2-40B4-BE49-F238E27FC236}">
                    <a16:creationId xmlns:a16="http://schemas.microsoft.com/office/drawing/2014/main" id="{4F8D20C7-1D9E-A563-A5AB-2B725C9415BB}"/>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3A0CDEA9-8116-2671-8F0A-54888B96786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0" name="Gruppieren 29">
              <a:extLst>
                <a:ext uri="{FF2B5EF4-FFF2-40B4-BE49-F238E27FC236}">
                  <a16:creationId xmlns:a16="http://schemas.microsoft.com/office/drawing/2014/main" id="{BFC06418-2567-F28F-141C-C565C4D3A906}"/>
                </a:ext>
              </a:extLst>
            </p:cNvPr>
            <p:cNvGrpSpPr/>
            <p:nvPr userDrawn="1"/>
          </p:nvGrpSpPr>
          <p:grpSpPr bwMode="gray">
            <a:xfrm>
              <a:off x="3143672" y="-207392"/>
              <a:ext cx="360040" cy="108000"/>
              <a:chOff x="5879976" y="-207392"/>
              <a:chExt cx="360040" cy="108000"/>
            </a:xfrm>
          </p:grpSpPr>
          <p:sp>
            <p:nvSpPr>
              <p:cNvPr id="31" name="Freihandform: Form 30">
                <a:extLst>
                  <a:ext uri="{FF2B5EF4-FFF2-40B4-BE49-F238E27FC236}">
                    <a16:creationId xmlns:a16="http://schemas.microsoft.com/office/drawing/2014/main" id="{8691ABB3-9D0C-0D2A-AA83-C8660B71EF5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4E5058C7-0BB6-A9F5-F594-E464E2C7A81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Grafik 1">
            <a:extLst>
              <a:ext uri="{FF2B5EF4-FFF2-40B4-BE49-F238E27FC236}">
                <a16:creationId xmlns:a16="http://schemas.microsoft.com/office/drawing/2014/main" id="{78CFFE76-3F7E-5622-0785-C2DDBA43EA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343275" y="2362200"/>
            <a:ext cx="5505450" cy="2133600"/>
          </a:xfrm>
          <a:prstGeom prst="rect">
            <a:avLst/>
          </a:prstGeom>
        </p:spPr>
      </p:pic>
    </p:spTree>
    <p:extLst>
      <p:ext uri="{BB962C8B-B14F-4D97-AF65-F5344CB8AC3E}">
        <p14:creationId xmlns:p14="http://schemas.microsoft.com/office/powerpoint/2010/main" val="105421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500" fill="hold"/>
                                        <p:tgtEl>
                                          <p:spTgt spid="2"/>
                                        </p:tgtEl>
                                        <p:attrNameLst>
                                          <p:attrName>ppt_w</p:attrName>
                                        </p:attrNameLst>
                                      </p:cBhvr>
                                      <p:tavLst>
                                        <p:tav tm="0">
                                          <p:val>
                                            <p:strVal val="2/3*#ppt_w"/>
                                          </p:val>
                                        </p:tav>
                                        <p:tav tm="100000">
                                          <p:val>
                                            <p:strVal val="#ppt_w"/>
                                          </p:val>
                                        </p:tav>
                                      </p:tavLst>
                                    </p:anim>
                                    <p:anim calcmode="lin" valueType="num">
                                      <p:cBhvr>
                                        <p:cTn id="8" dur="3500" fill="hold"/>
                                        <p:tgtEl>
                                          <p:spTgt spid="2"/>
                                        </p:tgtEl>
                                        <p:attrNameLst>
                                          <p:attrName>ppt_h</p:attrName>
                                        </p:attrNameLst>
                                      </p:cBhvr>
                                      <p:tavLst>
                                        <p:tav tm="0">
                                          <p:val>
                                            <p:strVal val="2/3*#ppt_h"/>
                                          </p:val>
                                        </p:tav>
                                        <p:tav tm="100000">
                                          <p:val>
                                            <p:strVal val="#ppt_h"/>
                                          </p:val>
                                        </p:tav>
                                      </p:tavLst>
                                    </p:anim>
                                  </p:childTnLst>
                                </p:cTn>
                              </p:par>
                              <p:par>
                                <p:cTn id="9" presetID="6" presetClass="emph" presetSubtype="0" repeatCount="4000" accel="46000" decel="43000" autoRev="1" fill="hold" nodeType="withEffect">
                                  <p:stCondLst>
                                    <p:cond delay="0"/>
                                  </p:stCondLst>
                                  <p:childTnLst>
                                    <p:animScale>
                                      <p:cBhvr>
                                        <p:cTn id="10" dur="3750" fill="hold"/>
                                        <p:tgtEl>
                                          <p:spTgt spid="2"/>
                                        </p:tgtEl>
                                      </p:cBhvr>
                                      <p:by x="112000" y="11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Intro Video - Claim EN">
    <p:spTree>
      <p:nvGrpSpPr>
        <p:cNvPr id="1" name=""/>
        <p:cNvGrpSpPr/>
        <p:nvPr/>
      </p:nvGrpSpPr>
      <p:grpSpPr>
        <a:xfrm>
          <a:off x="0" y="0"/>
          <a:ext cx="0" cy="0"/>
          <a:chOff x="0" y="0"/>
          <a:chExt cx="0" cy="0"/>
        </a:xfrm>
      </p:grpSpPr>
      <p:pic>
        <p:nvPicPr>
          <p:cNvPr id="4" name="Logo_Animation_en">
            <a:hlinkClick r:id="" action="ppaction://media"/>
            <a:extLst>
              <a:ext uri="{FF2B5EF4-FFF2-40B4-BE49-F238E27FC236}">
                <a16:creationId xmlns:a16="http://schemas.microsoft.com/office/drawing/2014/main" id="{39C10424-97FD-61FA-2C2F-BC8C33AE6F72}"/>
              </a:ext>
            </a:extLst>
          </p:cNvPr>
          <p:cNvPicPr>
            <a:picLocks noChangeAspect="1"/>
          </p:cNvPicPr>
          <p:nvPr userDrawn="1">
            <a:videoFile r:link="rId1"/>
            <p:extLst>
              <p:ext uri="{DAA4B4D4-6D71-4841-9C94-3DE7FCFB9230}">
                <p14:media xmlns:p14="http://schemas.microsoft.com/office/powerpoint/2010/main" r:embed="rId2">
                  <p14:trim end="2225"/>
                </p14:media>
              </p:ext>
            </p:extLst>
          </p:nvPr>
        </p:nvPicPr>
        <p:blipFill>
          <a:blip r:embed="rId4"/>
          <a:stretch>
            <a:fillRect/>
          </a:stretch>
        </p:blipFill>
        <p:spPr bwMode="gray">
          <a:xfrm>
            <a:off x="0" y="0"/>
            <a:ext cx="12192000" cy="6858000"/>
          </a:xfrm>
          <a:prstGeom prst="rect">
            <a:avLst/>
          </a:prstGeom>
        </p:spPr>
      </p:pic>
      <p:pic>
        <p:nvPicPr>
          <p:cNvPr id="7" name="Grafik 6">
            <a:extLst>
              <a:ext uri="{FF2B5EF4-FFF2-40B4-BE49-F238E27FC236}">
                <a16:creationId xmlns:a16="http://schemas.microsoft.com/office/drawing/2014/main" id="{76380AC5-8A12-1235-B083-6DC63F2108AF}"/>
              </a:ext>
            </a:extLst>
          </p:cNvPr>
          <p:cNvPicPr>
            <a:picLocks noChangeAspect="1"/>
          </p:cNvPicPr>
          <p:nvPr userDrawn="1"/>
        </p:nvPicPr>
        <p:blipFill rotWithShape="1">
          <a:blip r:embed="rId5"/>
          <a:srcRect l="979" t="1841" r="993"/>
          <a:stretch/>
        </p:blipFill>
        <p:spPr bwMode="gray">
          <a:xfrm>
            <a:off x="119336" y="116632"/>
            <a:ext cx="11953328" cy="6218854"/>
          </a:xfrm>
          <a:prstGeom prst="rect">
            <a:avLst/>
          </a:prstGeom>
        </p:spPr>
      </p:pic>
      <p:grpSp>
        <p:nvGrpSpPr>
          <p:cNvPr id="32" name="Gruppieren 31">
            <a:extLst>
              <a:ext uri="{FF2B5EF4-FFF2-40B4-BE49-F238E27FC236}">
                <a16:creationId xmlns:a16="http://schemas.microsoft.com/office/drawing/2014/main" id="{3FC03928-6784-7A24-DAB0-FE48C755B55B}"/>
              </a:ext>
            </a:extLst>
          </p:cNvPr>
          <p:cNvGrpSpPr/>
          <p:nvPr userDrawn="1"/>
        </p:nvGrpSpPr>
        <p:grpSpPr bwMode="gray">
          <a:xfrm>
            <a:off x="3143672" y="-207392"/>
            <a:ext cx="5832648" cy="108000"/>
            <a:chOff x="3143672" y="-207392"/>
            <a:chExt cx="5832648" cy="108000"/>
          </a:xfrm>
        </p:grpSpPr>
        <p:sp>
          <p:nvSpPr>
            <p:cNvPr id="33" name="Freihandform: Form 32">
              <a:extLst>
                <a:ext uri="{FF2B5EF4-FFF2-40B4-BE49-F238E27FC236}">
                  <a16:creationId xmlns:a16="http://schemas.microsoft.com/office/drawing/2014/main" id="{9050BAF8-BF34-24FD-FE9F-1CDE0A7BCF2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D4318EBC-7EE1-F5F1-A85F-C9B7D5B814F9}"/>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5" name="Gruppieren 34">
              <a:extLst>
                <a:ext uri="{FF2B5EF4-FFF2-40B4-BE49-F238E27FC236}">
                  <a16:creationId xmlns:a16="http://schemas.microsoft.com/office/drawing/2014/main" id="{AD81208C-DD3C-08BB-BF33-D1309F0E4F4A}"/>
                </a:ext>
              </a:extLst>
            </p:cNvPr>
            <p:cNvGrpSpPr/>
            <p:nvPr userDrawn="1"/>
          </p:nvGrpSpPr>
          <p:grpSpPr bwMode="gray">
            <a:xfrm>
              <a:off x="5879976" y="-207392"/>
              <a:ext cx="360040" cy="108000"/>
              <a:chOff x="5879976" y="-207392"/>
              <a:chExt cx="360040" cy="108000"/>
            </a:xfrm>
          </p:grpSpPr>
          <p:sp>
            <p:nvSpPr>
              <p:cNvPr id="44" name="Freihandform: Form 43">
                <a:extLst>
                  <a:ext uri="{FF2B5EF4-FFF2-40B4-BE49-F238E27FC236}">
                    <a16:creationId xmlns:a16="http://schemas.microsoft.com/office/drawing/2014/main" id="{66ACB793-79F0-CF77-45C4-705E4A13095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58D9C3E2-978E-6C06-DFB6-E50827D7B2A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Freihandform: Form 35">
              <a:extLst>
                <a:ext uri="{FF2B5EF4-FFF2-40B4-BE49-F238E27FC236}">
                  <a16:creationId xmlns:a16="http://schemas.microsoft.com/office/drawing/2014/main" id="{03470995-CECF-28F4-1EAB-2E30607B6DD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FA2964BB-265D-0961-0630-A90AF010D21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8" name="Gruppieren 37">
              <a:extLst>
                <a:ext uri="{FF2B5EF4-FFF2-40B4-BE49-F238E27FC236}">
                  <a16:creationId xmlns:a16="http://schemas.microsoft.com/office/drawing/2014/main" id="{6D190DEF-B090-A43B-0761-53245C5219C2}"/>
                </a:ext>
              </a:extLst>
            </p:cNvPr>
            <p:cNvGrpSpPr/>
            <p:nvPr userDrawn="1"/>
          </p:nvGrpSpPr>
          <p:grpSpPr bwMode="gray">
            <a:xfrm>
              <a:off x="8616280" y="-207392"/>
              <a:ext cx="360040" cy="108000"/>
              <a:chOff x="5879976" y="-207392"/>
              <a:chExt cx="360040" cy="108000"/>
            </a:xfrm>
          </p:grpSpPr>
          <p:sp>
            <p:nvSpPr>
              <p:cNvPr id="42" name="Freihandform: Form 41">
                <a:extLst>
                  <a:ext uri="{FF2B5EF4-FFF2-40B4-BE49-F238E27FC236}">
                    <a16:creationId xmlns:a16="http://schemas.microsoft.com/office/drawing/2014/main" id="{11B21037-7E2F-E2DD-6693-F388A258BFC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46CC0D8E-F7F2-83D0-5CD6-6B963014591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9" name="Gruppieren 38">
              <a:extLst>
                <a:ext uri="{FF2B5EF4-FFF2-40B4-BE49-F238E27FC236}">
                  <a16:creationId xmlns:a16="http://schemas.microsoft.com/office/drawing/2014/main" id="{E3D91663-B8A8-ADC1-F2AC-8F442FE43A79}"/>
                </a:ext>
              </a:extLst>
            </p:cNvPr>
            <p:cNvGrpSpPr/>
            <p:nvPr userDrawn="1"/>
          </p:nvGrpSpPr>
          <p:grpSpPr bwMode="gray">
            <a:xfrm>
              <a:off x="3143672" y="-207392"/>
              <a:ext cx="360040" cy="108000"/>
              <a:chOff x="5879976" y="-207392"/>
              <a:chExt cx="360040" cy="108000"/>
            </a:xfrm>
          </p:grpSpPr>
          <p:sp>
            <p:nvSpPr>
              <p:cNvPr id="40" name="Freihandform: Form 39">
                <a:extLst>
                  <a:ext uri="{FF2B5EF4-FFF2-40B4-BE49-F238E27FC236}">
                    <a16:creationId xmlns:a16="http://schemas.microsoft.com/office/drawing/2014/main" id="{551F2E70-062C-B021-0242-41E6DBB25F2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A4E19372-5D79-6A7F-965A-167DFD4FA13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928335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59" fill="hold"/>
                                        <p:tgtEl>
                                          <p:spTgt spid="4"/>
                                        </p:tgtEl>
                                      </p:cBhvr>
                                    </p:cmd>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repeatCount="indefinite"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Picture blu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39370" y="3032994"/>
            <a:ext cx="5185222" cy="3204318"/>
          </a:xfrm>
          <a:solidFill>
            <a:schemeClr val="tx1"/>
          </a:solidFill>
          <a:ln>
            <a:solidFill>
              <a:schemeClr val="tx1">
                <a:alpha val="0"/>
              </a:schemeClr>
            </a:solidFill>
          </a:ln>
        </p:spPr>
        <p:txBody>
          <a:bodyPr/>
          <a:lstStyle>
            <a:lvl1pPr>
              <a:defRPr sz="100">
                <a:solidFill>
                  <a:schemeClr val="tx1"/>
                </a:solidFill>
              </a:defRPr>
            </a:lvl1pPr>
          </a:lstStyle>
          <a:p>
            <a:pPr lvl="0"/>
            <a:r>
              <a:rPr lang="en-US" dirty="0"/>
              <a:t>.</a:t>
            </a:r>
          </a:p>
        </p:txBody>
      </p:sp>
      <p:sp>
        <p:nvSpPr>
          <p:cNvPr id="4" name="Geviertstrich als Form im Textplatzhalter - weiß">
            <a:extLst>
              <a:ext uri="{FF2B5EF4-FFF2-40B4-BE49-F238E27FC236}">
                <a16:creationId xmlns:a16="http://schemas.microsoft.com/office/drawing/2014/main" id="{56E073D3-069F-92A8-E94D-C37F39A5EB23}"/>
              </a:ext>
            </a:extLst>
          </p:cNvPr>
          <p:cNvSpPr>
            <a:spLocks noGrp="1"/>
          </p:cNvSpPr>
          <p:nvPr>
            <p:ph type="body" sz="quarter" idx="10" hasCustomPrompt="1"/>
          </p:nvPr>
        </p:nvSpPr>
        <p:spPr bwMode="gray">
          <a:xfrm>
            <a:off x="6600056" y="5053568"/>
            <a:ext cx="502370" cy="64800"/>
          </a:xfrm>
          <a:solidFill>
            <a:schemeClr val="bg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40016" y="3032995"/>
            <a:ext cx="5185222" cy="1872000"/>
          </a:xfrm>
          <a:noFill/>
          <a:ln>
            <a:noFill/>
          </a:ln>
        </p:spPr>
        <p:txBody>
          <a:bodyPr wrap="square" lIns="360000" tIns="360000" rIns="360000" bIns="0" anchor="b" anchorCtr="0">
            <a:noAutofit/>
          </a:bodyPr>
          <a:lstStyle>
            <a:lvl1pPr>
              <a:defRPr sz="5400">
                <a:solidFill>
                  <a:schemeClr val="bg1"/>
                </a:solidFill>
                <a:latin typeface="+mj-lt"/>
              </a:defRPr>
            </a:lvl1pPr>
          </a:lstStyle>
          <a:p>
            <a:r>
              <a:rPr lang="en-US" noProof="0" dirty="0"/>
              <a:t>Presentation</a:t>
            </a:r>
            <a:br>
              <a:rPr lang="en-US" noProof="0" dirty="0"/>
            </a:br>
            <a:r>
              <a:rPr lang="en-US" noProof="0" dirty="0"/>
              <a:t>Title</a:t>
            </a:r>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536000" cy="287808"/>
          </a:xfrm>
        </p:spPr>
        <p:txBody>
          <a:bodyPr/>
          <a:lstStyle>
            <a:lvl1pPr marL="0" indent="0">
              <a:buFont typeface="Arial" panose="020B0604020202020204" pitchFamily="34" charset="0"/>
              <a:buNone/>
              <a:defRPr sz="1800">
                <a:solidFill>
                  <a:schemeClr val="bg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Date, place</a:t>
            </a:r>
          </a:p>
        </p:txBody>
      </p:sp>
      <p:grpSp>
        <p:nvGrpSpPr>
          <p:cNvPr id="38" name="Gruppieren 37">
            <a:extLst>
              <a:ext uri="{FF2B5EF4-FFF2-40B4-BE49-F238E27FC236}">
                <a16:creationId xmlns:a16="http://schemas.microsoft.com/office/drawing/2014/main" id="{A279268A-6758-90C8-1A39-952578261B78}"/>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9229A407-286C-413B-6F94-4A77165E35FD}"/>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55B7943D-1037-5BF0-8606-8B98139F4534}"/>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81046560-A43E-9F4A-802A-109A71B8A977}"/>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7BFDBC46-0696-0EE0-67A3-F66310C99F3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598B3493-3E35-1928-07DC-3745E9894D4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5F535125-75E7-8C7C-0427-8C4FE5CE5BF7}"/>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BAF5BD33-DFD2-9B61-3E2A-3BC9BE239F1B}"/>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9CC87496-C265-2C80-916E-F39C4B7031BC}"/>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0B9CA7B1-0F39-9124-5C7D-0CD5226D075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E378CD59-C65D-3E56-C992-F5FBC31A1B2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9B7C19DB-04BC-6794-9B46-8B92F3E3D5C5}"/>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2037E403-0FF3-829B-DA78-33F50388052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455A702C-3304-C5D5-EA47-95F4182AC42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41891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4">
                                            <p:bg/>
                                          </p:spTgt>
                                        </p:tgtEl>
                                        <p:attrNameLst>
                                          <p:attrName>style.visibility</p:attrName>
                                        </p:attrNameLst>
                                      </p:cBhvr>
                                      <p:to>
                                        <p:strVal val="visible"/>
                                      </p:to>
                                    </p:set>
                                    <p:animEffect transition="in" filter="fade">
                                      <p:cBhvr>
                                        <p:cTn id="23" dur="1000"/>
                                        <p:tgtEl>
                                          <p:spTgt spid="4">
                                            <p:bg/>
                                          </p:spTgt>
                                        </p:tgtEl>
                                      </p:cBhvr>
                                    </p:animEffect>
                                    <p:anim calcmode="lin" valueType="num">
                                      <p:cBhvr>
                                        <p:cTn id="24" dur="1000" fill="hold"/>
                                        <p:tgtEl>
                                          <p:spTgt spid="4">
                                            <p:bg/>
                                          </p:spTgt>
                                        </p:tgtEl>
                                        <p:attrNameLst>
                                          <p:attrName>ppt_x</p:attrName>
                                        </p:attrNameLst>
                                      </p:cBhvr>
                                      <p:tavLst>
                                        <p:tav tm="0">
                                          <p:val>
                                            <p:strVal val="#ppt_x"/>
                                          </p:val>
                                        </p:tav>
                                        <p:tav tm="100000">
                                          <p:val>
                                            <p:strVal val="#ppt_x"/>
                                          </p:val>
                                        </p:tav>
                                      </p:tavLst>
                                    </p:anim>
                                    <p:anim calcmode="lin" valueType="num">
                                      <p:cBhvr>
                                        <p:cTn id="25" dur="1000" fill="hold"/>
                                        <p:tgtEl>
                                          <p:spTgt spid="4">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4" grpId="0" uiExpand="1" build="p" animBg="1">
        <p:tmplLst>
          <p:tmpl>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P spid="2" grpId="0" animBg="1"/>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with Picture whit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40016" y="3032994"/>
            <a:ext cx="5185239" cy="3204318"/>
          </a:xfrm>
          <a:solidFill>
            <a:schemeClr val="bg1"/>
          </a:solidFill>
          <a:ln>
            <a:solidFill>
              <a:schemeClr val="bg1">
                <a:alpha val="0"/>
              </a:schemeClr>
            </a:solidFill>
          </a:ln>
        </p:spPr>
        <p:txBody>
          <a:bodyPr/>
          <a:lstStyle>
            <a:lvl1pPr>
              <a:defRPr sz="100">
                <a:solidFill>
                  <a:schemeClr val="tx1"/>
                </a:solidFill>
              </a:defRPr>
            </a:lvl1pPr>
          </a:lstStyle>
          <a:p>
            <a:pPr lvl="0"/>
            <a:r>
              <a:rPr lang="en-US" dirty="0"/>
              <a:t>.</a:t>
            </a:r>
          </a:p>
        </p:txBody>
      </p:sp>
      <p:sp>
        <p:nvSpPr>
          <p:cNvPr id="3" name="Geviertstrich als Form im Textplatzhalter">
            <a:extLst>
              <a:ext uri="{FF2B5EF4-FFF2-40B4-BE49-F238E27FC236}">
                <a16:creationId xmlns:a16="http://schemas.microsoft.com/office/drawing/2014/main" id="{1B4349A9-9F74-7A0A-47E1-C2C834F05417}"/>
              </a:ext>
            </a:extLst>
          </p:cNvPr>
          <p:cNvSpPr>
            <a:spLocks noGrp="1"/>
          </p:cNvSpPr>
          <p:nvPr>
            <p:ph type="body" sz="quarter" idx="10" hasCustomPrompt="1"/>
          </p:nvPr>
        </p:nvSpPr>
        <p:spPr bwMode="gray">
          <a:xfrm>
            <a:off x="6600056" y="5053568"/>
            <a:ext cx="502370" cy="64800"/>
          </a:xfrm>
          <a:solidFill>
            <a:schemeClr val="tx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38793" y="3032994"/>
            <a:ext cx="5185239" cy="1872132"/>
          </a:xfrm>
          <a:noFill/>
        </p:spPr>
        <p:txBody>
          <a:bodyPr wrap="square" lIns="360000" tIns="360000" rIns="360000" bIns="0" anchor="b" anchorCtr="0">
            <a:noAutofit/>
          </a:bodyPr>
          <a:lstStyle>
            <a:lvl1pPr>
              <a:defRPr sz="5400">
                <a:solidFill>
                  <a:schemeClr val="tx1"/>
                </a:solidFill>
                <a:latin typeface="+mj-lt"/>
              </a:defRPr>
            </a:lvl1pPr>
          </a:lstStyle>
          <a:p>
            <a:r>
              <a:rPr lang="en-US" noProof="0" dirty="0"/>
              <a:t>Presentation</a:t>
            </a:r>
            <a:br>
              <a:rPr lang="en-US" noProof="0" dirty="0"/>
            </a:br>
            <a:r>
              <a:rPr lang="en-US" noProof="0" dirty="0"/>
              <a:t>Title</a:t>
            </a:r>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608000" cy="287808"/>
          </a:xfrm>
        </p:spPr>
        <p:txBody>
          <a:bodyPr/>
          <a:lstStyle>
            <a:lvl1pPr marL="0" indent="0">
              <a:buFont typeface="Arial" panose="020B0604020202020204" pitchFamily="34" charset="0"/>
              <a:buNone/>
              <a:defRPr sz="1800" baseline="0">
                <a:solidFill>
                  <a:schemeClr val="tx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Date, place</a:t>
            </a:r>
          </a:p>
        </p:txBody>
      </p:sp>
      <p:grpSp>
        <p:nvGrpSpPr>
          <p:cNvPr id="31" name="Gruppieren 30">
            <a:extLst>
              <a:ext uri="{FF2B5EF4-FFF2-40B4-BE49-F238E27FC236}">
                <a16:creationId xmlns:a16="http://schemas.microsoft.com/office/drawing/2014/main" id="{C7DF6E5A-4141-1A22-593A-56E4C4C50EA4}"/>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22702776-8CFF-33D8-DD8C-1B7376B61C58}"/>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9F82F46E-44CF-9CCD-30CB-CA84214DE02E}"/>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A624ADE8-FCF7-1E59-54EF-C4F79CA362E0}"/>
                </a:ext>
              </a:extLst>
            </p:cNvPr>
            <p:cNvGrpSpPr/>
            <p:nvPr userDrawn="1"/>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91C9ABB4-EB7D-384F-32AE-872F276196D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47903D47-1B6D-1633-EA9A-67154567585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218027C9-6F60-8323-80D0-C838D64A22A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DE40DAD7-7F43-3823-F3E7-879FF0A8F90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96F60CD3-0402-5DE4-0C2A-D399348CE7DF}"/>
                </a:ext>
              </a:extLst>
            </p:cNvPr>
            <p:cNvGrpSpPr/>
            <p:nvPr userDrawn="1"/>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5AEF655B-B003-31F0-0131-E1BAE74CE11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32614815-C2EF-38D2-BBB9-3DCD967CF455}"/>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FE572C0D-EB55-C78E-5494-F543469DB430}"/>
                </a:ext>
              </a:extLst>
            </p:cNvPr>
            <p:cNvGrpSpPr/>
            <p:nvPr userDrawn="1"/>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2ADB3ACE-4737-FA31-1141-FCA45ACB3D9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06A7BB79-F2A1-9B50-0C73-2B3A97A8710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64615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3">
                                            <p:bg/>
                                          </p:spTgt>
                                        </p:tgtEl>
                                        <p:attrNameLst>
                                          <p:attrName>style.visibility</p:attrName>
                                        </p:attrNameLst>
                                      </p:cBhvr>
                                      <p:to>
                                        <p:strVal val="visible"/>
                                      </p:to>
                                    </p:set>
                                    <p:animEffect transition="in" filter="fade">
                                      <p:cBhvr>
                                        <p:cTn id="23" dur="1000"/>
                                        <p:tgtEl>
                                          <p:spTgt spid="3">
                                            <p:bg/>
                                          </p:spTgt>
                                        </p:tgtEl>
                                      </p:cBhvr>
                                    </p:animEffect>
                                    <p:anim calcmode="lin" valueType="num">
                                      <p:cBhvr>
                                        <p:cTn id="24" dur="1000" fill="hold"/>
                                        <p:tgtEl>
                                          <p:spTgt spid="3">
                                            <p:bg/>
                                          </p:spTgt>
                                        </p:tgtEl>
                                        <p:attrNameLst>
                                          <p:attrName>ppt_x</p:attrName>
                                        </p:attrNameLst>
                                      </p:cBhvr>
                                      <p:tavLst>
                                        <p:tav tm="0">
                                          <p:val>
                                            <p:strVal val="#ppt_x"/>
                                          </p:val>
                                        </p:tav>
                                        <p:tav tm="100000">
                                          <p:val>
                                            <p:strVal val="#ppt_x"/>
                                          </p:val>
                                        </p:tav>
                                      </p:tavLst>
                                    </p:anim>
                                    <p:anim calcmode="lin" valueType="num">
                                      <p:cBhvr>
                                        <p:cTn id="25" dur="1000" fill="hold"/>
                                        <p:tgtEl>
                                          <p:spTgt spid="3">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3" grpId="0" build="p" animBg="1">
        <p:tmplLst>
          <p:tmpl>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2" grpId="0"/>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long">
    <p:bg bwMode="gray">
      <p:bgPr>
        <a:solidFill>
          <a:schemeClr val="tx1"/>
        </a:solidFill>
        <a:effectLst/>
      </p:bgPr>
    </p:bg>
    <p:spTree>
      <p:nvGrpSpPr>
        <p:cNvPr id="1" name=""/>
        <p:cNvGrpSpPr/>
        <p:nvPr/>
      </p:nvGrpSpPr>
      <p:grpSpPr>
        <a:xfrm>
          <a:off x="0" y="0"/>
          <a:ext cx="0" cy="0"/>
          <a:chOff x="0" y="0"/>
          <a:chExt cx="0" cy="0"/>
        </a:xfrm>
      </p:grpSpPr>
      <p:sp>
        <p:nvSpPr>
          <p:cNvPr id="7" name="Geviertstrich als Füllung Textplatzhalter_weiß">
            <a:extLst>
              <a:ext uri="{FF2B5EF4-FFF2-40B4-BE49-F238E27FC236}">
                <a16:creationId xmlns:a16="http://schemas.microsoft.com/office/drawing/2014/main" id="{102B4956-29BB-F385-134A-2E6CEE851082}"/>
              </a:ext>
            </a:extLst>
          </p:cNvPr>
          <p:cNvSpPr>
            <a:spLocks noGrp="1"/>
          </p:cNvSpPr>
          <p:nvPr>
            <p:ph type="body" sz="quarter" idx="10" hasCustomPrompt="1"/>
          </p:nvPr>
        </p:nvSpPr>
        <p:spPr bwMode="gray">
          <a:xfrm>
            <a:off x="696400" y="3914134"/>
            <a:ext cx="502370" cy="64800"/>
          </a:xfrm>
          <a:solidFill>
            <a:schemeClr val="bg1"/>
          </a:solidFill>
          <a:ln>
            <a:solidFill>
              <a:schemeClr val="tx1">
                <a:alpha val="0"/>
              </a:schemeClr>
            </a:solidFill>
          </a:ln>
        </p:spPr>
        <p:txBody>
          <a:bodyPr/>
          <a:lstStyle>
            <a:lvl1pPr marL="0">
              <a:spcBef>
                <a:spcPts val="0"/>
              </a:spcBef>
              <a:spcAft>
                <a:spcPts val="0"/>
              </a:spcAft>
              <a:buFontTx/>
              <a:buNone/>
              <a:defRPr sz="100">
                <a:solidFill>
                  <a:schemeClr val="bg1"/>
                </a:solidFill>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96400" y="1845112"/>
            <a:ext cx="9000000" cy="1872000"/>
          </a:xfrm>
          <a:noFill/>
        </p:spPr>
        <p:txBody>
          <a:bodyPr lIns="0" tIns="0" rIns="0" bIns="0" anchor="b"/>
          <a:lstStyle>
            <a:lvl1pPr algn="l">
              <a:lnSpc>
                <a:spcPct val="90000"/>
              </a:lnSpc>
              <a:defRPr sz="5400" baseline="0">
                <a:solidFill>
                  <a:schemeClr val="bg1"/>
                </a:solidFill>
                <a:latin typeface="+mj-lt"/>
              </a:defRPr>
            </a:lvl1pPr>
          </a:lstStyle>
          <a:p>
            <a:r>
              <a:rPr lang="en-US" noProof="0" dirty="0"/>
              <a:t>Presentation Title</a:t>
            </a:r>
          </a:p>
        </p:txBody>
      </p:sp>
      <p:sp>
        <p:nvSpPr>
          <p:cNvPr id="3" name="Untertitel 2"/>
          <p:cNvSpPr>
            <a:spLocks noGrp="1"/>
          </p:cNvSpPr>
          <p:nvPr>
            <p:ph type="subTitle" idx="1" hasCustomPrompt="1"/>
          </p:nvPr>
        </p:nvSpPr>
        <p:spPr bwMode="gray">
          <a:xfrm>
            <a:off x="696400" y="4365184"/>
            <a:ext cx="9000000" cy="720000"/>
          </a:xfrm>
          <a:noFill/>
        </p:spPr>
        <p:txBody>
          <a:bodyPr wrap="square" lIns="0" tIns="0" rIns="0" bIns="0" anchor="t"/>
          <a:lstStyle>
            <a:lvl1pPr marL="0" indent="0" algn="l">
              <a:lnSpc>
                <a:spcPct val="90000"/>
              </a:lnSpc>
              <a:buFont typeface="Arial" panose="020B0604020202020204" pitchFamily="34" charset="0"/>
              <a:buNone/>
              <a:defRPr sz="1800" baseline="0">
                <a:solidFill>
                  <a:schemeClr val="bg1"/>
                </a:solidFill>
                <a:latin typeface="+mj-lt"/>
              </a:defRPr>
            </a:lvl1pPr>
            <a:lvl2pPr marL="0" indent="0" algn="l">
              <a:lnSpc>
                <a:spcPct val="100000"/>
              </a:lnSpc>
              <a:buFont typeface="Arial" panose="020B0604020202020204" pitchFamily="34" charset="0"/>
              <a:buNone/>
              <a:defRPr sz="1600">
                <a:solidFill>
                  <a:schemeClr val="bg1"/>
                </a:solidFill>
              </a:defRPr>
            </a:lvl2pPr>
            <a:lvl3pPr marL="0" indent="0" algn="l">
              <a:lnSpc>
                <a:spcPct val="100000"/>
              </a:lnSpc>
              <a:buFont typeface="Arial" panose="020B0604020202020204" pitchFamily="34" charset="0"/>
              <a:buNone/>
              <a:defRPr sz="1600">
                <a:solidFill>
                  <a:schemeClr val="bg1"/>
                </a:solidFill>
              </a:defRPr>
            </a:lvl3pPr>
            <a:lvl4pPr marL="0" indent="0" algn="l">
              <a:lnSpc>
                <a:spcPct val="100000"/>
              </a:lnSpc>
              <a:buFont typeface="Arial" panose="020B0604020202020204" pitchFamily="34" charset="0"/>
              <a:buNone/>
              <a:defRPr sz="1600">
                <a:solidFill>
                  <a:schemeClr val="bg1"/>
                </a:solidFill>
              </a:defRPr>
            </a:lvl4pPr>
            <a:lvl5pPr marL="0" indent="0" algn="l">
              <a:lnSpc>
                <a:spcPct val="100000"/>
              </a:lnSpc>
              <a:buFont typeface="Arial" panose="020B0604020202020204" pitchFamily="34" charset="0"/>
              <a:buNone/>
              <a:defRPr sz="1600">
                <a:solidFill>
                  <a:schemeClr val="bg1"/>
                </a:solidFill>
              </a:defRPr>
            </a:lvl5pPr>
            <a:lvl6pPr marL="0" indent="0" algn="l">
              <a:lnSpc>
                <a:spcPct val="100000"/>
              </a:lnSpc>
              <a:buFont typeface="Arial" panose="020B0604020202020204" pitchFamily="34" charset="0"/>
              <a:buNone/>
              <a:defRPr sz="1600">
                <a:solidFill>
                  <a:schemeClr val="bg1"/>
                </a:solidFill>
              </a:defRPr>
            </a:lvl6pPr>
            <a:lvl7pPr marL="0" indent="0" algn="l">
              <a:lnSpc>
                <a:spcPct val="100000"/>
              </a:lnSpc>
              <a:buFont typeface="Arial" panose="020B0604020202020204" pitchFamily="34" charset="0"/>
              <a:buNone/>
              <a:defRPr sz="1600">
                <a:solidFill>
                  <a:schemeClr val="bg1"/>
                </a:solidFill>
              </a:defRPr>
            </a:lvl7pPr>
            <a:lvl8pPr marL="0" indent="0" algn="l">
              <a:lnSpc>
                <a:spcPct val="100000"/>
              </a:lnSpc>
              <a:buFont typeface="Arial" panose="020B0604020202020204" pitchFamily="34" charset="0"/>
              <a:buNone/>
              <a:defRPr sz="1600">
                <a:solidFill>
                  <a:schemeClr val="bg1"/>
                </a:solidFill>
              </a:defRPr>
            </a:lvl8pPr>
            <a:lvl9pPr marL="0" indent="0" algn="l">
              <a:lnSpc>
                <a:spcPct val="100000"/>
              </a:lnSpc>
              <a:buFont typeface="Arial" panose="020B0604020202020204" pitchFamily="34" charset="0"/>
              <a:buNone/>
              <a:defRPr sz="1600">
                <a:solidFill>
                  <a:schemeClr val="bg1"/>
                </a:solidFill>
              </a:defRPr>
            </a:lvl9pPr>
          </a:lstStyle>
          <a:p>
            <a:pPr lvl="0"/>
            <a:r>
              <a:rPr lang="en-US" noProof="0" dirty="0"/>
              <a:t>Speaker</a:t>
            </a:r>
          </a:p>
          <a:p>
            <a:pPr lvl="1"/>
            <a:r>
              <a:rPr lang="en-US" noProof="0" dirty="0"/>
              <a:t>Date, place</a:t>
            </a:r>
          </a:p>
        </p:txBody>
      </p:sp>
      <p:grpSp>
        <p:nvGrpSpPr>
          <p:cNvPr id="30" name="Gruppieren 29">
            <a:extLst>
              <a:ext uri="{FF2B5EF4-FFF2-40B4-BE49-F238E27FC236}">
                <a16:creationId xmlns:a16="http://schemas.microsoft.com/office/drawing/2014/main" id="{71F33E43-22D6-EC41-F4FD-436735BC90B3}"/>
              </a:ext>
            </a:extLst>
          </p:cNvPr>
          <p:cNvGrpSpPr/>
          <p:nvPr userDrawn="1"/>
        </p:nvGrpSpPr>
        <p:grpSpPr bwMode="gray">
          <a:xfrm>
            <a:off x="3143672" y="-207392"/>
            <a:ext cx="5832648" cy="108000"/>
            <a:chOff x="3143672" y="-207392"/>
            <a:chExt cx="5832648" cy="108000"/>
          </a:xfrm>
        </p:grpSpPr>
        <p:sp>
          <p:nvSpPr>
            <p:cNvPr id="31" name="Freihandform: Form 30">
              <a:extLst>
                <a:ext uri="{FF2B5EF4-FFF2-40B4-BE49-F238E27FC236}">
                  <a16:creationId xmlns:a16="http://schemas.microsoft.com/office/drawing/2014/main" id="{572356CE-8A5D-7869-1871-835ADD80A7F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DF3F17E-47BF-26C2-0EDE-F62768A404E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7D573871-FE8C-08D7-BC19-893815EA8EF0}"/>
                </a:ext>
              </a:extLst>
            </p:cNvPr>
            <p:cNvGrpSpPr/>
            <p:nvPr userDrawn="1"/>
          </p:nvGrpSpPr>
          <p:grpSpPr bwMode="gray">
            <a:xfrm>
              <a:off x="5879976" y="-207392"/>
              <a:ext cx="360040" cy="108000"/>
              <a:chOff x="5879976" y="-207392"/>
              <a:chExt cx="360040" cy="108000"/>
            </a:xfrm>
          </p:grpSpPr>
          <p:sp>
            <p:nvSpPr>
              <p:cNvPr id="42" name="Freihandform: Form 41">
                <a:extLst>
                  <a:ext uri="{FF2B5EF4-FFF2-40B4-BE49-F238E27FC236}">
                    <a16:creationId xmlns:a16="http://schemas.microsoft.com/office/drawing/2014/main" id="{57BD470C-4C66-B163-7F7A-F13DE3C1D27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3F22F34E-E66F-775D-0D16-B6D812D6BD1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4" name="Freihandform: Form 33">
              <a:extLst>
                <a:ext uri="{FF2B5EF4-FFF2-40B4-BE49-F238E27FC236}">
                  <a16:creationId xmlns:a16="http://schemas.microsoft.com/office/drawing/2014/main" id="{6DA7FA0D-7D13-B844-9A9E-69FD341DF30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4636A443-DEBB-1EF8-F710-17811788A2A6}"/>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6" name="Gruppieren 35">
              <a:extLst>
                <a:ext uri="{FF2B5EF4-FFF2-40B4-BE49-F238E27FC236}">
                  <a16:creationId xmlns:a16="http://schemas.microsoft.com/office/drawing/2014/main" id="{B4EBE355-7AE9-8231-3E0B-6E078CD24CE1}"/>
                </a:ext>
              </a:extLst>
            </p:cNvPr>
            <p:cNvGrpSpPr/>
            <p:nvPr userDrawn="1"/>
          </p:nvGrpSpPr>
          <p:grpSpPr bwMode="gray">
            <a:xfrm>
              <a:off x="8616280" y="-207392"/>
              <a:ext cx="360040" cy="108000"/>
              <a:chOff x="5879976" y="-207392"/>
              <a:chExt cx="360040" cy="108000"/>
            </a:xfrm>
          </p:grpSpPr>
          <p:sp>
            <p:nvSpPr>
              <p:cNvPr id="40" name="Freihandform: Form 39">
                <a:extLst>
                  <a:ext uri="{FF2B5EF4-FFF2-40B4-BE49-F238E27FC236}">
                    <a16:creationId xmlns:a16="http://schemas.microsoft.com/office/drawing/2014/main" id="{1B7982B5-0D03-B4BB-50AF-AABD6FD6A7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9558CC73-04FB-BB9E-86C5-C38392B610A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7" name="Gruppieren 36">
              <a:extLst>
                <a:ext uri="{FF2B5EF4-FFF2-40B4-BE49-F238E27FC236}">
                  <a16:creationId xmlns:a16="http://schemas.microsoft.com/office/drawing/2014/main" id="{3D90D824-4479-A311-5E90-5D3A9F7AF702}"/>
                </a:ext>
              </a:extLst>
            </p:cNvPr>
            <p:cNvGrpSpPr/>
            <p:nvPr userDrawn="1"/>
          </p:nvGrpSpPr>
          <p:grpSpPr bwMode="gray">
            <a:xfrm>
              <a:off x="3143672" y="-207392"/>
              <a:ext cx="360040" cy="108000"/>
              <a:chOff x="5879976" y="-207392"/>
              <a:chExt cx="360040" cy="108000"/>
            </a:xfrm>
          </p:grpSpPr>
          <p:sp>
            <p:nvSpPr>
              <p:cNvPr id="38" name="Freihandform: Form 37">
                <a:extLst>
                  <a:ext uri="{FF2B5EF4-FFF2-40B4-BE49-F238E27FC236}">
                    <a16:creationId xmlns:a16="http://schemas.microsoft.com/office/drawing/2014/main" id="{25138331-69A0-E174-3772-E6FBB209948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0FAC26F6-4B18-A8EC-1B36-0B0B96ACCE0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491940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fade">
                                      <p:cBhvr>
                                        <p:cTn id="12" dur="1000"/>
                                        <p:tgtEl>
                                          <p:spTgt spid="7">
                                            <p:bg/>
                                          </p:spTgt>
                                        </p:tgtEl>
                                      </p:cBhvr>
                                    </p:animEffect>
                                    <p:anim calcmode="lin" valueType="num">
                                      <p:cBhvr>
                                        <p:cTn id="13" dur="1000" fill="hold"/>
                                        <p:tgtEl>
                                          <p:spTgt spid="7">
                                            <p:bg/>
                                          </p:spTgt>
                                        </p:tgtEl>
                                        <p:attrNameLst>
                                          <p:attrName>ppt_x</p:attrName>
                                        </p:attrNameLst>
                                      </p:cBhvr>
                                      <p:tavLst>
                                        <p:tav tm="0">
                                          <p:val>
                                            <p:strVal val="#ppt_x"/>
                                          </p:val>
                                        </p:tav>
                                        <p:tav tm="100000">
                                          <p:val>
                                            <p:strVal val="#ppt_x"/>
                                          </p:val>
                                        </p:tav>
                                      </p:tavLst>
                                    </p:anim>
                                    <p:anim calcmode="lin" valueType="num">
                                      <p:cBhvr>
                                        <p:cTn id="14"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42"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1"/>
                          </p:val>
                        </p:tav>
                        <p:tav tm="100000">
                          <p:val>
                            <p:strVal val="#ppt_y"/>
                          </p:val>
                        </p:tav>
                      </p:tavLst>
                    </p:anim>
                  </p:childTnLst>
                </p:cTn>
              </p:par>
            </p:tnLst>
          </p:tmpl>
        </p:tmplLst>
      </p:bldP>
      <p:bldP spid="2" grpId="0"/>
    </p:bldLst>
  </p:timing>
  <p:extLst>
    <p:ext uri="{DCECCB84-F9BA-43D5-87BE-67443E8EF086}">
      <p15:sldGuideLst xmlns:p15="http://schemas.microsoft.com/office/powerpoint/2012/main">
        <p15:guide id="1" orient="horz" pos="211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9" name="Bildplatzhalter 3">
            <a:extLst>
              <a:ext uri="{FF2B5EF4-FFF2-40B4-BE49-F238E27FC236}">
                <a16:creationId xmlns:a16="http://schemas.microsoft.com/office/drawing/2014/main" id="{2D32482D-BDF3-4CE7-BED2-F23547CE9048}"/>
              </a:ext>
            </a:extLst>
          </p:cNvPr>
          <p:cNvSpPr>
            <a:spLocks noGrp="1"/>
          </p:cNvSpPr>
          <p:nvPr>
            <p:ph type="pic" sz="quarter" idx="18" hasCustomPrompt="1"/>
          </p:nvPr>
        </p:nvSpPr>
        <p:spPr bwMode="gray">
          <a:xfrm>
            <a:off x="3359696" y="2636912"/>
            <a:ext cx="2844000" cy="1728000"/>
          </a:xfrm>
          <a:solidFill>
            <a:schemeClr val="accent3"/>
          </a:solidFill>
          <a:ln w="25400" cap="sq">
            <a:noFill/>
            <a:miter lim="800000"/>
          </a:ln>
        </p:spPr>
        <p:txBody>
          <a:bodyPr bIns="576000" anchor="ctr"/>
          <a:lstStyle>
            <a:lvl1pPr marL="0" indent="0" algn="ctr">
              <a:lnSpc>
                <a:spcPct val="120000"/>
              </a:lnSpc>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0" name="Bildplatzhalter 3">
            <a:extLst>
              <a:ext uri="{FF2B5EF4-FFF2-40B4-BE49-F238E27FC236}">
                <a16:creationId xmlns:a16="http://schemas.microsoft.com/office/drawing/2014/main" id="{B93112B3-DF5F-49E4-B01E-6CAF305262E0}"/>
              </a:ext>
            </a:extLst>
          </p:cNvPr>
          <p:cNvSpPr>
            <a:spLocks noGrp="1"/>
          </p:cNvSpPr>
          <p:nvPr>
            <p:ph type="pic" sz="quarter" idx="19" hasCustomPrompt="1"/>
          </p:nvPr>
        </p:nvSpPr>
        <p:spPr bwMode="gray">
          <a:xfrm>
            <a:off x="6240296" y="3105156"/>
            <a:ext cx="2520000" cy="172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3" name="Bildplatzhalter 3">
            <a:extLst>
              <a:ext uri="{FF2B5EF4-FFF2-40B4-BE49-F238E27FC236}">
                <a16:creationId xmlns:a16="http://schemas.microsoft.com/office/drawing/2014/main" id="{90CE10F3-1924-44CF-BEA8-F88000E97656}"/>
              </a:ext>
            </a:extLst>
          </p:cNvPr>
          <p:cNvSpPr>
            <a:spLocks noGrp="1"/>
          </p:cNvSpPr>
          <p:nvPr>
            <p:ph type="pic" sz="quarter" idx="13" hasCustomPrompt="1"/>
          </p:nvPr>
        </p:nvSpPr>
        <p:spPr bwMode="gray">
          <a:xfrm>
            <a:off x="6240592" y="620688"/>
            <a:ext cx="5184000" cy="244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95400" y="620712"/>
            <a:ext cx="5328287" cy="1044000"/>
          </a:xfrm>
        </p:spPr>
        <p:txBody>
          <a:bodyPr anchor="b"/>
          <a:lstStyle>
            <a:lvl1pPr>
              <a:lnSpc>
                <a:spcPct val="90000"/>
              </a:lnSpc>
              <a:defRPr sz="3400">
                <a:latin typeface="+mj-lt"/>
              </a:defRPr>
            </a:lvl1pPr>
          </a:lstStyle>
          <a:p>
            <a:r>
              <a:rPr lang="en-US" dirty="0"/>
              <a:t>Click to add title</a:t>
            </a:r>
            <a:endParaRPr lang="en-US" noProof="0" dirty="0"/>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sp>
        <p:nvSpPr>
          <p:cNvPr id="15" name="Textplatzhalter 14">
            <a:extLst>
              <a:ext uri="{FF2B5EF4-FFF2-40B4-BE49-F238E27FC236}">
                <a16:creationId xmlns:a16="http://schemas.microsoft.com/office/drawing/2014/main" id="{6F54AD5C-A3F7-4D7C-A8A6-9A6BF2DAF09D}"/>
              </a:ext>
            </a:extLst>
          </p:cNvPr>
          <p:cNvSpPr>
            <a:spLocks noGrp="1"/>
          </p:cNvSpPr>
          <p:nvPr>
            <p:ph type="body" sz="quarter" idx="14" hasCustomPrompt="1"/>
          </p:nvPr>
        </p:nvSpPr>
        <p:spPr bwMode="gray">
          <a:xfrm>
            <a:off x="694482" y="2636912"/>
            <a:ext cx="2520910" cy="288925"/>
          </a:xfrm>
        </p:spPr>
        <p:txBody>
          <a:bodyPr anchor="b"/>
          <a:lstStyle>
            <a:lvl1pPr marL="0" indent="0" algn="r">
              <a:lnSpc>
                <a:spcPct val="90000"/>
              </a:lnSpc>
              <a:buFont typeface="Arial" panose="020B0604020202020204" pitchFamily="34" charset="0"/>
              <a:buNone/>
              <a:defRPr>
                <a:solidFill>
                  <a:schemeClr val="tx1"/>
                </a:solidFill>
                <a:latin typeface="+mj-lt"/>
              </a:defRPr>
            </a:lvl1pPr>
            <a:lvl2pPr marL="0" indent="0" algn="r">
              <a:buFont typeface="Arial" panose="020B0604020202020204" pitchFamily="34" charset="0"/>
              <a:buNone/>
              <a:defRPr>
                <a:solidFill>
                  <a:schemeClr val="accent1"/>
                </a:solidFill>
                <a:latin typeface="+mj-lt"/>
              </a:defRPr>
            </a:lvl2pPr>
            <a:lvl3pPr marL="0" indent="0" algn="r">
              <a:buNone/>
              <a:defRPr>
                <a:solidFill>
                  <a:schemeClr val="accent1"/>
                </a:solidFill>
                <a:latin typeface="+mj-lt"/>
              </a:defRPr>
            </a:lvl3pPr>
            <a:lvl4pPr marL="0" indent="0" algn="r">
              <a:buNone/>
              <a:defRPr>
                <a:solidFill>
                  <a:schemeClr val="accent1"/>
                </a:solidFill>
                <a:latin typeface="+mj-lt"/>
              </a:defRPr>
            </a:lvl4pPr>
            <a:lvl5pPr marL="0" indent="0" algn="r">
              <a:buNone/>
              <a:defRPr>
                <a:solidFill>
                  <a:schemeClr val="accent1"/>
                </a:solidFill>
                <a:latin typeface="+mj-lt"/>
              </a:defRPr>
            </a:lvl5pPr>
            <a:lvl6pPr marL="0" indent="0" algn="r">
              <a:buNone/>
              <a:defRPr>
                <a:solidFill>
                  <a:schemeClr val="accent1"/>
                </a:solidFill>
                <a:latin typeface="+mj-lt"/>
              </a:defRPr>
            </a:lvl6pPr>
            <a:lvl7pPr marL="0" indent="0" algn="r">
              <a:buNone/>
              <a:defRPr>
                <a:solidFill>
                  <a:schemeClr val="accent1"/>
                </a:solidFill>
                <a:latin typeface="+mj-lt"/>
              </a:defRPr>
            </a:lvl7pPr>
            <a:lvl8pPr marL="0" indent="0" algn="r">
              <a:buNone/>
              <a:defRPr>
                <a:solidFill>
                  <a:schemeClr val="accent1"/>
                </a:solidFill>
                <a:latin typeface="+mj-lt"/>
              </a:defRPr>
            </a:lvl8pPr>
            <a:lvl9pPr marL="0" indent="0" algn="r">
              <a:buNone/>
              <a:defRPr>
                <a:solidFill>
                  <a:schemeClr val="accent1"/>
                </a:solidFill>
                <a:latin typeface="+mj-lt"/>
              </a:defRPr>
            </a:lvl9pPr>
          </a:lstStyle>
          <a:p>
            <a:pPr lvl="0"/>
            <a:r>
              <a:rPr lang="en-US" noProof="0" dirty="0"/>
              <a:t>Item 01</a:t>
            </a:r>
          </a:p>
        </p:txBody>
      </p:sp>
      <p:sp>
        <p:nvSpPr>
          <p:cNvPr id="16" name="Textplatzhalter 14">
            <a:extLst>
              <a:ext uri="{FF2B5EF4-FFF2-40B4-BE49-F238E27FC236}">
                <a16:creationId xmlns:a16="http://schemas.microsoft.com/office/drawing/2014/main" id="{A40819FF-4342-45E9-80A4-13D442D4E14D}"/>
              </a:ext>
            </a:extLst>
          </p:cNvPr>
          <p:cNvSpPr>
            <a:spLocks noGrp="1"/>
          </p:cNvSpPr>
          <p:nvPr>
            <p:ph type="body" sz="quarter" idx="15" hasCustomPrompt="1"/>
          </p:nvPr>
        </p:nvSpPr>
        <p:spPr bwMode="gray">
          <a:xfrm>
            <a:off x="3359696" y="4436307"/>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02</a:t>
            </a:r>
          </a:p>
        </p:txBody>
      </p:sp>
      <p:sp>
        <p:nvSpPr>
          <p:cNvPr id="17" name="Textplatzhalter 14">
            <a:extLst>
              <a:ext uri="{FF2B5EF4-FFF2-40B4-BE49-F238E27FC236}">
                <a16:creationId xmlns:a16="http://schemas.microsoft.com/office/drawing/2014/main" id="{76A0062F-C967-4CA1-AB1A-BB0244BE18F5}"/>
              </a:ext>
            </a:extLst>
          </p:cNvPr>
          <p:cNvSpPr>
            <a:spLocks noGrp="1"/>
          </p:cNvSpPr>
          <p:nvPr>
            <p:ph type="body" sz="quarter" idx="16" hasCustomPrompt="1"/>
          </p:nvPr>
        </p:nvSpPr>
        <p:spPr bwMode="gray">
          <a:xfrm>
            <a:off x="6240296" y="4868355"/>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03</a:t>
            </a:r>
          </a:p>
        </p:txBody>
      </p:sp>
      <p:sp>
        <p:nvSpPr>
          <p:cNvPr id="18" name="Textplatzhalter 14">
            <a:extLst>
              <a:ext uri="{FF2B5EF4-FFF2-40B4-BE49-F238E27FC236}">
                <a16:creationId xmlns:a16="http://schemas.microsoft.com/office/drawing/2014/main" id="{8523EC68-8987-4E7F-81E5-BA1A24CF744F}"/>
              </a:ext>
            </a:extLst>
          </p:cNvPr>
          <p:cNvSpPr>
            <a:spLocks noGrp="1"/>
          </p:cNvSpPr>
          <p:nvPr>
            <p:ph type="body" sz="quarter" idx="17" hasCustomPrompt="1"/>
          </p:nvPr>
        </p:nvSpPr>
        <p:spPr bwMode="gray">
          <a:xfrm>
            <a:off x="8903962" y="3104964"/>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04</a:t>
            </a:r>
          </a:p>
        </p:txBody>
      </p:sp>
      <p:sp>
        <p:nvSpPr>
          <p:cNvPr id="22" name="Textplatzhalter 21">
            <a:extLst>
              <a:ext uri="{FF2B5EF4-FFF2-40B4-BE49-F238E27FC236}">
                <a16:creationId xmlns:a16="http://schemas.microsoft.com/office/drawing/2014/main" id="{948DF261-EF2A-453E-AB94-9D7AB703CCB6}"/>
              </a:ext>
            </a:extLst>
          </p:cNvPr>
          <p:cNvSpPr>
            <a:spLocks noGrp="1"/>
          </p:cNvSpPr>
          <p:nvPr>
            <p:ph type="body" sz="quarter" idx="20" hasCustomPrompt="1"/>
          </p:nvPr>
        </p:nvSpPr>
        <p:spPr bwMode="gray">
          <a:xfrm>
            <a:off x="695400" y="2997120"/>
            <a:ext cx="2520910" cy="792000"/>
          </a:xfrm>
        </p:spPr>
        <p:txBody>
          <a:bodyPr/>
          <a:lstStyle>
            <a:lvl1pPr marL="0" indent="0" algn="r">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gn="r">
              <a:lnSpc>
                <a:spcPct val="90000"/>
              </a:lnSpc>
              <a:buFont typeface="Arial" panose="020B0604020202020204" pitchFamily="34" charset="0"/>
              <a:buNone/>
              <a:defRPr sz="1600">
                <a:latin typeface="+mn-lt"/>
              </a:defRPr>
            </a:lvl2pPr>
            <a:lvl3pPr marL="0" indent="0" algn="r">
              <a:lnSpc>
                <a:spcPct val="90000"/>
              </a:lnSpc>
              <a:buNone/>
              <a:defRPr lang="de-DE" sz="1600" kern="1200" noProof="0" dirty="0" smtClean="0">
                <a:solidFill>
                  <a:schemeClr val="tx1"/>
                </a:solidFill>
                <a:latin typeface="+mn-lt"/>
                <a:ea typeface="+mn-ea"/>
                <a:cs typeface="+mn-cs"/>
              </a:defRPr>
            </a:lvl3pPr>
            <a:lvl4pPr marL="0" indent="0" algn="r">
              <a:lnSpc>
                <a:spcPct val="90000"/>
              </a:lnSpc>
              <a:buNone/>
              <a:defRPr lang="de-DE" sz="1600" kern="1200" noProof="0" dirty="0" smtClean="0">
                <a:solidFill>
                  <a:schemeClr val="tx1"/>
                </a:solidFill>
                <a:latin typeface="+mn-lt"/>
                <a:ea typeface="+mn-ea"/>
                <a:cs typeface="+mn-cs"/>
              </a:defRPr>
            </a:lvl4pPr>
            <a:lvl5pPr marL="0" indent="0" algn="r" defTabSz="266700">
              <a:lnSpc>
                <a:spcPct val="90000"/>
              </a:lnSpc>
              <a:buNone/>
              <a:defRPr sz="1600">
                <a:latin typeface="+mn-lt"/>
              </a:defRPr>
            </a:lvl5pPr>
            <a:lvl6pPr marL="0" indent="0" algn="r">
              <a:lnSpc>
                <a:spcPct val="90000"/>
              </a:lnSpc>
              <a:buNone/>
              <a:defRPr sz="1600">
                <a:latin typeface="+mn-lt"/>
              </a:defRPr>
            </a:lvl6pPr>
            <a:lvl7pPr marL="0" indent="0" algn="r">
              <a:lnSpc>
                <a:spcPct val="90000"/>
              </a:lnSpc>
              <a:buNone/>
              <a:defRPr sz="1600">
                <a:latin typeface="+mn-lt"/>
              </a:defRPr>
            </a:lvl7pPr>
            <a:lvl8pPr marL="0" indent="0" algn="r">
              <a:lnSpc>
                <a:spcPct val="90000"/>
              </a:lnSpc>
              <a:buNone/>
              <a:defRPr sz="1600">
                <a:latin typeface="+mn-lt"/>
              </a:defRPr>
            </a:lvl8pPr>
            <a:lvl9pPr marL="0" indent="0" algn="r">
              <a:lnSpc>
                <a:spcPct val="90000"/>
              </a:lnSpc>
              <a:buNone/>
              <a:defRPr sz="1600">
                <a:latin typeface="+mn-lt"/>
              </a:defRPr>
            </a:lvl9pPr>
          </a:lstStyle>
          <a:p>
            <a:pPr lvl="0"/>
            <a:r>
              <a:rPr lang="en-US" noProof="0" dirty="0"/>
              <a:t>Edit text master format</a:t>
            </a:r>
          </a:p>
          <a:p>
            <a:pPr lvl="1"/>
            <a:endParaRPr lang="en-US" noProof="0" dirty="0"/>
          </a:p>
        </p:txBody>
      </p:sp>
      <p:sp>
        <p:nvSpPr>
          <p:cNvPr id="23" name="Textplatzhalter 21">
            <a:extLst>
              <a:ext uri="{FF2B5EF4-FFF2-40B4-BE49-F238E27FC236}">
                <a16:creationId xmlns:a16="http://schemas.microsoft.com/office/drawing/2014/main" id="{D62D761E-83CD-4847-94B4-5E3FA20742FB}"/>
              </a:ext>
            </a:extLst>
          </p:cNvPr>
          <p:cNvSpPr>
            <a:spLocks noGrp="1"/>
          </p:cNvSpPr>
          <p:nvPr>
            <p:ph type="body" sz="quarter" idx="21" hasCustomPrompt="1"/>
          </p:nvPr>
        </p:nvSpPr>
        <p:spPr bwMode="gray">
          <a:xfrm>
            <a:off x="3359696" y="4797240"/>
            <a:ext cx="2520000" cy="792000"/>
          </a:xfrm>
        </p:spPr>
        <p:txBody>
          <a:bodyPr/>
          <a:lstStyle>
            <a:lvl1pPr marL="0" indent="0">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a:t>Edit text master format</a:t>
            </a:r>
          </a:p>
        </p:txBody>
      </p:sp>
      <p:sp>
        <p:nvSpPr>
          <p:cNvPr id="24" name="Textplatzhalter 21">
            <a:extLst>
              <a:ext uri="{FF2B5EF4-FFF2-40B4-BE49-F238E27FC236}">
                <a16:creationId xmlns:a16="http://schemas.microsoft.com/office/drawing/2014/main" id="{071509D3-12A8-41F9-953A-EDDA57CF9BDE}"/>
              </a:ext>
            </a:extLst>
          </p:cNvPr>
          <p:cNvSpPr>
            <a:spLocks noGrp="1"/>
          </p:cNvSpPr>
          <p:nvPr>
            <p:ph type="body" sz="quarter" idx="22" hasCustomPrompt="1"/>
          </p:nvPr>
        </p:nvSpPr>
        <p:spPr bwMode="gray">
          <a:xfrm>
            <a:off x="6240296" y="5229288"/>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a:t>Edit text master format</a:t>
            </a:r>
          </a:p>
        </p:txBody>
      </p:sp>
      <p:sp>
        <p:nvSpPr>
          <p:cNvPr id="25" name="Textplatzhalter 21">
            <a:extLst>
              <a:ext uri="{FF2B5EF4-FFF2-40B4-BE49-F238E27FC236}">
                <a16:creationId xmlns:a16="http://schemas.microsoft.com/office/drawing/2014/main" id="{D0AD966F-3C3F-457A-B74E-A79C1E40D0F3}"/>
              </a:ext>
            </a:extLst>
          </p:cNvPr>
          <p:cNvSpPr>
            <a:spLocks noGrp="1"/>
          </p:cNvSpPr>
          <p:nvPr>
            <p:ph type="body" sz="quarter" idx="23" hasCustomPrompt="1"/>
          </p:nvPr>
        </p:nvSpPr>
        <p:spPr bwMode="gray">
          <a:xfrm>
            <a:off x="8904600" y="3466065"/>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a:t>Edit text master format</a:t>
            </a:r>
          </a:p>
        </p:txBody>
      </p:sp>
      <p:sp>
        <p:nvSpPr>
          <p:cNvPr id="5" name="Fußzeilenplatzhalter 4">
            <a:extLst>
              <a:ext uri="{FF2B5EF4-FFF2-40B4-BE49-F238E27FC236}">
                <a16:creationId xmlns:a16="http://schemas.microsoft.com/office/drawing/2014/main" id="{9A603CAC-EF9A-403F-80A8-EEBC99997EE6}"/>
              </a:ext>
            </a:extLst>
          </p:cNvPr>
          <p:cNvSpPr>
            <a:spLocks noGrp="1"/>
          </p:cNvSpPr>
          <p:nvPr>
            <p:ph type="ftr" sz="quarter" idx="24"/>
          </p:nvPr>
        </p:nvSpPr>
        <p:spPr bwMode="gray"/>
        <p:txBody>
          <a:bodyPr/>
          <a:lstStyle/>
          <a:p>
            <a:r>
              <a:rPr lang="en-US" dirty="0"/>
              <a:t>Footer: Please add appropriate company</a:t>
            </a:r>
          </a:p>
        </p:txBody>
      </p:sp>
      <p:grpSp>
        <p:nvGrpSpPr>
          <p:cNvPr id="41" name="Gruppieren 40">
            <a:extLst>
              <a:ext uri="{FF2B5EF4-FFF2-40B4-BE49-F238E27FC236}">
                <a16:creationId xmlns:a16="http://schemas.microsoft.com/office/drawing/2014/main" id="{07110BEB-638D-3725-9A93-146EB244C560}"/>
              </a:ext>
            </a:extLst>
          </p:cNvPr>
          <p:cNvGrpSpPr/>
          <p:nvPr userDrawn="1"/>
        </p:nvGrpSpPr>
        <p:grpSpPr bwMode="gray">
          <a:xfrm>
            <a:off x="3143672" y="-207392"/>
            <a:ext cx="5832648" cy="108000"/>
            <a:chOff x="3143672" y="-207392"/>
            <a:chExt cx="5832648" cy="108000"/>
          </a:xfrm>
        </p:grpSpPr>
        <p:sp>
          <p:nvSpPr>
            <p:cNvPr id="42" name="Freihandform: Form 41">
              <a:extLst>
                <a:ext uri="{FF2B5EF4-FFF2-40B4-BE49-F238E27FC236}">
                  <a16:creationId xmlns:a16="http://schemas.microsoft.com/office/drawing/2014/main" id="{CFD92DE1-E2C0-5E36-D80A-E768DC79180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05BEB30-81E4-DEFB-BE13-51ED5441E44D}"/>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DC4FF198-8594-356F-5E8A-AD8808E91323}"/>
                </a:ext>
              </a:extLst>
            </p:cNvPr>
            <p:cNvGrpSpPr/>
            <p:nvPr userDrawn="1"/>
          </p:nvGrpSpPr>
          <p:grpSpPr bwMode="gray">
            <a:xfrm>
              <a:off x="5879976" y="-207392"/>
              <a:ext cx="360040" cy="108000"/>
              <a:chOff x="5879976" y="-207392"/>
              <a:chExt cx="360040" cy="108000"/>
            </a:xfrm>
          </p:grpSpPr>
          <p:sp>
            <p:nvSpPr>
              <p:cNvPr id="53" name="Freihandform: Form 52">
                <a:extLst>
                  <a:ext uri="{FF2B5EF4-FFF2-40B4-BE49-F238E27FC236}">
                    <a16:creationId xmlns:a16="http://schemas.microsoft.com/office/drawing/2014/main" id="{BEA0BA5D-2D54-113A-03AA-2A82714A084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DD46F405-E68C-3880-B4CE-B8A33B19708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5" name="Freihandform: Form 44">
              <a:extLst>
                <a:ext uri="{FF2B5EF4-FFF2-40B4-BE49-F238E27FC236}">
                  <a16:creationId xmlns:a16="http://schemas.microsoft.com/office/drawing/2014/main" id="{73AC55B4-7998-AC95-32C4-1267CC9E7DB4}"/>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Freihandform: Form 45">
              <a:extLst>
                <a:ext uri="{FF2B5EF4-FFF2-40B4-BE49-F238E27FC236}">
                  <a16:creationId xmlns:a16="http://schemas.microsoft.com/office/drawing/2014/main" id="{F4DFE621-7777-A1D1-4D0D-DA766559E87A}"/>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7" name="Gruppieren 46">
              <a:extLst>
                <a:ext uri="{FF2B5EF4-FFF2-40B4-BE49-F238E27FC236}">
                  <a16:creationId xmlns:a16="http://schemas.microsoft.com/office/drawing/2014/main" id="{6A63C7A5-A436-AE0B-0DB9-D020FC45C130}"/>
                </a:ext>
              </a:extLst>
            </p:cNvPr>
            <p:cNvGrpSpPr/>
            <p:nvPr userDrawn="1"/>
          </p:nvGrpSpPr>
          <p:grpSpPr bwMode="gray">
            <a:xfrm>
              <a:off x="8616280" y="-207392"/>
              <a:ext cx="360040" cy="108000"/>
              <a:chOff x="5879976" y="-207392"/>
              <a:chExt cx="360040" cy="108000"/>
            </a:xfrm>
          </p:grpSpPr>
          <p:sp>
            <p:nvSpPr>
              <p:cNvPr id="51" name="Freihandform: Form 50">
                <a:extLst>
                  <a:ext uri="{FF2B5EF4-FFF2-40B4-BE49-F238E27FC236}">
                    <a16:creationId xmlns:a16="http://schemas.microsoft.com/office/drawing/2014/main" id="{E9EC88E8-763A-0C63-A4C5-E0F56A02D4F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E66EF0A0-2EA4-620B-63DD-5AB7F69BE50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8" name="Gruppieren 47">
              <a:extLst>
                <a:ext uri="{FF2B5EF4-FFF2-40B4-BE49-F238E27FC236}">
                  <a16:creationId xmlns:a16="http://schemas.microsoft.com/office/drawing/2014/main" id="{F1A3A16E-6F48-08C3-EE67-10663310C256}"/>
                </a:ext>
              </a:extLst>
            </p:cNvPr>
            <p:cNvGrpSpPr/>
            <p:nvPr userDrawn="1"/>
          </p:nvGrpSpPr>
          <p:grpSpPr bwMode="gray">
            <a:xfrm>
              <a:off x="3143672" y="-207392"/>
              <a:ext cx="360040" cy="108000"/>
              <a:chOff x="5879976" y="-207392"/>
              <a:chExt cx="360040" cy="108000"/>
            </a:xfrm>
          </p:grpSpPr>
          <p:sp>
            <p:nvSpPr>
              <p:cNvPr id="49" name="Freihandform: Form 48">
                <a:extLst>
                  <a:ext uri="{FF2B5EF4-FFF2-40B4-BE49-F238E27FC236}">
                    <a16:creationId xmlns:a16="http://schemas.microsoft.com/office/drawing/2014/main" id="{D1A0A837-BD9A-D9AD-877E-2022AF4DDBE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F7261CAA-606F-5391-034A-673B2F7C9DC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97843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pter Divider">
    <p:bg bwMode="gray">
      <p:bgPr>
        <a:solidFill>
          <a:schemeClr val="tx1"/>
        </a:solidFill>
        <a:effectLst/>
      </p:bgPr>
    </p:bg>
    <p:spTree>
      <p:nvGrpSpPr>
        <p:cNvPr id="1" name=""/>
        <p:cNvGrpSpPr/>
        <p:nvPr/>
      </p:nvGrpSpPr>
      <p:grpSpPr>
        <a:xfrm>
          <a:off x="0" y="0"/>
          <a:ext cx="0" cy="0"/>
          <a:chOff x="0" y="0"/>
          <a:chExt cx="0" cy="0"/>
        </a:xfrm>
      </p:grpSpPr>
      <p:sp>
        <p:nvSpPr>
          <p:cNvPr id="14" name="Geviertstrich als Füllung Textplatzhalter_weiß">
            <a:extLst>
              <a:ext uri="{FF2B5EF4-FFF2-40B4-BE49-F238E27FC236}">
                <a16:creationId xmlns:a16="http://schemas.microsoft.com/office/drawing/2014/main" id="{78247047-31AB-5099-8360-01F5C834D4B4}"/>
              </a:ext>
            </a:extLst>
          </p:cNvPr>
          <p:cNvSpPr>
            <a:spLocks noGrp="1"/>
          </p:cNvSpPr>
          <p:nvPr>
            <p:ph type="body" sz="quarter" idx="13" hasCustomPrompt="1"/>
          </p:nvPr>
        </p:nvSpPr>
        <p:spPr bwMode="gray">
          <a:xfrm>
            <a:off x="696260" y="2475118"/>
            <a:ext cx="409575" cy="53770"/>
          </a:xfrm>
          <a:solidFill>
            <a:schemeClr val="bg1"/>
          </a:solidFill>
          <a:ln>
            <a:solidFill>
              <a:schemeClr val="tx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8" name="Textplatzhalter 7">
            <a:extLst>
              <a:ext uri="{FF2B5EF4-FFF2-40B4-BE49-F238E27FC236}">
                <a16:creationId xmlns:a16="http://schemas.microsoft.com/office/drawing/2014/main" id="{A579BA00-4FE1-4E08-86CC-6182D25E46A4}"/>
              </a:ext>
            </a:extLst>
          </p:cNvPr>
          <p:cNvSpPr>
            <a:spLocks noGrp="1"/>
          </p:cNvSpPr>
          <p:nvPr>
            <p:ph type="body" sz="quarter" idx="11" hasCustomPrompt="1"/>
          </p:nvPr>
        </p:nvSpPr>
        <p:spPr bwMode="gray">
          <a:xfrm>
            <a:off x="696260" y="1700808"/>
            <a:ext cx="863235" cy="576000"/>
          </a:xfrm>
        </p:spPr>
        <p:txBody>
          <a:bodyPr wrap="none" anchor="b" anchorCtr="0"/>
          <a:lstStyle>
            <a:lvl1pPr marL="0" indent="0">
              <a:lnSpc>
                <a:spcPct val="90000"/>
              </a:lnSpc>
              <a:spcAft>
                <a:spcPts val="0"/>
              </a:spcAft>
              <a:buFont typeface="Arial" panose="020B0604020202020204" pitchFamily="34" charset="0"/>
              <a:buNone/>
              <a:defRPr sz="4400">
                <a:solidFill>
                  <a:schemeClr val="bg1"/>
                </a:solidFill>
                <a:latin typeface="+mj-lt"/>
              </a:defRPr>
            </a:lvl1pPr>
            <a:lvl2pPr marL="0" indent="0">
              <a:buFont typeface="Arial" panose="020B0604020202020204" pitchFamily="34" charset="0"/>
              <a:buNone/>
              <a:defRPr sz="4000">
                <a:solidFill>
                  <a:schemeClr val="bg1"/>
                </a:solidFill>
                <a:latin typeface="+mn-lt"/>
              </a:defRPr>
            </a:lvl2pPr>
            <a:lvl3pPr marL="0" indent="0">
              <a:buNone/>
              <a:defRPr sz="4000">
                <a:solidFill>
                  <a:schemeClr val="bg1"/>
                </a:solidFill>
                <a:latin typeface="+mn-lt"/>
              </a:defRPr>
            </a:lvl3pPr>
            <a:lvl4pPr marL="0" indent="0">
              <a:buNone/>
              <a:defRPr sz="4000">
                <a:solidFill>
                  <a:schemeClr val="bg1"/>
                </a:solidFill>
                <a:latin typeface="+mn-lt"/>
              </a:defRPr>
            </a:lvl4pPr>
            <a:lvl5pPr marL="0" indent="0">
              <a:buNone/>
              <a:defRPr sz="4000">
                <a:solidFill>
                  <a:schemeClr val="bg1"/>
                </a:solidFill>
                <a:latin typeface="+mn-lt"/>
              </a:defRPr>
            </a:lvl5pPr>
            <a:lvl6pPr marL="0" indent="0">
              <a:buNone/>
              <a:defRPr sz="4000">
                <a:solidFill>
                  <a:schemeClr val="bg1"/>
                </a:solidFill>
                <a:latin typeface="+mn-lt"/>
              </a:defRPr>
            </a:lvl6pPr>
            <a:lvl7pPr marL="0" indent="0">
              <a:buNone/>
              <a:defRPr sz="4000">
                <a:solidFill>
                  <a:schemeClr val="bg1"/>
                </a:solidFill>
                <a:latin typeface="+mn-lt"/>
              </a:defRPr>
            </a:lvl7pPr>
            <a:lvl8pPr marL="0" indent="0">
              <a:buNone/>
              <a:defRPr sz="4000">
                <a:solidFill>
                  <a:schemeClr val="bg1"/>
                </a:solidFill>
                <a:latin typeface="+mn-lt"/>
              </a:defRPr>
            </a:lvl8pPr>
            <a:lvl9pPr marL="0" indent="0">
              <a:buNone/>
              <a:defRPr sz="4000">
                <a:solidFill>
                  <a:schemeClr val="bg1"/>
                </a:solidFill>
                <a:latin typeface="+mn-lt"/>
              </a:defRPr>
            </a:lvl9pPr>
          </a:lstStyle>
          <a:p>
            <a:pPr lvl="0"/>
            <a:r>
              <a:rPr lang="en-US" noProof="0" dirty="0"/>
              <a:t>XX</a:t>
            </a: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96260" y="2924944"/>
            <a:ext cx="9000000" cy="1944216"/>
          </a:xfrm>
        </p:spPr>
        <p:txBody>
          <a:bodyPr anchor="t"/>
          <a:lstStyle>
            <a:lvl1pPr>
              <a:lnSpc>
                <a:spcPct val="90000"/>
              </a:lnSpc>
              <a:defRPr sz="4400">
                <a:solidFill>
                  <a:schemeClr val="bg1"/>
                </a:solidFill>
              </a:defRPr>
            </a:lvl1pPr>
          </a:lstStyle>
          <a:p>
            <a:r>
              <a:rPr lang="en-US" noProof="0" dirty="0"/>
              <a:t>Please enter chapter name. Highlights can be set according to the guidelines in Dräger Air Blue.</a:t>
            </a:r>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lvl1pPr>
              <a:defRPr>
                <a:solidFill>
                  <a:schemeClr val="bg1"/>
                </a:solidFill>
              </a:defRPr>
            </a:lvl1pPr>
          </a:lstStyle>
          <a:p>
            <a:fld id="{CE82B8A1-0CCE-4815-9668-383D7DE7D8B4}" type="slidenum">
              <a:rPr lang="en-US" noProof="0" smtClean="0"/>
              <a:pPr/>
              <a:t>‹#›</a:t>
            </a:fld>
            <a:endParaRPr lang="en-US" noProof="0" dirty="0"/>
          </a:p>
        </p:txBody>
      </p:sp>
      <p:sp>
        <p:nvSpPr>
          <p:cNvPr id="7" name="Fußzeilenplatzhalter 6">
            <a:extLst>
              <a:ext uri="{FF2B5EF4-FFF2-40B4-BE49-F238E27FC236}">
                <a16:creationId xmlns:a16="http://schemas.microsoft.com/office/drawing/2014/main" id="{41E44CCB-1BED-46BE-8857-017F7B170B0A}"/>
              </a:ext>
            </a:extLst>
          </p:cNvPr>
          <p:cNvSpPr>
            <a:spLocks noGrp="1"/>
          </p:cNvSpPr>
          <p:nvPr>
            <p:ph type="ftr" sz="quarter" idx="12"/>
          </p:nvPr>
        </p:nvSpPr>
        <p:spPr bwMode="gray">
          <a:xfrm>
            <a:off x="695400" y="6489352"/>
            <a:ext cx="5184000" cy="108000"/>
          </a:xfrm>
        </p:spPr>
        <p:txBody>
          <a:bodyPr/>
          <a:lstStyle>
            <a:lvl1pPr>
              <a:defRPr>
                <a:solidFill>
                  <a:schemeClr val="bg1"/>
                </a:solidFill>
              </a:defRPr>
            </a:lvl1pPr>
          </a:lstStyle>
          <a:p>
            <a:r>
              <a:rPr lang="en-US" dirty="0"/>
              <a:t>Footer: Please add appropriate company</a:t>
            </a:r>
          </a:p>
        </p:txBody>
      </p:sp>
      <p:sp>
        <p:nvSpPr>
          <p:cNvPr id="11" name="Rechteck 10">
            <a:extLst>
              <a:ext uri="{FF2B5EF4-FFF2-40B4-BE49-F238E27FC236}">
                <a16:creationId xmlns:a16="http://schemas.microsoft.com/office/drawing/2014/main" id="{0ED0FFC5-DFDE-E60E-6116-BB9D881F3951}"/>
              </a:ext>
            </a:extLst>
          </p:cNvPr>
          <p:cNvSpPr/>
          <p:nvPr userDrawn="1"/>
        </p:nvSpPr>
        <p:spPr bwMode="gray">
          <a:xfrm>
            <a:off x="696400" y="2408188"/>
            <a:ext cx="576000" cy="360040"/>
          </a:xfrm>
          <a:prstGeom prst="rect">
            <a:avLst/>
          </a:prstGeom>
        </p:spPr>
        <p:txBody>
          <a:bodyPr vert="horz" wrap="none" lIns="0" tIns="0" rIns="0" bIns="0" rtlCol="0" anchor="b" anchorCtr="0">
            <a:noAutofit/>
          </a:bodyPr>
          <a:lstStyle/>
          <a:p>
            <a:pPr lvl="0"/>
            <a:r>
              <a:rPr lang="en-US" sz="4400" kern="1200" noProof="0" dirty="0">
                <a:solidFill>
                  <a:schemeClr val="bg1"/>
                </a:solidFill>
                <a:latin typeface="+mj-lt"/>
                <a:ea typeface="+mn-ea"/>
                <a:cs typeface="+mn-cs"/>
              </a:rPr>
              <a:t> </a:t>
            </a:r>
          </a:p>
        </p:txBody>
      </p:sp>
      <p:grpSp>
        <p:nvGrpSpPr>
          <p:cNvPr id="28" name="Gruppieren 27">
            <a:extLst>
              <a:ext uri="{FF2B5EF4-FFF2-40B4-BE49-F238E27FC236}">
                <a16:creationId xmlns:a16="http://schemas.microsoft.com/office/drawing/2014/main" id="{23D9886B-18B8-022E-EE23-2E697F4E79C8}"/>
              </a:ext>
            </a:extLst>
          </p:cNvPr>
          <p:cNvGrpSpPr/>
          <p:nvPr userDrawn="1"/>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7AF410FA-C0A7-E847-1526-53D559F1681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C74E56BA-A926-CD28-4BBB-E6DF7D271BC3}"/>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3883460A-4B3E-81F5-8C35-9BEA9FDDE5B3}"/>
                </a:ext>
              </a:extLst>
            </p:cNvPr>
            <p:cNvGrpSpPr/>
            <p:nvPr userDrawn="1"/>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1477420E-347B-C65A-93BD-768D5DB5DCD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A7A6395E-5D28-07D1-1B84-2F792CE1988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B4B1422D-6592-9140-06A2-3ADCAD4656CE}"/>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398D4DFD-3510-901B-9B84-02136373F5C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C0D57BA7-3B01-21F5-7E5B-556A9C9CBF28}"/>
                </a:ext>
              </a:extLst>
            </p:cNvPr>
            <p:cNvGrpSpPr/>
            <p:nvPr userDrawn="1"/>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1EA13699-D41E-64F8-DEC2-B095CEB4859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A8854B9F-737F-8F53-C590-C91B470E86F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0F9D35F1-DF62-8B9C-15D7-FFE4D6F282DF}"/>
                </a:ext>
              </a:extLst>
            </p:cNvPr>
            <p:cNvGrpSpPr/>
            <p:nvPr userDrawn="1"/>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652CA6DB-9B23-6927-5F36-B4E66A49E1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DC7882C8-8460-B4D4-23DA-2D5179A3CA6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2861854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p:txBody>
          <a:bodyPr/>
          <a:lstStyle>
            <a:lvl1pPr>
              <a:spcBef>
                <a:spcPts val="800"/>
              </a:spcBef>
              <a:spcAft>
                <a:spcPts val="600"/>
              </a:spcAft>
              <a:defRPr/>
            </a:lvl1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liennummernplatzhalter 5"/>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4" name="Fußzeilenplatzhalter 3">
            <a:extLst>
              <a:ext uri="{FF2B5EF4-FFF2-40B4-BE49-F238E27FC236}">
                <a16:creationId xmlns:a16="http://schemas.microsoft.com/office/drawing/2014/main" id="{62FB0514-1E0C-4E9C-8065-F4DB89D028FA}"/>
              </a:ext>
            </a:extLst>
          </p:cNvPr>
          <p:cNvSpPr>
            <a:spLocks noGrp="1"/>
          </p:cNvSpPr>
          <p:nvPr>
            <p:ph type="ftr" sz="quarter" idx="13"/>
          </p:nvPr>
        </p:nvSpPr>
        <p:spPr bwMode="gray"/>
        <p:txBody>
          <a:bodyPr/>
          <a:lstStyle/>
          <a:p>
            <a:r>
              <a:rPr lang="en-US" dirty="0"/>
              <a:t>Footer: Please add appropriate company</a:t>
            </a:r>
          </a:p>
        </p:txBody>
      </p:sp>
      <p:grpSp>
        <p:nvGrpSpPr>
          <p:cNvPr id="27" name="Gruppieren 26">
            <a:extLst>
              <a:ext uri="{FF2B5EF4-FFF2-40B4-BE49-F238E27FC236}">
                <a16:creationId xmlns:a16="http://schemas.microsoft.com/office/drawing/2014/main" id="{A2612170-1C9D-9E0A-BEF8-C9B2A35C9B3F}"/>
              </a:ext>
            </a:extLst>
          </p:cNvPr>
          <p:cNvGrpSpPr/>
          <p:nvPr userDrawn="1"/>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88F13F0-E7D2-976C-1E7A-22501CCC0A9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D8F89FA9-EDA0-C8B3-ED38-53AFD214BFB1}"/>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DBFE2EFC-EC2D-9A07-0713-778091DA9F41}"/>
                </a:ext>
              </a:extLst>
            </p:cNvPr>
            <p:cNvGrpSpPr/>
            <p:nvPr userDrawn="1"/>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E347EEAA-1FA3-A722-6A06-7C6DDBA76C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06B48AB-CA9E-48B8-5115-869B5DAE6B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EAE737A2-4EBA-20C0-5405-58AF1F028E3C}"/>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73989A2E-9343-6655-FE62-9A7E241085B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085FA686-29DA-3272-4265-CE5B181FB6D5}"/>
                </a:ext>
              </a:extLst>
            </p:cNvPr>
            <p:cNvGrpSpPr/>
            <p:nvPr userDrawn="1"/>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CBF3B106-6B0E-77FA-CC52-3E99C084EB4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8F801EDA-7C5B-0A6B-AD98-4E919DE6B71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CF0BCF79-B092-9AF5-E898-9B3DECE3670F}"/>
                </a:ext>
              </a:extLst>
            </p:cNvPr>
            <p:cNvGrpSpPr/>
            <p:nvPr userDrawn="1"/>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CBFE5FCF-E2EB-88D3-25E7-A3BC9263BDF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4F1E345-33C3-CE85-F228-47124DDAD47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7" name="Titelplatzhalter 1">
            <a:extLst>
              <a:ext uri="{FF2B5EF4-FFF2-40B4-BE49-F238E27FC236}">
                <a16:creationId xmlns:a16="http://schemas.microsoft.com/office/drawing/2014/main" id="{8143FAE2-2B81-9A05-757B-2F31C37A032D}"/>
              </a:ext>
            </a:extLst>
          </p:cNvPr>
          <p:cNvSpPr txBox="1">
            <a:spLocks/>
          </p:cNvSpPr>
          <p:nvPr userDrawn="1"/>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sp>
        <p:nvSpPr>
          <p:cNvPr id="2" name="Titel 1">
            <a:extLst>
              <a:ext uri="{FF2B5EF4-FFF2-40B4-BE49-F238E27FC236}">
                <a16:creationId xmlns:a16="http://schemas.microsoft.com/office/drawing/2014/main" id="{CE7C9158-75AF-E1E6-C007-D7132B43D46A}"/>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5899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95323" y="2276874"/>
            <a:ext cx="5184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6240016" y="2276872"/>
            <a:ext cx="5184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1FBAC3DF-0452-46D3-8633-FD5D9C477F1D}"/>
              </a:ext>
            </a:extLst>
          </p:cNvPr>
          <p:cNvSpPr>
            <a:spLocks noGrp="1"/>
          </p:cNvSpPr>
          <p:nvPr>
            <p:ph type="ftr" sz="quarter" idx="15"/>
          </p:nvPr>
        </p:nvSpPr>
        <p:spPr bwMode="gray"/>
        <p:txBody>
          <a:bodyPr/>
          <a:lstStyle/>
          <a:p>
            <a:r>
              <a:rPr lang="en-US" dirty="0"/>
              <a:t>Footer: Please add appropriate company</a:t>
            </a:r>
          </a:p>
        </p:txBody>
      </p:sp>
      <p:sp>
        <p:nvSpPr>
          <p:cNvPr id="2" name="Titelplatzhalter 1">
            <a:extLst>
              <a:ext uri="{FF2B5EF4-FFF2-40B4-BE49-F238E27FC236}">
                <a16:creationId xmlns:a16="http://schemas.microsoft.com/office/drawing/2014/main" id="{31BEBA3C-87B9-F691-11CB-E53EDA9EBA01}"/>
              </a:ext>
            </a:extLst>
          </p:cNvPr>
          <p:cNvSpPr txBox="1">
            <a:spLocks/>
          </p:cNvSpPr>
          <p:nvPr userDrawn="1"/>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9" name="Gruppieren 38">
            <a:extLst>
              <a:ext uri="{FF2B5EF4-FFF2-40B4-BE49-F238E27FC236}">
                <a16:creationId xmlns:a16="http://schemas.microsoft.com/office/drawing/2014/main" id="{B326E80F-E80B-DBFE-514A-CB128ADDF81F}"/>
              </a:ext>
            </a:extLst>
          </p:cNvPr>
          <p:cNvGrpSpPr/>
          <p:nvPr userDrawn="1"/>
        </p:nvGrpSpPr>
        <p:grpSpPr bwMode="gray">
          <a:xfrm>
            <a:off x="3143672" y="-207392"/>
            <a:ext cx="5832648" cy="108000"/>
            <a:chOff x="3143672" y="-207392"/>
            <a:chExt cx="5832648" cy="108000"/>
          </a:xfrm>
        </p:grpSpPr>
        <p:sp>
          <p:nvSpPr>
            <p:cNvPr id="40" name="Freihandform: Form 39">
              <a:extLst>
                <a:ext uri="{FF2B5EF4-FFF2-40B4-BE49-F238E27FC236}">
                  <a16:creationId xmlns:a16="http://schemas.microsoft.com/office/drawing/2014/main" id="{523FC911-EF4D-7637-D33A-F5851528685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90F762E8-4CA5-26CF-6F88-18C608B8B0F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F009E9AC-410B-CC24-0090-89261E5DEC26}"/>
                </a:ext>
              </a:extLst>
            </p:cNvPr>
            <p:cNvGrpSpPr/>
            <p:nvPr userDrawn="1"/>
          </p:nvGrpSpPr>
          <p:grpSpPr bwMode="gray">
            <a:xfrm>
              <a:off x="5879976" y="-207392"/>
              <a:ext cx="360040" cy="108000"/>
              <a:chOff x="5879976" y="-207392"/>
              <a:chExt cx="360040" cy="108000"/>
            </a:xfrm>
          </p:grpSpPr>
          <p:sp>
            <p:nvSpPr>
              <p:cNvPr id="51" name="Freihandform: Form 50">
                <a:extLst>
                  <a:ext uri="{FF2B5EF4-FFF2-40B4-BE49-F238E27FC236}">
                    <a16:creationId xmlns:a16="http://schemas.microsoft.com/office/drawing/2014/main" id="{E4EF11C3-C5EA-4DE6-D13D-2A7ECF6791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725B0ECE-CC93-EF67-8951-46F857A80FF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3" name="Freihandform: Form 42">
              <a:extLst>
                <a:ext uri="{FF2B5EF4-FFF2-40B4-BE49-F238E27FC236}">
                  <a16:creationId xmlns:a16="http://schemas.microsoft.com/office/drawing/2014/main" id="{98810EE5-A1E6-9C38-48FD-FB17B98E9BC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21F82E99-E051-91DA-08D8-811911CF3ACF}"/>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5" name="Gruppieren 44">
              <a:extLst>
                <a:ext uri="{FF2B5EF4-FFF2-40B4-BE49-F238E27FC236}">
                  <a16:creationId xmlns:a16="http://schemas.microsoft.com/office/drawing/2014/main" id="{905CD074-B2BB-C6C1-6994-8C0B607498E5}"/>
                </a:ext>
              </a:extLst>
            </p:cNvPr>
            <p:cNvGrpSpPr/>
            <p:nvPr userDrawn="1"/>
          </p:nvGrpSpPr>
          <p:grpSpPr bwMode="gray">
            <a:xfrm>
              <a:off x="8616280" y="-207392"/>
              <a:ext cx="360040" cy="108000"/>
              <a:chOff x="5879976" y="-207392"/>
              <a:chExt cx="360040" cy="108000"/>
            </a:xfrm>
          </p:grpSpPr>
          <p:sp>
            <p:nvSpPr>
              <p:cNvPr id="49" name="Freihandform: Form 48">
                <a:extLst>
                  <a:ext uri="{FF2B5EF4-FFF2-40B4-BE49-F238E27FC236}">
                    <a16:creationId xmlns:a16="http://schemas.microsoft.com/office/drawing/2014/main" id="{B2045306-A816-7150-89E2-897B22784E6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E235F878-D984-69F4-7679-FF37EFAA4B1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6" name="Gruppieren 45">
              <a:extLst>
                <a:ext uri="{FF2B5EF4-FFF2-40B4-BE49-F238E27FC236}">
                  <a16:creationId xmlns:a16="http://schemas.microsoft.com/office/drawing/2014/main" id="{79D29AB6-C55D-8793-2A72-D07FF2FA1DE0}"/>
                </a:ext>
              </a:extLst>
            </p:cNvPr>
            <p:cNvGrpSpPr/>
            <p:nvPr userDrawn="1"/>
          </p:nvGrpSpPr>
          <p:grpSpPr bwMode="gray">
            <a:xfrm>
              <a:off x="3143672" y="-207392"/>
              <a:ext cx="360040" cy="108000"/>
              <a:chOff x="5879976" y="-207392"/>
              <a:chExt cx="360040" cy="108000"/>
            </a:xfrm>
          </p:grpSpPr>
          <p:sp>
            <p:nvSpPr>
              <p:cNvPr id="47" name="Freihandform: Form 46">
                <a:extLst>
                  <a:ext uri="{FF2B5EF4-FFF2-40B4-BE49-F238E27FC236}">
                    <a16:creationId xmlns:a16="http://schemas.microsoft.com/office/drawing/2014/main" id="{84BA8CC2-9BA2-953E-BCE8-3EC710765A6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C4A06AF2-0537-5E44-50C4-9AF6A7E4C6F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 name="Titel 3">
            <a:extLst>
              <a:ext uri="{FF2B5EF4-FFF2-40B4-BE49-F238E27FC236}">
                <a16:creationId xmlns:a16="http://schemas.microsoft.com/office/drawing/2014/main" id="{867D6598-3687-1923-AAD4-9722B68EC354}"/>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366345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three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95768" y="2277344"/>
            <a:ext cx="3312000" cy="39600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4367808" y="2277344"/>
            <a:ext cx="3384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0" name="Inhaltsplatzhalter 10">
            <a:extLst>
              <a:ext uri="{FF2B5EF4-FFF2-40B4-BE49-F238E27FC236}">
                <a16:creationId xmlns:a16="http://schemas.microsoft.com/office/drawing/2014/main" id="{231407CF-2A03-4936-A0CA-73A91BFF5E6B}"/>
              </a:ext>
            </a:extLst>
          </p:cNvPr>
          <p:cNvSpPr>
            <a:spLocks noGrp="1"/>
          </p:cNvSpPr>
          <p:nvPr>
            <p:ph sz="quarter" idx="15" hasCustomPrompt="1"/>
          </p:nvPr>
        </p:nvSpPr>
        <p:spPr bwMode="gray">
          <a:xfrm>
            <a:off x="8112224" y="2276922"/>
            <a:ext cx="3312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0826A2B9-9051-4643-8579-F0B8B8D3CD21}"/>
              </a:ext>
            </a:extLst>
          </p:cNvPr>
          <p:cNvSpPr>
            <a:spLocks noGrp="1"/>
          </p:cNvSpPr>
          <p:nvPr>
            <p:ph type="ftr" sz="quarter" idx="16"/>
          </p:nvPr>
        </p:nvSpPr>
        <p:spPr bwMode="gray"/>
        <p:txBody>
          <a:bodyPr/>
          <a:lstStyle/>
          <a:p>
            <a:r>
              <a:rPr lang="en-US" dirty="0"/>
              <a:t>Footer: Please add appropriate company</a:t>
            </a:r>
          </a:p>
        </p:txBody>
      </p:sp>
      <p:sp>
        <p:nvSpPr>
          <p:cNvPr id="4" name="Titelplatzhalter 1">
            <a:extLst>
              <a:ext uri="{FF2B5EF4-FFF2-40B4-BE49-F238E27FC236}">
                <a16:creationId xmlns:a16="http://schemas.microsoft.com/office/drawing/2014/main" id="{ED30B136-A12C-608E-E73A-78F735E27563}"/>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40" name="Gruppieren 39">
            <a:extLst>
              <a:ext uri="{FF2B5EF4-FFF2-40B4-BE49-F238E27FC236}">
                <a16:creationId xmlns:a16="http://schemas.microsoft.com/office/drawing/2014/main" id="{D6B039F1-3DE1-84BF-FD79-24777172EA2A}"/>
              </a:ext>
            </a:extLst>
          </p:cNvPr>
          <p:cNvGrpSpPr/>
          <p:nvPr userDrawn="1"/>
        </p:nvGrpSpPr>
        <p:grpSpPr bwMode="gray">
          <a:xfrm>
            <a:off x="3143672" y="-207392"/>
            <a:ext cx="5832648" cy="108000"/>
            <a:chOff x="3143672" y="-207392"/>
            <a:chExt cx="5832648" cy="108000"/>
          </a:xfrm>
        </p:grpSpPr>
        <p:sp>
          <p:nvSpPr>
            <p:cNvPr id="41" name="Freihandform: Form 40">
              <a:extLst>
                <a:ext uri="{FF2B5EF4-FFF2-40B4-BE49-F238E27FC236}">
                  <a16:creationId xmlns:a16="http://schemas.microsoft.com/office/drawing/2014/main" id="{C7A5F769-2A36-5D8F-7D05-F0C7FE14F0D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81280797-BE8C-4E45-E386-CB1CE240A7C8}"/>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3" name="Gruppieren 42">
              <a:extLst>
                <a:ext uri="{FF2B5EF4-FFF2-40B4-BE49-F238E27FC236}">
                  <a16:creationId xmlns:a16="http://schemas.microsoft.com/office/drawing/2014/main" id="{EEE72975-B3B7-F7F3-A0E5-24DBD03744C0}"/>
                </a:ext>
              </a:extLst>
            </p:cNvPr>
            <p:cNvGrpSpPr/>
            <p:nvPr userDrawn="1"/>
          </p:nvGrpSpPr>
          <p:grpSpPr bwMode="gray">
            <a:xfrm>
              <a:off x="5879976" y="-207392"/>
              <a:ext cx="360040" cy="108000"/>
              <a:chOff x="5879976" y="-207392"/>
              <a:chExt cx="360040" cy="108000"/>
            </a:xfrm>
          </p:grpSpPr>
          <p:sp>
            <p:nvSpPr>
              <p:cNvPr id="52" name="Freihandform: Form 51">
                <a:extLst>
                  <a:ext uri="{FF2B5EF4-FFF2-40B4-BE49-F238E27FC236}">
                    <a16:creationId xmlns:a16="http://schemas.microsoft.com/office/drawing/2014/main" id="{21F2AFA4-1D2A-8BFA-250E-374BEFA0967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3" name="Freihandform: Form 52">
                <a:extLst>
                  <a:ext uri="{FF2B5EF4-FFF2-40B4-BE49-F238E27FC236}">
                    <a16:creationId xmlns:a16="http://schemas.microsoft.com/office/drawing/2014/main" id="{B788956B-E116-6BC0-41F0-BEA4DA032E0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4" name="Freihandform: Form 43">
              <a:extLst>
                <a:ext uri="{FF2B5EF4-FFF2-40B4-BE49-F238E27FC236}">
                  <a16:creationId xmlns:a16="http://schemas.microsoft.com/office/drawing/2014/main" id="{2E2D55B8-CF84-B1D6-7AA3-34551B7A9A1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143690AB-71ED-8814-4814-9CE6B065E7F3}"/>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5D777AFF-5F86-A899-BD4B-930FD370FBE2}"/>
                </a:ext>
              </a:extLst>
            </p:cNvPr>
            <p:cNvGrpSpPr/>
            <p:nvPr userDrawn="1"/>
          </p:nvGrpSpPr>
          <p:grpSpPr bwMode="gray">
            <a:xfrm>
              <a:off x="8616280" y="-207392"/>
              <a:ext cx="360040" cy="108000"/>
              <a:chOff x="5879976" y="-207392"/>
              <a:chExt cx="360040" cy="108000"/>
            </a:xfrm>
          </p:grpSpPr>
          <p:sp>
            <p:nvSpPr>
              <p:cNvPr id="50" name="Freihandform: Form 49">
                <a:extLst>
                  <a:ext uri="{FF2B5EF4-FFF2-40B4-BE49-F238E27FC236}">
                    <a16:creationId xmlns:a16="http://schemas.microsoft.com/office/drawing/2014/main" id="{E71051F8-8144-E967-3F65-2E2F11B9BA0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F995717B-DEFE-7AD7-3AC0-382BEA4B1E9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7" name="Gruppieren 46">
              <a:extLst>
                <a:ext uri="{FF2B5EF4-FFF2-40B4-BE49-F238E27FC236}">
                  <a16:creationId xmlns:a16="http://schemas.microsoft.com/office/drawing/2014/main" id="{054EE531-465B-0C01-279C-1BAD400D7938}"/>
                </a:ext>
              </a:extLst>
            </p:cNvPr>
            <p:cNvGrpSpPr/>
            <p:nvPr userDrawn="1"/>
          </p:nvGrpSpPr>
          <p:grpSpPr bwMode="gray">
            <a:xfrm>
              <a:off x="3143672" y="-207392"/>
              <a:ext cx="360040" cy="108000"/>
              <a:chOff x="5879976" y="-207392"/>
              <a:chExt cx="360040" cy="108000"/>
            </a:xfrm>
          </p:grpSpPr>
          <p:sp>
            <p:nvSpPr>
              <p:cNvPr id="48" name="Freihandform: Form 47">
                <a:extLst>
                  <a:ext uri="{FF2B5EF4-FFF2-40B4-BE49-F238E27FC236}">
                    <a16:creationId xmlns:a16="http://schemas.microsoft.com/office/drawing/2014/main" id="{C02AB3E8-671B-DC37-640E-A1E021F7970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9EA04345-F1A1-C9BB-4745-4428640514F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5" name="Titel 4">
            <a:extLst>
              <a:ext uri="{FF2B5EF4-FFF2-40B4-BE49-F238E27FC236}">
                <a16:creationId xmlns:a16="http://schemas.microsoft.com/office/drawing/2014/main" id="{199B046F-9021-A673-37E3-4D9F18CC77CB}"/>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1687821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four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95400" y="2277616"/>
            <a:ext cx="2448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2" name="Inhaltsplatzhalter 8">
            <a:extLst>
              <a:ext uri="{FF2B5EF4-FFF2-40B4-BE49-F238E27FC236}">
                <a16:creationId xmlns:a16="http://schemas.microsoft.com/office/drawing/2014/main" id="{C47693A3-D92B-4B1F-8954-10425FA4DBED}"/>
              </a:ext>
            </a:extLst>
          </p:cNvPr>
          <p:cNvSpPr>
            <a:spLocks noGrp="1"/>
          </p:cNvSpPr>
          <p:nvPr>
            <p:ph sz="quarter" idx="14" hasCustomPrompt="1"/>
          </p:nvPr>
        </p:nvSpPr>
        <p:spPr bwMode="gray">
          <a:xfrm>
            <a:off x="3503976" y="2277194"/>
            <a:ext cx="2376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Inhaltsplatzhalter 8">
            <a:extLst>
              <a:ext uri="{FF2B5EF4-FFF2-40B4-BE49-F238E27FC236}">
                <a16:creationId xmlns:a16="http://schemas.microsoft.com/office/drawing/2014/main" id="{5BEC92A7-1E00-4F56-BD2D-D290E4CFC3AE}"/>
              </a:ext>
            </a:extLst>
          </p:cNvPr>
          <p:cNvSpPr>
            <a:spLocks noGrp="1"/>
          </p:cNvSpPr>
          <p:nvPr>
            <p:ph sz="quarter" idx="15" hasCustomPrompt="1"/>
          </p:nvPr>
        </p:nvSpPr>
        <p:spPr bwMode="gray">
          <a:xfrm>
            <a:off x="6240016" y="2277194"/>
            <a:ext cx="2376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Inhaltsplatzhalter 8">
            <a:extLst>
              <a:ext uri="{FF2B5EF4-FFF2-40B4-BE49-F238E27FC236}">
                <a16:creationId xmlns:a16="http://schemas.microsoft.com/office/drawing/2014/main" id="{FEC2A893-58F3-42DE-9A99-301A6E5D39F5}"/>
              </a:ext>
            </a:extLst>
          </p:cNvPr>
          <p:cNvSpPr>
            <a:spLocks noGrp="1"/>
          </p:cNvSpPr>
          <p:nvPr>
            <p:ph sz="quarter" idx="16" hasCustomPrompt="1"/>
          </p:nvPr>
        </p:nvSpPr>
        <p:spPr bwMode="gray">
          <a:xfrm>
            <a:off x="8976320" y="2277194"/>
            <a:ext cx="2448000" cy="3960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7355A109-2C64-45A0-8268-123EB427292B}"/>
              </a:ext>
            </a:extLst>
          </p:cNvPr>
          <p:cNvSpPr>
            <a:spLocks noGrp="1"/>
          </p:cNvSpPr>
          <p:nvPr>
            <p:ph type="ftr" sz="quarter" idx="17"/>
          </p:nvPr>
        </p:nvSpPr>
        <p:spPr bwMode="gray"/>
        <p:txBody>
          <a:bodyPr/>
          <a:lstStyle/>
          <a:p>
            <a:r>
              <a:rPr lang="en-US" dirty="0"/>
              <a:t>Footer: Please add appropriate company</a:t>
            </a:r>
          </a:p>
        </p:txBody>
      </p:sp>
      <p:sp>
        <p:nvSpPr>
          <p:cNvPr id="2" name="Titelplatzhalter 1">
            <a:extLst>
              <a:ext uri="{FF2B5EF4-FFF2-40B4-BE49-F238E27FC236}">
                <a16:creationId xmlns:a16="http://schemas.microsoft.com/office/drawing/2014/main" id="{79A8E4F3-3C06-E91F-34B8-D35C6AB0FF13}"/>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8" name="Gruppieren 37">
            <a:extLst>
              <a:ext uri="{FF2B5EF4-FFF2-40B4-BE49-F238E27FC236}">
                <a16:creationId xmlns:a16="http://schemas.microsoft.com/office/drawing/2014/main" id="{EAC87056-CF7B-1CA0-7CD6-DA7C1544DEF2}"/>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D4473366-E4B6-3D1A-3B70-966A2D055D2A}"/>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F68EC09-9107-B36B-62C4-E17D39C0BAF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D4E132C3-6482-4844-6DDE-191D4F94DE21}"/>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57407ECD-A39F-EEA0-B83E-29369D03190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94D0069E-6D76-FF1D-AF8D-FA4F46B9DC7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CC3D76AF-120C-8ACE-4D32-FDDF73C7C37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F651BA0-21AA-D1E6-5850-880083F2E007}"/>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45560756-FE1E-A92D-F2C2-3B88D90497EA}"/>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8FB2B3A4-BF68-CF02-E953-000EB290F6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9DB45792-E782-D774-C48B-9B6DA6BEC19D}"/>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0A9408CE-F184-053C-5B93-543B50FD207A}"/>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9A7C12C3-319B-BEEC-064B-B6B759F3E4B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9F69C334-9DC9-C446-6C11-B410AE5D7E4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 name="Titel 3">
            <a:extLst>
              <a:ext uri="{FF2B5EF4-FFF2-40B4-BE49-F238E27FC236}">
                <a16:creationId xmlns:a16="http://schemas.microsoft.com/office/drawing/2014/main" id="{7B630A57-D22B-5FF9-6421-70674ED27C31}"/>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246083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our Topics">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6C3E2A32-0D32-4B3E-9A89-B5A03EE5F97D}"/>
              </a:ext>
            </a:extLst>
          </p:cNvPr>
          <p:cNvSpPr>
            <a:spLocks noGrp="1"/>
          </p:cNvSpPr>
          <p:nvPr>
            <p:ph type="body" sz="quarter" idx="17" hasCustomPrompt="1"/>
          </p:nvPr>
        </p:nvSpPr>
        <p:spPr bwMode="gray">
          <a:xfrm>
            <a:off x="4367808" y="2499252"/>
            <a:ext cx="3528417" cy="3508719"/>
          </a:xfrm>
        </p:spPr>
        <p:txBody>
          <a:bodyPr anchor="ctr"/>
          <a:lstStyle>
            <a:lvl1pPr marL="0" indent="0" algn="ctr">
              <a:spcAft>
                <a:spcPts val="300"/>
              </a:spcAft>
              <a:buFont typeface="Arial" panose="020B0604020202020204" pitchFamily="34" charset="0"/>
              <a:buNone/>
              <a:defRPr sz="2000">
                <a:latin typeface="+mj-lt"/>
              </a:defRPr>
            </a:lvl1pPr>
            <a:lvl2pPr marL="0" indent="0" algn="ctr">
              <a:buFont typeface="Arial" panose="020B0604020202020204" pitchFamily="34" charset="0"/>
              <a:buNone/>
              <a:defRPr sz="2800">
                <a:latin typeface="+mj-lt"/>
              </a:defRPr>
            </a:lvl2pPr>
            <a:lvl3pPr marL="0" indent="0" algn="ctr">
              <a:buNone/>
              <a:defRPr sz="2800">
                <a:latin typeface="+mj-lt"/>
              </a:defRPr>
            </a:lvl3pPr>
            <a:lvl4pPr marL="0" indent="0" algn="ctr">
              <a:buNone/>
              <a:defRPr sz="2800">
                <a:latin typeface="+mj-lt"/>
              </a:defRPr>
            </a:lvl4pPr>
            <a:lvl5pPr marL="0" indent="0" algn="ctr">
              <a:buNone/>
              <a:defRPr sz="2800">
                <a:latin typeface="+mj-lt"/>
              </a:defRPr>
            </a:lvl5pPr>
            <a:lvl6pPr marL="0" indent="0" algn="ctr">
              <a:buNone/>
              <a:defRPr sz="2800">
                <a:latin typeface="+mj-lt"/>
              </a:defRPr>
            </a:lvl6pPr>
            <a:lvl7pPr marL="0" indent="0" algn="ctr">
              <a:buNone/>
              <a:defRPr sz="2800">
                <a:latin typeface="+mj-lt"/>
              </a:defRPr>
            </a:lvl7pPr>
            <a:lvl8pPr marL="0" indent="0" algn="ctr">
              <a:buNone/>
              <a:defRPr sz="2800">
                <a:latin typeface="+mj-lt"/>
              </a:defRPr>
            </a:lvl8pPr>
            <a:lvl9pPr marL="0" indent="0" algn="ctr">
              <a:buNone/>
              <a:defRPr sz="2800">
                <a:latin typeface="+mj-lt"/>
              </a:defRPr>
            </a:lvl9pPr>
          </a:lstStyle>
          <a:p>
            <a:pPr lvl="0"/>
            <a:r>
              <a:rPr lang="en-US" noProof="0" dirty="0"/>
              <a:t>Edit text </a:t>
            </a:r>
            <a:br>
              <a:rPr lang="en-US" noProof="0" dirty="0"/>
            </a:br>
            <a:r>
              <a:rPr lang="en-US" noProof="0" dirty="0"/>
              <a:t>master format</a:t>
            </a:r>
          </a:p>
        </p:txBody>
      </p:sp>
      <p:sp>
        <p:nvSpPr>
          <p:cNvPr id="10" name="Bildplatzhalter 9">
            <a:extLst>
              <a:ext uri="{FF2B5EF4-FFF2-40B4-BE49-F238E27FC236}">
                <a16:creationId xmlns:a16="http://schemas.microsoft.com/office/drawing/2014/main" id="{1BC8A18F-28E9-A910-8A72-26F799F1C409}"/>
              </a:ext>
            </a:extLst>
          </p:cNvPr>
          <p:cNvSpPr>
            <a:spLocks noGrp="1"/>
          </p:cNvSpPr>
          <p:nvPr>
            <p:ph type="pic" sz="quarter" idx="23" hasCustomPrompt="1"/>
          </p:nvPr>
        </p:nvSpPr>
        <p:spPr bwMode="gray">
          <a:xfrm>
            <a:off x="4007928" y="2479803"/>
            <a:ext cx="1440000" cy="1440000"/>
          </a:xfrm>
          <a:prstGeom prst="ellipse">
            <a:avLst/>
          </a:prstGeom>
          <a:solidFill>
            <a:schemeClr val="tx1"/>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13" name="Bildplatzhalter 9">
            <a:extLst>
              <a:ext uri="{FF2B5EF4-FFF2-40B4-BE49-F238E27FC236}">
                <a16:creationId xmlns:a16="http://schemas.microsoft.com/office/drawing/2014/main" id="{BFBA08CD-4990-2E78-54E9-12C030C99606}"/>
              </a:ext>
            </a:extLst>
          </p:cNvPr>
          <p:cNvSpPr>
            <a:spLocks noGrp="1"/>
          </p:cNvSpPr>
          <p:nvPr>
            <p:ph type="pic" sz="quarter" idx="24" hasCustomPrompt="1"/>
          </p:nvPr>
        </p:nvSpPr>
        <p:spPr bwMode="gray">
          <a:xfrm>
            <a:off x="6744232" y="2479803"/>
            <a:ext cx="1440000" cy="1440000"/>
          </a:xfrm>
          <a:prstGeom prst="ellipse">
            <a:avLst/>
          </a:prstGeom>
          <a:solidFill>
            <a:schemeClr val="tx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14" name="Bildplatzhalter 9">
            <a:extLst>
              <a:ext uri="{FF2B5EF4-FFF2-40B4-BE49-F238E27FC236}">
                <a16:creationId xmlns:a16="http://schemas.microsoft.com/office/drawing/2014/main" id="{B48A32B2-D82F-014D-8E5B-89F6182E0B9A}"/>
              </a:ext>
            </a:extLst>
          </p:cNvPr>
          <p:cNvSpPr>
            <a:spLocks noGrp="1"/>
          </p:cNvSpPr>
          <p:nvPr>
            <p:ph type="pic" sz="quarter" idx="25" hasCustomPrompt="1"/>
          </p:nvPr>
        </p:nvSpPr>
        <p:spPr bwMode="gray">
          <a:xfrm>
            <a:off x="4007928" y="4581288"/>
            <a:ext cx="1440000" cy="1440000"/>
          </a:xfrm>
          <a:prstGeom prst="ellipse">
            <a:avLst/>
          </a:prstGeom>
          <a:solidFill>
            <a:schemeClr val="accent3"/>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15" name="Bildplatzhalter 9">
            <a:extLst>
              <a:ext uri="{FF2B5EF4-FFF2-40B4-BE49-F238E27FC236}">
                <a16:creationId xmlns:a16="http://schemas.microsoft.com/office/drawing/2014/main" id="{FFE8A9F7-550A-6EBF-4A91-A825DB2CF905}"/>
              </a:ext>
            </a:extLst>
          </p:cNvPr>
          <p:cNvSpPr>
            <a:spLocks noGrp="1"/>
          </p:cNvSpPr>
          <p:nvPr>
            <p:ph type="pic" sz="quarter" idx="26" hasCustomPrompt="1"/>
          </p:nvPr>
        </p:nvSpPr>
        <p:spPr bwMode="gray">
          <a:xfrm>
            <a:off x="6744232" y="4581288"/>
            <a:ext cx="1440000" cy="1440000"/>
          </a:xfrm>
          <a:prstGeom prst="ellipse">
            <a:avLst/>
          </a:prstGeom>
          <a:solidFill>
            <a:schemeClr val="accent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 Insert </a:t>
            </a:r>
            <a:br>
              <a:rPr lang="en-US" noProof="0" dirty="0"/>
            </a:br>
            <a:r>
              <a:rPr lang="en-US" noProof="0" dirty="0"/>
              <a:t>product image</a:t>
            </a:r>
            <a:endParaRPr lang="en-US" dirty="0"/>
          </a:p>
        </p:txBody>
      </p:sp>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5" name="Bogen 4">
            <a:extLst>
              <a:ext uri="{FF2B5EF4-FFF2-40B4-BE49-F238E27FC236}">
                <a16:creationId xmlns:a16="http://schemas.microsoft.com/office/drawing/2014/main" id="{5E1117FF-80C4-42D4-B557-A8C22C255D89}"/>
              </a:ext>
            </a:extLst>
          </p:cNvPr>
          <p:cNvSpPr/>
          <p:nvPr userDrawn="1"/>
        </p:nvSpPr>
        <p:spPr bwMode="gray">
          <a:xfrm>
            <a:off x="4354715" y="2479803"/>
            <a:ext cx="3541485" cy="3541485"/>
          </a:xfrm>
          <a:prstGeom prst="arc">
            <a:avLst>
              <a:gd name="adj1" fmla="val 14552069"/>
              <a:gd name="adj2" fmla="val 1763989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18" name="Bogen 17">
            <a:extLst>
              <a:ext uri="{FF2B5EF4-FFF2-40B4-BE49-F238E27FC236}">
                <a16:creationId xmlns:a16="http://schemas.microsoft.com/office/drawing/2014/main" id="{65AB8326-D205-4125-95EA-10F2FE17FFC2}"/>
              </a:ext>
            </a:extLst>
          </p:cNvPr>
          <p:cNvSpPr/>
          <p:nvPr userDrawn="1"/>
        </p:nvSpPr>
        <p:spPr bwMode="gray">
          <a:xfrm>
            <a:off x="4367808" y="2479803"/>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19" name="Bogen 18">
            <a:extLst>
              <a:ext uri="{FF2B5EF4-FFF2-40B4-BE49-F238E27FC236}">
                <a16:creationId xmlns:a16="http://schemas.microsoft.com/office/drawing/2014/main" id="{AF5040F0-A9A7-4D86-AB50-2AF336425C0F}"/>
              </a:ext>
            </a:extLst>
          </p:cNvPr>
          <p:cNvSpPr/>
          <p:nvPr userDrawn="1"/>
        </p:nvSpPr>
        <p:spPr bwMode="gray">
          <a:xfrm flipH="1">
            <a:off x="4367808" y="2466710"/>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0" name="Bogen 19">
            <a:extLst>
              <a:ext uri="{FF2B5EF4-FFF2-40B4-BE49-F238E27FC236}">
                <a16:creationId xmlns:a16="http://schemas.microsoft.com/office/drawing/2014/main" id="{B31CD0DB-D690-48AB-9293-0CFDD9CA068C}"/>
              </a:ext>
            </a:extLst>
          </p:cNvPr>
          <p:cNvSpPr/>
          <p:nvPr userDrawn="1"/>
        </p:nvSpPr>
        <p:spPr bwMode="gray">
          <a:xfrm>
            <a:off x="4367808" y="2479803"/>
            <a:ext cx="3541485" cy="3541485"/>
          </a:xfrm>
          <a:prstGeom prst="arc">
            <a:avLst>
              <a:gd name="adj1" fmla="val 3991286"/>
              <a:gd name="adj2" fmla="val 704417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2" name="Textplatzhalter 21">
            <a:extLst>
              <a:ext uri="{FF2B5EF4-FFF2-40B4-BE49-F238E27FC236}">
                <a16:creationId xmlns:a16="http://schemas.microsoft.com/office/drawing/2014/main" id="{E46B4FCB-D300-4793-9D5A-E82B5A15F880}"/>
              </a:ext>
            </a:extLst>
          </p:cNvPr>
          <p:cNvSpPr>
            <a:spLocks noGrp="1"/>
          </p:cNvSpPr>
          <p:nvPr>
            <p:ph type="body" sz="quarter" idx="18" hasCustomPrompt="1"/>
          </p:nvPr>
        </p:nvSpPr>
        <p:spPr bwMode="gray">
          <a:xfrm>
            <a:off x="8616280" y="2276847"/>
            <a:ext cx="2808000" cy="1800225"/>
          </a:xfrm>
        </p:spPr>
        <p:txBody>
          <a:bodyPr/>
          <a:lstStyle>
            <a:lvl1pPr>
              <a:spcAft>
                <a:spcPts val="600"/>
              </a:spcAft>
              <a:defRPr/>
            </a:lvl1pPr>
            <a:lvl2pPr>
              <a:spcAft>
                <a:spcPts val="300"/>
              </a:spcAft>
              <a:defRPr/>
            </a:lvl2pPr>
            <a:lvl3pPr>
              <a:spcAft>
                <a:spcPts val="300"/>
              </a:spcAft>
              <a:defRPr/>
            </a:lvl3pPr>
            <a:lvl4pPr>
              <a:spcAft>
                <a:spcPts val="300"/>
              </a:spcAft>
              <a:defRPr/>
            </a:lvl4pPr>
            <a:lvl5pPr>
              <a:spcAft>
                <a:spcPts val="300"/>
              </a:spcAft>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Textplatzhalter 21">
            <a:extLst>
              <a:ext uri="{FF2B5EF4-FFF2-40B4-BE49-F238E27FC236}">
                <a16:creationId xmlns:a16="http://schemas.microsoft.com/office/drawing/2014/main" id="{D0C321D0-F8DA-4439-8FB5-4E34F8BCCA64}"/>
              </a:ext>
            </a:extLst>
          </p:cNvPr>
          <p:cNvSpPr>
            <a:spLocks noGrp="1"/>
          </p:cNvSpPr>
          <p:nvPr>
            <p:ph type="body" sz="quarter" idx="19" hasCustomPrompt="1"/>
          </p:nvPr>
        </p:nvSpPr>
        <p:spPr bwMode="gray">
          <a:xfrm>
            <a:off x="8616280" y="4437112"/>
            <a:ext cx="2808000" cy="1800225"/>
          </a:xfrm>
        </p:spPr>
        <p:txBody>
          <a:bodyPr/>
          <a:lstStyle>
            <a:lvl1pPr>
              <a:spcAft>
                <a:spcPts val="600"/>
              </a:spcAft>
              <a:defRPr/>
            </a:lvl1pPr>
            <a:lvl2pPr>
              <a:spcAft>
                <a:spcPts val="300"/>
              </a:spcAft>
              <a:defRPr/>
            </a:lvl2pPr>
            <a:lvl3pPr>
              <a:spcAft>
                <a:spcPts val="300"/>
              </a:spcAft>
              <a:defRPr/>
            </a:lvl3pPr>
            <a:lvl4pPr>
              <a:spcAft>
                <a:spcPts val="300"/>
              </a:spcAft>
              <a:defRPr/>
            </a:lvl4pPr>
            <a:lvl5pPr>
              <a:spcAft>
                <a:spcPts val="300"/>
              </a:spcAft>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Textplatzhalter 21">
            <a:extLst>
              <a:ext uri="{FF2B5EF4-FFF2-40B4-BE49-F238E27FC236}">
                <a16:creationId xmlns:a16="http://schemas.microsoft.com/office/drawing/2014/main" id="{A22DB3A8-C81C-4961-B4B3-70C82DA0B5BA}"/>
              </a:ext>
            </a:extLst>
          </p:cNvPr>
          <p:cNvSpPr>
            <a:spLocks noGrp="1"/>
          </p:cNvSpPr>
          <p:nvPr>
            <p:ph type="body" sz="quarter" idx="20" hasCustomPrompt="1"/>
          </p:nvPr>
        </p:nvSpPr>
        <p:spPr bwMode="gray">
          <a:xfrm>
            <a:off x="695399" y="2276425"/>
            <a:ext cx="2808000" cy="1800225"/>
          </a:xfrm>
        </p:spPr>
        <p:txBody>
          <a:bodyPr/>
          <a:lstStyle>
            <a:lvl1pPr>
              <a:spcAft>
                <a:spcPts val="600"/>
              </a:spcAft>
              <a:defRPr/>
            </a:lvl1pPr>
            <a:lvl2pPr>
              <a:spcAft>
                <a:spcPts val="300"/>
              </a:spcAft>
              <a:defRPr>
                <a:solidFill>
                  <a:schemeClr val="tx1"/>
                </a:solidFill>
              </a:defRPr>
            </a:lvl2pPr>
            <a:lvl3pPr>
              <a:spcAft>
                <a:spcPts val="300"/>
              </a:spcAft>
              <a:defRPr>
                <a:solidFill>
                  <a:schemeClr val="tx1"/>
                </a:solidFill>
              </a:defRPr>
            </a:lvl3pPr>
            <a:lvl4pPr>
              <a:spcAft>
                <a:spcPts val="300"/>
              </a:spcAft>
              <a:defRPr>
                <a:solidFill>
                  <a:schemeClr val="tx1"/>
                </a:solidFill>
              </a:defRPr>
            </a:lvl4pPr>
            <a:lvl5pPr>
              <a:spcAft>
                <a:spcPts val="300"/>
              </a:spcAft>
              <a:defRPr>
                <a:solidFill>
                  <a:schemeClr val="tx1"/>
                </a:solidFill>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5" name="Textplatzhalter 21">
            <a:extLst>
              <a:ext uri="{FF2B5EF4-FFF2-40B4-BE49-F238E27FC236}">
                <a16:creationId xmlns:a16="http://schemas.microsoft.com/office/drawing/2014/main" id="{8A493F07-63AE-435B-B820-36A339CD8D40}"/>
              </a:ext>
            </a:extLst>
          </p:cNvPr>
          <p:cNvSpPr>
            <a:spLocks noGrp="1"/>
          </p:cNvSpPr>
          <p:nvPr>
            <p:ph type="body" sz="quarter" idx="21" hasCustomPrompt="1"/>
          </p:nvPr>
        </p:nvSpPr>
        <p:spPr bwMode="gray">
          <a:xfrm>
            <a:off x="695325" y="4437112"/>
            <a:ext cx="2808000" cy="1800225"/>
          </a:xfrm>
        </p:spPr>
        <p:txBody>
          <a:bodyPr/>
          <a:lstStyle>
            <a:lvl1pPr>
              <a:spcAft>
                <a:spcPts val="600"/>
              </a:spcAft>
              <a:defRPr/>
            </a:lvl1pPr>
            <a:lvl2pPr>
              <a:spcAft>
                <a:spcPts val="300"/>
              </a:spcAft>
              <a:defRPr>
                <a:latin typeface="+mn-lt"/>
              </a:defRPr>
            </a:lvl2pPr>
            <a:lvl3pPr>
              <a:spcAft>
                <a:spcPts val="300"/>
              </a:spcAft>
              <a:defRPr>
                <a:latin typeface="+mn-lt"/>
              </a:defRPr>
            </a:lvl3pPr>
            <a:lvl4pPr>
              <a:spcAft>
                <a:spcPts val="300"/>
              </a:spcAft>
              <a:defRPr>
                <a:latin typeface="+mn-lt"/>
              </a:defRPr>
            </a:lvl4pPr>
            <a:lvl5pPr>
              <a:spcAft>
                <a:spcPts val="300"/>
              </a:spcAft>
              <a:defRPr/>
            </a:lvl5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Fußzeilenplatzhalter 2">
            <a:extLst>
              <a:ext uri="{FF2B5EF4-FFF2-40B4-BE49-F238E27FC236}">
                <a16:creationId xmlns:a16="http://schemas.microsoft.com/office/drawing/2014/main" id="{30B8F720-7BA5-4FB9-A344-0803F8A92455}"/>
              </a:ext>
            </a:extLst>
          </p:cNvPr>
          <p:cNvSpPr>
            <a:spLocks noGrp="1"/>
          </p:cNvSpPr>
          <p:nvPr>
            <p:ph type="ftr" sz="quarter" idx="22"/>
          </p:nvPr>
        </p:nvSpPr>
        <p:spPr bwMode="gray"/>
        <p:txBody>
          <a:bodyPr/>
          <a:lstStyle/>
          <a:p>
            <a:r>
              <a:rPr lang="en-US" dirty="0"/>
              <a:t>Footer: Please add appropriate company</a:t>
            </a:r>
          </a:p>
        </p:txBody>
      </p:sp>
      <p:sp>
        <p:nvSpPr>
          <p:cNvPr id="2" name="Titelplatzhalter 1">
            <a:extLst>
              <a:ext uri="{FF2B5EF4-FFF2-40B4-BE49-F238E27FC236}">
                <a16:creationId xmlns:a16="http://schemas.microsoft.com/office/drawing/2014/main" id="{D7AAD829-4FB9-550C-8532-B0B560B8C419}"/>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44" name="Gruppieren 43">
            <a:extLst>
              <a:ext uri="{FF2B5EF4-FFF2-40B4-BE49-F238E27FC236}">
                <a16:creationId xmlns:a16="http://schemas.microsoft.com/office/drawing/2014/main" id="{C184BBF0-0993-7FB7-4AB1-9D2BD41397C7}"/>
              </a:ext>
            </a:extLst>
          </p:cNvPr>
          <p:cNvGrpSpPr/>
          <p:nvPr userDrawn="1"/>
        </p:nvGrpSpPr>
        <p:grpSpPr bwMode="gray">
          <a:xfrm>
            <a:off x="3143672" y="-207392"/>
            <a:ext cx="5832648" cy="108000"/>
            <a:chOff x="3143672" y="-207392"/>
            <a:chExt cx="5832648" cy="108000"/>
          </a:xfrm>
        </p:grpSpPr>
        <p:sp>
          <p:nvSpPr>
            <p:cNvPr id="45" name="Freihandform: Form 44">
              <a:extLst>
                <a:ext uri="{FF2B5EF4-FFF2-40B4-BE49-F238E27FC236}">
                  <a16:creationId xmlns:a16="http://schemas.microsoft.com/office/drawing/2014/main" id="{F028E7F7-77AD-4363-EB40-B29436C0005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Freihandform: Form 45">
              <a:extLst>
                <a:ext uri="{FF2B5EF4-FFF2-40B4-BE49-F238E27FC236}">
                  <a16:creationId xmlns:a16="http://schemas.microsoft.com/office/drawing/2014/main" id="{321D4057-A25A-600C-EBE2-A266EF255AB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7" name="Gruppieren 46">
              <a:extLst>
                <a:ext uri="{FF2B5EF4-FFF2-40B4-BE49-F238E27FC236}">
                  <a16:creationId xmlns:a16="http://schemas.microsoft.com/office/drawing/2014/main" id="{AB0C4EFE-1569-56CE-E000-1FF1D6D7601D}"/>
                </a:ext>
              </a:extLst>
            </p:cNvPr>
            <p:cNvGrpSpPr/>
            <p:nvPr userDrawn="1"/>
          </p:nvGrpSpPr>
          <p:grpSpPr bwMode="gray">
            <a:xfrm>
              <a:off x="5879976" y="-207392"/>
              <a:ext cx="360040" cy="108000"/>
              <a:chOff x="5879976" y="-207392"/>
              <a:chExt cx="360040" cy="108000"/>
            </a:xfrm>
          </p:grpSpPr>
          <p:sp>
            <p:nvSpPr>
              <p:cNvPr id="56" name="Freihandform: Form 55">
                <a:extLst>
                  <a:ext uri="{FF2B5EF4-FFF2-40B4-BE49-F238E27FC236}">
                    <a16:creationId xmlns:a16="http://schemas.microsoft.com/office/drawing/2014/main" id="{E130D2F0-8D65-6836-B279-873059ED349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7" name="Freihandform: Form 56">
                <a:extLst>
                  <a:ext uri="{FF2B5EF4-FFF2-40B4-BE49-F238E27FC236}">
                    <a16:creationId xmlns:a16="http://schemas.microsoft.com/office/drawing/2014/main" id="{A729E7B0-2E20-9C45-58A7-BDA3CE65A1E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8" name="Freihandform: Form 47">
              <a:extLst>
                <a:ext uri="{FF2B5EF4-FFF2-40B4-BE49-F238E27FC236}">
                  <a16:creationId xmlns:a16="http://schemas.microsoft.com/office/drawing/2014/main" id="{265F5132-03FB-B03F-9820-791B330729E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66377083-83A0-C6B0-0E74-996162463370}"/>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0" name="Gruppieren 49">
              <a:extLst>
                <a:ext uri="{FF2B5EF4-FFF2-40B4-BE49-F238E27FC236}">
                  <a16:creationId xmlns:a16="http://schemas.microsoft.com/office/drawing/2014/main" id="{7C298955-674B-48F3-4625-08A901AF728B}"/>
                </a:ext>
              </a:extLst>
            </p:cNvPr>
            <p:cNvGrpSpPr/>
            <p:nvPr userDrawn="1"/>
          </p:nvGrpSpPr>
          <p:grpSpPr bwMode="gray">
            <a:xfrm>
              <a:off x="8616280" y="-207392"/>
              <a:ext cx="360040" cy="108000"/>
              <a:chOff x="5879976" y="-207392"/>
              <a:chExt cx="360040" cy="108000"/>
            </a:xfrm>
          </p:grpSpPr>
          <p:sp>
            <p:nvSpPr>
              <p:cNvPr id="54" name="Freihandform: Form 53">
                <a:extLst>
                  <a:ext uri="{FF2B5EF4-FFF2-40B4-BE49-F238E27FC236}">
                    <a16:creationId xmlns:a16="http://schemas.microsoft.com/office/drawing/2014/main" id="{5125165F-AF6D-01E8-1777-B2BB1FA57D5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eihandform: Form 54">
                <a:extLst>
                  <a:ext uri="{FF2B5EF4-FFF2-40B4-BE49-F238E27FC236}">
                    <a16:creationId xmlns:a16="http://schemas.microsoft.com/office/drawing/2014/main" id="{71A66DC9-8514-2266-0EAC-E39AA3FB6BA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1" name="Gruppieren 50">
              <a:extLst>
                <a:ext uri="{FF2B5EF4-FFF2-40B4-BE49-F238E27FC236}">
                  <a16:creationId xmlns:a16="http://schemas.microsoft.com/office/drawing/2014/main" id="{2EAF134E-C932-C5CE-5C20-388275242582}"/>
                </a:ext>
              </a:extLst>
            </p:cNvPr>
            <p:cNvGrpSpPr/>
            <p:nvPr userDrawn="1"/>
          </p:nvGrpSpPr>
          <p:grpSpPr bwMode="gray">
            <a:xfrm>
              <a:off x="3143672" y="-207392"/>
              <a:ext cx="360040" cy="108000"/>
              <a:chOff x="5879976" y="-207392"/>
              <a:chExt cx="360040" cy="108000"/>
            </a:xfrm>
          </p:grpSpPr>
          <p:sp>
            <p:nvSpPr>
              <p:cNvPr id="52" name="Freihandform: Form 51">
                <a:extLst>
                  <a:ext uri="{FF2B5EF4-FFF2-40B4-BE49-F238E27FC236}">
                    <a16:creationId xmlns:a16="http://schemas.microsoft.com/office/drawing/2014/main" id="{F5129734-99A0-7689-BCB6-740D3939956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3" name="Freihandform: Form 52">
                <a:extLst>
                  <a:ext uri="{FF2B5EF4-FFF2-40B4-BE49-F238E27FC236}">
                    <a16:creationId xmlns:a16="http://schemas.microsoft.com/office/drawing/2014/main" id="{63049F20-8244-EB2C-176A-A44273F6D48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6" name="Titel 15">
            <a:extLst>
              <a:ext uri="{FF2B5EF4-FFF2-40B4-BE49-F238E27FC236}">
                <a16:creationId xmlns:a16="http://schemas.microsoft.com/office/drawing/2014/main" id="{E3FFE8E4-0BAF-C152-0573-2612B19E4E15}"/>
              </a:ext>
            </a:extLst>
          </p:cNvPr>
          <p:cNvSpPr>
            <a:spLocks noGrp="1"/>
          </p:cNvSpPr>
          <p:nvPr>
            <p:ph type="title" hasCustomPrompt="1"/>
          </p:nvPr>
        </p:nvSpPr>
        <p:spPr bwMode="gray"/>
        <p:txBody>
          <a:bodyPr/>
          <a:lstStyle/>
          <a:p>
            <a:r>
              <a:rPr lang="en-US" dirty="0"/>
              <a:t>Click to add title</a:t>
            </a:r>
          </a:p>
        </p:txBody>
      </p:sp>
    </p:spTree>
    <p:extLst>
      <p:ext uri="{BB962C8B-B14F-4D97-AF65-F5344CB8AC3E}">
        <p14:creationId xmlns:p14="http://schemas.microsoft.com/office/powerpoint/2010/main" val="219285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Only Title - with Line">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DE8C1498-EAA7-4B25-A689-A355EBF7082E}"/>
              </a:ext>
            </a:extLst>
          </p:cNvPr>
          <p:cNvSpPr>
            <a:spLocks noGrp="1"/>
          </p:cNvSpPr>
          <p:nvPr>
            <p:ph type="ftr" sz="quarter" idx="13"/>
          </p:nvPr>
        </p:nvSpPr>
        <p:spPr bwMode="gray">
          <a:xfrm>
            <a:off x="695400" y="6489352"/>
            <a:ext cx="4680000" cy="108000"/>
          </a:xfrm>
        </p:spPr>
        <p:txBody>
          <a:bodyPr/>
          <a:lstStyle/>
          <a:p>
            <a:r>
              <a:rPr lang="en-US" dirty="0"/>
              <a:t>Footer: Please add appropriate company</a:t>
            </a:r>
          </a:p>
        </p:txBody>
      </p:sp>
      <p:sp>
        <p:nvSpPr>
          <p:cNvPr id="2" name="Titel 1"/>
          <p:cNvSpPr>
            <a:spLocks noGrp="1"/>
          </p:cNvSpPr>
          <p:nvPr>
            <p:ph type="title" hasCustomPrompt="1"/>
          </p:nvPr>
        </p:nvSpPr>
        <p:spPr bwMode="gray">
          <a:xfrm>
            <a:off x="695325" y="620688"/>
            <a:ext cx="8280000" cy="1044000"/>
          </a:xfrm>
        </p:spPr>
        <p:txBody>
          <a:bodyPr vert="horz" lIns="0" tIns="0" rIns="0" bIns="0" rtlCol="0" anchor="b">
            <a:noAutofit/>
          </a:bodyPr>
          <a:lstStyle>
            <a:lvl1pPr>
              <a:defRPr lang="de-DE" noProof="0" dirty="0"/>
            </a:lvl1pPr>
          </a:lstStyle>
          <a:p>
            <a:pPr lvl="0"/>
            <a:r>
              <a:rPr lang="en-US" dirty="0"/>
              <a:t>Click to add </a:t>
            </a:r>
            <a:r>
              <a:rPr lang="en-US" noProof="0" dirty="0"/>
              <a:t>heading (for text slides)</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4" name="Titelplatzhalter 1">
            <a:extLst>
              <a:ext uri="{FF2B5EF4-FFF2-40B4-BE49-F238E27FC236}">
                <a16:creationId xmlns:a16="http://schemas.microsoft.com/office/drawing/2014/main" id="{7A12E2BC-6ABE-7962-734C-FBC5085F9792}"/>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9" name="Gruppieren 38">
            <a:extLst>
              <a:ext uri="{FF2B5EF4-FFF2-40B4-BE49-F238E27FC236}">
                <a16:creationId xmlns:a16="http://schemas.microsoft.com/office/drawing/2014/main" id="{CA0F2C60-CF65-8FCF-735E-FD40248C4574}"/>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368B4BEF-B972-160E-4D54-482FB12CFB6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FD7CE927-F283-8D28-4B88-D6AC6D89CE9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C3A7B325-5C10-F0A0-FA9C-8A9722F0416D}"/>
                </a:ext>
              </a:extLst>
            </p:cNvPr>
            <p:cNvGrpSpPr/>
            <p:nvPr userDrawn="1"/>
          </p:nvGrpSpPr>
          <p:grpSpPr bwMode="gray">
            <a:xfrm>
              <a:off x="5879976" y="-207392"/>
              <a:ext cx="360040" cy="108000"/>
              <a:chOff x="5879976" y="-207392"/>
              <a:chExt cx="360040" cy="108000"/>
            </a:xfrm>
          </p:grpSpPr>
          <p:sp>
            <p:nvSpPr>
              <p:cNvPr id="29" name="Freihandform: Form 28">
                <a:extLst>
                  <a:ext uri="{FF2B5EF4-FFF2-40B4-BE49-F238E27FC236}">
                    <a16:creationId xmlns:a16="http://schemas.microsoft.com/office/drawing/2014/main" id="{EA32D5FF-D20F-9791-161E-410FF7C5FDA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F48129C-0460-F84F-17B1-C10EE4F64E0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5962E451-6665-9556-AB49-5314BA054613}"/>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1F25593-C128-FB87-77AF-A365F0FA3451}"/>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28D5F064-7622-B461-E545-0ECB36AEA0D9}"/>
                </a:ext>
              </a:extLst>
            </p:cNvPr>
            <p:cNvGrpSpPr/>
            <p:nvPr userDrawn="1"/>
          </p:nvGrpSpPr>
          <p:grpSpPr bwMode="gray">
            <a:xfrm>
              <a:off x="8616280" y="-207392"/>
              <a:ext cx="360040" cy="108000"/>
              <a:chOff x="5879976" y="-207392"/>
              <a:chExt cx="360040" cy="108000"/>
            </a:xfrm>
          </p:grpSpPr>
          <p:sp>
            <p:nvSpPr>
              <p:cNvPr id="34" name="Freihandform: Form 33">
                <a:extLst>
                  <a:ext uri="{FF2B5EF4-FFF2-40B4-BE49-F238E27FC236}">
                    <a16:creationId xmlns:a16="http://schemas.microsoft.com/office/drawing/2014/main" id="{979262FC-2DB1-ED90-00EC-FB95893ADBE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4A26CCCB-7FDC-6D15-51D0-E5D1B6007F8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6" name="Gruppieren 35">
              <a:extLst>
                <a:ext uri="{FF2B5EF4-FFF2-40B4-BE49-F238E27FC236}">
                  <a16:creationId xmlns:a16="http://schemas.microsoft.com/office/drawing/2014/main" id="{C4CE6807-C2C1-B852-73C2-E53941606E1E}"/>
                </a:ext>
              </a:extLst>
            </p:cNvPr>
            <p:cNvGrpSpPr/>
            <p:nvPr userDrawn="1"/>
          </p:nvGrpSpPr>
          <p:grpSpPr bwMode="gray">
            <a:xfrm>
              <a:off x="3143672" y="-207392"/>
              <a:ext cx="360040" cy="108000"/>
              <a:chOff x="5879976" y="-207392"/>
              <a:chExt cx="360040" cy="108000"/>
            </a:xfrm>
          </p:grpSpPr>
          <p:sp>
            <p:nvSpPr>
              <p:cNvPr id="37" name="Freihandform: Form 36">
                <a:extLst>
                  <a:ext uri="{FF2B5EF4-FFF2-40B4-BE49-F238E27FC236}">
                    <a16:creationId xmlns:a16="http://schemas.microsoft.com/office/drawing/2014/main" id="{839888F0-1469-B6FD-EF10-C622F6A53A5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1D30697D-9348-7862-C5BD-DA8B05531FB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98672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Only Title - without Lin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3" name="Fußzeilenplatzhalter 2">
            <a:extLst>
              <a:ext uri="{FF2B5EF4-FFF2-40B4-BE49-F238E27FC236}">
                <a16:creationId xmlns:a16="http://schemas.microsoft.com/office/drawing/2014/main" id="{DE8C1498-EAA7-4B25-A689-A355EBF7082E}"/>
              </a:ext>
            </a:extLst>
          </p:cNvPr>
          <p:cNvSpPr>
            <a:spLocks noGrp="1"/>
          </p:cNvSpPr>
          <p:nvPr>
            <p:ph type="ftr" sz="quarter" idx="13"/>
          </p:nvPr>
        </p:nvSpPr>
        <p:spPr bwMode="gray"/>
        <p:txBody>
          <a:bodyPr/>
          <a:lstStyle/>
          <a:p>
            <a:r>
              <a:rPr lang="en-US" dirty="0"/>
              <a:t>Footer: Please add appropriate company</a:t>
            </a:r>
          </a:p>
        </p:txBody>
      </p:sp>
      <p:sp>
        <p:nvSpPr>
          <p:cNvPr id="4" name="Titel 1">
            <a:extLst>
              <a:ext uri="{FF2B5EF4-FFF2-40B4-BE49-F238E27FC236}">
                <a16:creationId xmlns:a16="http://schemas.microsoft.com/office/drawing/2014/main" id="{D5B74B5C-6E0B-74E0-9281-159D477AAC13}"/>
              </a:ext>
            </a:extLst>
          </p:cNvPr>
          <p:cNvSpPr>
            <a:spLocks noGrp="1"/>
          </p:cNvSpPr>
          <p:nvPr>
            <p:ph type="title" hasCustomPrompt="1"/>
          </p:nvPr>
        </p:nvSpPr>
        <p:spPr bwMode="gray">
          <a:xfrm>
            <a:off x="695400" y="620688"/>
            <a:ext cx="8280000" cy="1044000"/>
          </a:xfrm>
        </p:spPr>
        <p:txBody>
          <a:bodyPr vert="horz" lIns="0" tIns="0" rIns="0" bIns="0" rtlCol="0" anchor="b">
            <a:noAutofit/>
          </a:bodyPr>
          <a:lstStyle>
            <a:lvl1pPr>
              <a:defRPr lang="de-DE" noProof="0" dirty="0"/>
            </a:lvl1pPr>
          </a:lstStyle>
          <a:p>
            <a:pPr lvl="0"/>
            <a:r>
              <a:rPr lang="en-US" dirty="0"/>
              <a:t>Click to add</a:t>
            </a:r>
            <a:r>
              <a:rPr lang="en-US" noProof="0" dirty="0"/>
              <a:t> heading (for images/elements)</a:t>
            </a:r>
          </a:p>
        </p:txBody>
      </p:sp>
      <p:grpSp>
        <p:nvGrpSpPr>
          <p:cNvPr id="25" name="Gruppieren 24">
            <a:extLst>
              <a:ext uri="{FF2B5EF4-FFF2-40B4-BE49-F238E27FC236}">
                <a16:creationId xmlns:a16="http://schemas.microsoft.com/office/drawing/2014/main" id="{8CEDBEBA-4496-AA2A-699A-039FFBB2729A}"/>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F11CED92-23CD-D61F-E232-B2ADF0F10885}"/>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9F20AA77-4CFB-B6F0-6996-B39C206F7868}"/>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462D0B87-45C0-3F2B-AABA-B29BB4612219}"/>
                </a:ext>
              </a:extLst>
            </p:cNvPr>
            <p:cNvGrpSpPr/>
            <p:nvPr userDrawn="1"/>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7BD96C65-5A0E-3812-DBF0-B6F8B4472CB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099D11A0-0281-2E61-DD36-AE723D240E2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CF3C88B3-D4EE-BC7B-37AA-1A7A9F152B0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256EB0B-CA91-78C9-B57F-7FB2BF8D5919}"/>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D0D13424-5935-8562-29E6-8B4E5C96AD36}"/>
                </a:ext>
              </a:extLst>
            </p:cNvPr>
            <p:cNvGrpSpPr/>
            <p:nvPr userDrawn="1"/>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F50151F5-1701-B14A-A04F-FB0C14B1CD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B642AF49-12FC-643D-FE8C-9849F3FE5AE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34842197-53F0-D060-DB43-9B1584FD9146}"/>
                </a:ext>
              </a:extLst>
            </p:cNvPr>
            <p:cNvGrpSpPr/>
            <p:nvPr userDrawn="1"/>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97E86C8-DAF5-4F9F-0AC4-79E6A11D1ED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6590E47B-41EE-B806-7975-070955D5737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425068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deep - with Line and Content">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CE82B8A1-0CCE-4815-9668-383D7DE7D8B4}" type="slidenum">
              <a:rPr lang="en-US" noProof="0" smtClean="0"/>
              <a:pPr/>
              <a:t>‹#›</a:t>
            </a:fld>
            <a:endParaRPr lang="en-US" noProof="0" dirty="0"/>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95401" y="620688"/>
            <a:ext cx="4320479" cy="1656000"/>
          </a:xfrm>
        </p:spPr>
        <p:txBody>
          <a:bodyPr vert="horz" lIns="0" tIns="0" rIns="0" bIns="0" rtlCol="0" anchor="b">
            <a:noAutofit/>
          </a:bodyPr>
          <a:lstStyle>
            <a:lvl1pPr>
              <a:defRPr lang="de-DE" noProof="0" dirty="0"/>
            </a:lvl1pPr>
          </a:lstStyle>
          <a:p>
            <a:pPr lvl="0"/>
            <a:r>
              <a:rPr lang="en-US" dirty="0"/>
              <a:t>Click to add</a:t>
            </a:r>
            <a:br>
              <a:rPr lang="en-US" noProof="0" dirty="0"/>
            </a:br>
            <a:r>
              <a:rPr lang="en-US" noProof="0" dirty="0"/>
              <a:t>deep heading</a:t>
            </a:r>
            <a:br>
              <a:rPr lang="en-US" noProof="0" dirty="0"/>
            </a:br>
            <a:r>
              <a:rPr lang="en-US" noProof="0" dirty="0"/>
              <a:t>(for text slides)</a:t>
            </a:r>
          </a:p>
        </p:txBody>
      </p:sp>
      <p:sp>
        <p:nvSpPr>
          <p:cNvPr id="16" name="Textplatzhalter 15">
            <a:extLst>
              <a:ext uri="{FF2B5EF4-FFF2-40B4-BE49-F238E27FC236}">
                <a16:creationId xmlns:a16="http://schemas.microsoft.com/office/drawing/2014/main" id="{2E00D667-49A1-47E5-9412-6CD7271FA83E}"/>
              </a:ext>
            </a:extLst>
          </p:cNvPr>
          <p:cNvSpPr>
            <a:spLocks noGrp="1"/>
          </p:cNvSpPr>
          <p:nvPr>
            <p:ph type="body" sz="quarter" idx="15" hasCustomPrompt="1"/>
          </p:nvPr>
        </p:nvSpPr>
        <p:spPr bwMode="gray">
          <a:xfrm>
            <a:off x="695720" y="2774571"/>
            <a:ext cx="2808000" cy="3456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Fußzeilenplatzhalter 1">
            <a:extLst>
              <a:ext uri="{FF2B5EF4-FFF2-40B4-BE49-F238E27FC236}">
                <a16:creationId xmlns:a16="http://schemas.microsoft.com/office/drawing/2014/main" id="{77AA42EE-A1CB-4229-A34C-AC5A1EB0C8B2}"/>
              </a:ext>
            </a:extLst>
          </p:cNvPr>
          <p:cNvSpPr>
            <a:spLocks noGrp="1"/>
          </p:cNvSpPr>
          <p:nvPr>
            <p:ph type="ftr" sz="quarter" idx="16"/>
          </p:nvPr>
        </p:nvSpPr>
        <p:spPr bwMode="gray"/>
        <p:txBody>
          <a:bodyPr/>
          <a:lstStyle/>
          <a:p>
            <a:r>
              <a:rPr lang="en-US" dirty="0"/>
              <a:t>Footer: Please add appropriate company</a:t>
            </a:r>
          </a:p>
        </p:txBody>
      </p:sp>
      <p:sp>
        <p:nvSpPr>
          <p:cNvPr id="6" name="Titelplatzhalter 1">
            <a:extLst>
              <a:ext uri="{FF2B5EF4-FFF2-40B4-BE49-F238E27FC236}">
                <a16:creationId xmlns:a16="http://schemas.microsoft.com/office/drawing/2014/main" id="{7BF58744-0E73-754F-C65E-E871C1A64945}"/>
              </a:ext>
            </a:extLst>
          </p:cNvPr>
          <p:cNvSpPr txBox="1">
            <a:spLocks/>
          </p:cNvSpPr>
          <p:nvPr userDrawn="1"/>
        </p:nvSpPr>
        <p:spPr bwMode="gray">
          <a:xfrm>
            <a:off x="695401" y="2204864"/>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54" name="Gruppieren 53">
            <a:extLst>
              <a:ext uri="{FF2B5EF4-FFF2-40B4-BE49-F238E27FC236}">
                <a16:creationId xmlns:a16="http://schemas.microsoft.com/office/drawing/2014/main" id="{D99F73E5-5985-50BD-9777-7E8EF96893BB}"/>
              </a:ext>
            </a:extLst>
          </p:cNvPr>
          <p:cNvGrpSpPr/>
          <p:nvPr userDrawn="1"/>
        </p:nvGrpSpPr>
        <p:grpSpPr bwMode="gray">
          <a:xfrm>
            <a:off x="3143672" y="-207392"/>
            <a:ext cx="5832648" cy="108000"/>
            <a:chOff x="3143672" y="-207392"/>
            <a:chExt cx="5832648" cy="108000"/>
          </a:xfrm>
        </p:grpSpPr>
        <p:sp>
          <p:nvSpPr>
            <p:cNvPr id="55" name="Freihandform: Form 54">
              <a:extLst>
                <a:ext uri="{FF2B5EF4-FFF2-40B4-BE49-F238E27FC236}">
                  <a16:creationId xmlns:a16="http://schemas.microsoft.com/office/drawing/2014/main" id="{6CD9780A-34BC-1ABE-52FF-9CD56726D6DA}"/>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9554FC43-17A2-8FC3-0BC6-A3ACBB4604E6}"/>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7" name="Gruppieren 56">
              <a:extLst>
                <a:ext uri="{FF2B5EF4-FFF2-40B4-BE49-F238E27FC236}">
                  <a16:creationId xmlns:a16="http://schemas.microsoft.com/office/drawing/2014/main" id="{5DEE10DA-B34E-4CDA-14E6-BA1E489D691B}"/>
                </a:ext>
              </a:extLst>
            </p:cNvPr>
            <p:cNvGrpSpPr/>
            <p:nvPr userDrawn="1"/>
          </p:nvGrpSpPr>
          <p:grpSpPr bwMode="gray">
            <a:xfrm>
              <a:off x="5879976" y="-207392"/>
              <a:ext cx="360040" cy="108000"/>
              <a:chOff x="5879976" y="-207392"/>
              <a:chExt cx="360040" cy="108000"/>
            </a:xfrm>
          </p:grpSpPr>
          <p:sp>
            <p:nvSpPr>
              <p:cNvPr id="66" name="Freihandform: Form 65">
                <a:extLst>
                  <a:ext uri="{FF2B5EF4-FFF2-40B4-BE49-F238E27FC236}">
                    <a16:creationId xmlns:a16="http://schemas.microsoft.com/office/drawing/2014/main" id="{8B1C93DD-F514-8DE5-5C84-45E2BAF4541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7" name="Freihandform: Form 66">
                <a:extLst>
                  <a:ext uri="{FF2B5EF4-FFF2-40B4-BE49-F238E27FC236}">
                    <a16:creationId xmlns:a16="http://schemas.microsoft.com/office/drawing/2014/main" id="{9F5ABD0F-2D05-6765-AAB4-AEA02E2F3ED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8" name="Freihandform: Form 57">
              <a:extLst>
                <a:ext uri="{FF2B5EF4-FFF2-40B4-BE49-F238E27FC236}">
                  <a16:creationId xmlns:a16="http://schemas.microsoft.com/office/drawing/2014/main" id="{C97D11E1-6919-CE12-032B-6A66ED047B15}"/>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Freihandform: Form 58">
              <a:extLst>
                <a:ext uri="{FF2B5EF4-FFF2-40B4-BE49-F238E27FC236}">
                  <a16:creationId xmlns:a16="http://schemas.microsoft.com/office/drawing/2014/main" id="{A3440ED5-F81A-DC3F-3457-9803A3E982A2}"/>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0" name="Gruppieren 59">
              <a:extLst>
                <a:ext uri="{FF2B5EF4-FFF2-40B4-BE49-F238E27FC236}">
                  <a16:creationId xmlns:a16="http://schemas.microsoft.com/office/drawing/2014/main" id="{FE01C613-FCD2-870A-1C6C-9D8E83187D75}"/>
                </a:ext>
              </a:extLst>
            </p:cNvPr>
            <p:cNvGrpSpPr/>
            <p:nvPr userDrawn="1"/>
          </p:nvGrpSpPr>
          <p:grpSpPr bwMode="gray">
            <a:xfrm>
              <a:off x="8616280" y="-207392"/>
              <a:ext cx="360040" cy="108000"/>
              <a:chOff x="5879976" y="-207392"/>
              <a:chExt cx="360040" cy="108000"/>
            </a:xfrm>
          </p:grpSpPr>
          <p:sp>
            <p:nvSpPr>
              <p:cNvPr id="64" name="Freihandform: Form 63">
                <a:extLst>
                  <a:ext uri="{FF2B5EF4-FFF2-40B4-BE49-F238E27FC236}">
                    <a16:creationId xmlns:a16="http://schemas.microsoft.com/office/drawing/2014/main" id="{FA9640D0-1C1A-3829-C2DB-741F604B52C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5" name="Freihandform: Form 64">
                <a:extLst>
                  <a:ext uri="{FF2B5EF4-FFF2-40B4-BE49-F238E27FC236}">
                    <a16:creationId xmlns:a16="http://schemas.microsoft.com/office/drawing/2014/main" id="{928F4AA0-B9BE-E63D-06C7-125907FC447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1" name="Gruppieren 60">
              <a:extLst>
                <a:ext uri="{FF2B5EF4-FFF2-40B4-BE49-F238E27FC236}">
                  <a16:creationId xmlns:a16="http://schemas.microsoft.com/office/drawing/2014/main" id="{63FA1694-9560-ADD9-7F51-748CC8F8074E}"/>
                </a:ext>
              </a:extLst>
            </p:cNvPr>
            <p:cNvGrpSpPr/>
            <p:nvPr userDrawn="1"/>
          </p:nvGrpSpPr>
          <p:grpSpPr bwMode="gray">
            <a:xfrm>
              <a:off x="3143672" y="-207392"/>
              <a:ext cx="360040" cy="108000"/>
              <a:chOff x="5879976" y="-207392"/>
              <a:chExt cx="360040" cy="108000"/>
            </a:xfrm>
          </p:grpSpPr>
          <p:sp>
            <p:nvSpPr>
              <p:cNvPr id="62" name="Freihandform: Form 61">
                <a:extLst>
                  <a:ext uri="{FF2B5EF4-FFF2-40B4-BE49-F238E27FC236}">
                    <a16:creationId xmlns:a16="http://schemas.microsoft.com/office/drawing/2014/main" id="{D55CD776-E2D7-6D73-134C-E62843A1A8D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3" name="Freihandform: Form 62">
                <a:extLst>
                  <a:ext uri="{FF2B5EF4-FFF2-40B4-BE49-F238E27FC236}">
                    <a16:creationId xmlns:a16="http://schemas.microsoft.com/office/drawing/2014/main" id="{EE686167-8B45-DAAE-5AD3-AEBDB77A442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33843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deep - without Lin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CE82B8A1-0CCE-4815-9668-383D7DE7D8B4}" type="slidenum">
              <a:rPr lang="en-US" noProof="0" smtClean="0"/>
              <a:pPr/>
              <a:t>‹#›</a:t>
            </a:fld>
            <a:endParaRPr lang="en-US" noProof="0" dirty="0"/>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95401" y="620688"/>
            <a:ext cx="4320479" cy="1656000"/>
          </a:xfrm>
        </p:spPr>
        <p:txBody>
          <a:bodyPr vert="horz" lIns="0" tIns="0" rIns="0" bIns="0" rtlCol="0" anchor="b">
            <a:noAutofit/>
          </a:bodyPr>
          <a:lstStyle>
            <a:lvl1pPr>
              <a:defRPr lang="de-DE" noProof="0" dirty="0"/>
            </a:lvl1pPr>
          </a:lstStyle>
          <a:p>
            <a:pPr lvl="0"/>
            <a:r>
              <a:rPr lang="en-US" dirty="0"/>
              <a:t>Click to add</a:t>
            </a:r>
            <a:br>
              <a:rPr lang="en-US" dirty="0"/>
            </a:br>
            <a:r>
              <a:rPr lang="en-US" noProof="0" dirty="0"/>
              <a:t>deep heading</a:t>
            </a:r>
            <a:br>
              <a:rPr lang="en-US" noProof="0" dirty="0"/>
            </a:br>
            <a:r>
              <a:rPr lang="en-US" noProof="0" dirty="0"/>
              <a:t>(for images/elements)</a:t>
            </a:r>
          </a:p>
        </p:txBody>
      </p:sp>
      <p:sp>
        <p:nvSpPr>
          <p:cNvPr id="2" name="Fußzeilenplatzhalter 1">
            <a:extLst>
              <a:ext uri="{FF2B5EF4-FFF2-40B4-BE49-F238E27FC236}">
                <a16:creationId xmlns:a16="http://schemas.microsoft.com/office/drawing/2014/main" id="{77AA42EE-A1CB-4229-A34C-AC5A1EB0C8B2}"/>
              </a:ext>
            </a:extLst>
          </p:cNvPr>
          <p:cNvSpPr>
            <a:spLocks noGrp="1"/>
          </p:cNvSpPr>
          <p:nvPr>
            <p:ph type="ftr" sz="quarter" idx="16"/>
          </p:nvPr>
        </p:nvSpPr>
        <p:spPr bwMode="gray"/>
        <p:txBody>
          <a:bodyPr/>
          <a:lstStyle/>
          <a:p>
            <a:r>
              <a:rPr lang="en-US" dirty="0"/>
              <a:t>Footer: Please add appropriate company</a:t>
            </a:r>
          </a:p>
        </p:txBody>
      </p:sp>
      <p:grpSp>
        <p:nvGrpSpPr>
          <p:cNvPr id="38" name="Gruppieren 37">
            <a:extLst>
              <a:ext uri="{FF2B5EF4-FFF2-40B4-BE49-F238E27FC236}">
                <a16:creationId xmlns:a16="http://schemas.microsoft.com/office/drawing/2014/main" id="{B4B8F33E-8213-7275-1B8E-9C34197A14E2}"/>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E32694D8-4FE8-6784-69A2-F52AB848499B}"/>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349B5100-84CB-FB7A-D89C-22B215C52A93}"/>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0F270520-6B08-78C3-8A3D-260214DB226D}"/>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848838EA-E405-0C6F-66C8-0E382A1F0BE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F85CE07A-C747-1C6A-18B0-6EAD045DFB2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C9977894-90DE-F610-5ADA-FFEA66EA3C48}"/>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529B9649-E0BB-BBBB-232E-1AA254FFC089}"/>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1B59674A-D1A9-66CA-F090-377216AD35CC}"/>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C794C931-D595-EE4C-0157-B13B2F5F36A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4218597F-11DA-834D-0C8A-6BD26681FCB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85EF0BE5-590F-F598-23CD-3C5CF353AFEE}"/>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50F92739-7BDE-EDD2-CF90-5C64110F1A2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17A80FC1-FF1C-0001-5240-F76ABA5C884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43347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ey Facts">
    <p:bg bwMode="gray">
      <p:bgPr>
        <a:solidFill>
          <a:schemeClr val="tx1"/>
        </a:solidFill>
        <a:effectLst/>
      </p:bgPr>
    </p:bg>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lvl1pPr>
              <a:defRPr>
                <a:solidFill>
                  <a:schemeClr val="bg1"/>
                </a:solidFill>
              </a:defRPr>
            </a:lvl1pPr>
          </a:lstStyle>
          <a:p>
            <a:fld id="{CE82B8A1-0CCE-4815-9668-383D7DE7D8B4}" type="slidenum">
              <a:rPr lang="en-US" smtClean="0"/>
              <a:pPr/>
              <a:t>‹#›</a:t>
            </a:fld>
            <a:endParaRPr lang="en-US" dirty="0"/>
          </a:p>
        </p:txBody>
      </p:sp>
      <p:sp>
        <p:nvSpPr>
          <p:cNvPr id="21" name="Bildplatzhalter 3">
            <a:extLst>
              <a:ext uri="{FF2B5EF4-FFF2-40B4-BE49-F238E27FC236}">
                <a16:creationId xmlns:a16="http://schemas.microsoft.com/office/drawing/2014/main" id="{BCA48E5C-D0F8-4C4F-A05A-1F7EF3CE0B87}"/>
              </a:ext>
            </a:extLst>
          </p:cNvPr>
          <p:cNvSpPr>
            <a:spLocks noGrp="1"/>
          </p:cNvSpPr>
          <p:nvPr>
            <p:ph type="pic" sz="quarter" idx="18" hasCustomPrompt="1"/>
          </p:nvPr>
        </p:nvSpPr>
        <p:spPr bwMode="gray">
          <a:xfrm>
            <a:off x="3467708" y="2276475"/>
            <a:ext cx="2736000" cy="11521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0" name="Textplatzhalter 3">
            <a:extLst>
              <a:ext uri="{FF2B5EF4-FFF2-40B4-BE49-F238E27FC236}">
                <a16:creationId xmlns:a16="http://schemas.microsoft.com/office/drawing/2014/main" id="{1CFF7B0D-B803-4EDA-A1D9-9A633090372C}"/>
              </a:ext>
            </a:extLst>
          </p:cNvPr>
          <p:cNvSpPr>
            <a:spLocks noGrp="1"/>
          </p:cNvSpPr>
          <p:nvPr>
            <p:ph type="body" sz="quarter" idx="17" hasCustomPrompt="1"/>
          </p:nvPr>
        </p:nvSpPr>
        <p:spPr bwMode="gray">
          <a:xfrm>
            <a:off x="696107" y="3645136"/>
            <a:ext cx="2448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6" name="Textplatzhalter 5">
            <a:extLst>
              <a:ext uri="{FF2B5EF4-FFF2-40B4-BE49-F238E27FC236}">
                <a16:creationId xmlns:a16="http://schemas.microsoft.com/office/drawing/2014/main" id="{30B71BFF-0074-4A8E-A01B-3B76CEEA3F52}"/>
              </a:ext>
            </a:extLst>
          </p:cNvPr>
          <p:cNvSpPr>
            <a:spLocks noGrp="1"/>
          </p:cNvSpPr>
          <p:nvPr>
            <p:ph type="body" sz="quarter" idx="22" hasCustomPrompt="1"/>
          </p:nvPr>
        </p:nvSpPr>
        <p:spPr bwMode="gray">
          <a:xfrm>
            <a:off x="696107" y="4790207"/>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9" name="Textplatzhalter 5">
            <a:extLst>
              <a:ext uri="{FF2B5EF4-FFF2-40B4-BE49-F238E27FC236}">
                <a16:creationId xmlns:a16="http://schemas.microsoft.com/office/drawing/2014/main" id="{1E336BD0-7CC1-4293-B449-B4E9D886256E}"/>
              </a:ext>
            </a:extLst>
          </p:cNvPr>
          <p:cNvSpPr>
            <a:spLocks noGrp="1"/>
          </p:cNvSpPr>
          <p:nvPr>
            <p:ph type="body" sz="quarter" idx="23" hasCustomPrompt="1"/>
          </p:nvPr>
        </p:nvSpPr>
        <p:spPr bwMode="gray">
          <a:xfrm>
            <a:off x="3503712" y="4790207"/>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 name="Textplatzhalter 5">
            <a:extLst>
              <a:ext uri="{FF2B5EF4-FFF2-40B4-BE49-F238E27FC236}">
                <a16:creationId xmlns:a16="http://schemas.microsoft.com/office/drawing/2014/main" id="{518DB0B2-BF65-48B8-9238-7DC0B235FDF8}"/>
              </a:ext>
            </a:extLst>
          </p:cNvPr>
          <p:cNvSpPr>
            <a:spLocks noGrp="1"/>
          </p:cNvSpPr>
          <p:nvPr>
            <p:ph type="body" sz="quarter" idx="24" hasCustomPrompt="1"/>
          </p:nvPr>
        </p:nvSpPr>
        <p:spPr bwMode="gray">
          <a:xfrm>
            <a:off x="6240016" y="4790207"/>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1" name="Textplatzhalter 5">
            <a:extLst>
              <a:ext uri="{FF2B5EF4-FFF2-40B4-BE49-F238E27FC236}">
                <a16:creationId xmlns:a16="http://schemas.microsoft.com/office/drawing/2014/main" id="{9F3FAE60-ACF8-4A07-A6D3-740BBB4378D6}"/>
              </a:ext>
            </a:extLst>
          </p:cNvPr>
          <p:cNvSpPr>
            <a:spLocks noGrp="1"/>
          </p:cNvSpPr>
          <p:nvPr>
            <p:ph type="body" sz="quarter" idx="25" hasCustomPrompt="1"/>
          </p:nvPr>
        </p:nvSpPr>
        <p:spPr bwMode="gray">
          <a:xfrm>
            <a:off x="8976320" y="4790207"/>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3" name="Textplatzhalter 3">
            <a:extLst>
              <a:ext uri="{FF2B5EF4-FFF2-40B4-BE49-F238E27FC236}">
                <a16:creationId xmlns:a16="http://schemas.microsoft.com/office/drawing/2014/main" id="{15F5356B-0391-499C-AA62-4AF921DA2883}"/>
              </a:ext>
            </a:extLst>
          </p:cNvPr>
          <p:cNvSpPr>
            <a:spLocks noGrp="1"/>
          </p:cNvSpPr>
          <p:nvPr>
            <p:ph type="body" sz="quarter" idx="30" hasCustomPrompt="1"/>
          </p:nvPr>
        </p:nvSpPr>
        <p:spPr bwMode="gray">
          <a:xfrm>
            <a:off x="3503712" y="3643718"/>
            <a:ext cx="2376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4" name="Textplatzhalter 3">
            <a:extLst>
              <a:ext uri="{FF2B5EF4-FFF2-40B4-BE49-F238E27FC236}">
                <a16:creationId xmlns:a16="http://schemas.microsoft.com/office/drawing/2014/main" id="{BC5F186F-6F34-42D2-99BA-6CCB037F74CC}"/>
              </a:ext>
            </a:extLst>
          </p:cNvPr>
          <p:cNvSpPr>
            <a:spLocks noGrp="1"/>
          </p:cNvSpPr>
          <p:nvPr>
            <p:ph type="body" sz="quarter" idx="31" hasCustomPrompt="1"/>
          </p:nvPr>
        </p:nvSpPr>
        <p:spPr bwMode="gray">
          <a:xfrm>
            <a:off x="6240016" y="3641705"/>
            <a:ext cx="2376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5" name="Textplatzhalter 3">
            <a:extLst>
              <a:ext uri="{FF2B5EF4-FFF2-40B4-BE49-F238E27FC236}">
                <a16:creationId xmlns:a16="http://schemas.microsoft.com/office/drawing/2014/main" id="{FA70ECC1-39B2-47A5-94E4-95BE84D47192}"/>
              </a:ext>
            </a:extLst>
          </p:cNvPr>
          <p:cNvSpPr>
            <a:spLocks noGrp="1"/>
          </p:cNvSpPr>
          <p:nvPr>
            <p:ph type="body" sz="quarter" idx="32" hasCustomPrompt="1"/>
          </p:nvPr>
        </p:nvSpPr>
        <p:spPr bwMode="gray">
          <a:xfrm>
            <a:off x="8976320" y="3644752"/>
            <a:ext cx="2448000" cy="1008000"/>
          </a:xfrm>
        </p:spPr>
        <p:txBody>
          <a:bodyPr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 name="Fußzeilenplatzhalter 2">
            <a:extLst>
              <a:ext uri="{FF2B5EF4-FFF2-40B4-BE49-F238E27FC236}">
                <a16:creationId xmlns:a16="http://schemas.microsoft.com/office/drawing/2014/main" id="{B1669BC1-B054-46AF-A017-07D120EBB287}"/>
              </a:ext>
            </a:extLst>
          </p:cNvPr>
          <p:cNvSpPr>
            <a:spLocks noGrp="1"/>
          </p:cNvSpPr>
          <p:nvPr>
            <p:ph type="ftr" sz="quarter" idx="33"/>
          </p:nvPr>
        </p:nvSpPr>
        <p:spPr bwMode="gray"/>
        <p:txBody>
          <a:bodyPr/>
          <a:lstStyle>
            <a:lvl1pPr>
              <a:defRPr>
                <a:solidFill>
                  <a:schemeClr val="bg1"/>
                </a:solidFill>
              </a:defRPr>
            </a:lvl1pPr>
          </a:lstStyle>
          <a:p>
            <a:r>
              <a:rPr lang="en-US" dirty="0"/>
              <a:t>Footer: Please add appropriate company</a:t>
            </a:r>
          </a:p>
        </p:txBody>
      </p:sp>
      <p:sp>
        <p:nvSpPr>
          <p:cNvPr id="5" name="Titel 1">
            <a:extLst>
              <a:ext uri="{FF2B5EF4-FFF2-40B4-BE49-F238E27FC236}">
                <a16:creationId xmlns:a16="http://schemas.microsoft.com/office/drawing/2014/main" id="{3EA8B2CF-BB17-B456-D892-E96B3EE19356}"/>
              </a:ext>
            </a:extLst>
          </p:cNvPr>
          <p:cNvSpPr>
            <a:spLocks noGrp="1"/>
          </p:cNvSpPr>
          <p:nvPr>
            <p:ph type="title" hasCustomPrompt="1"/>
          </p:nvPr>
        </p:nvSpPr>
        <p:spPr bwMode="gray">
          <a:xfrm>
            <a:off x="695400" y="620688"/>
            <a:ext cx="5400598" cy="1044000"/>
          </a:xfrm>
        </p:spPr>
        <p:txBody>
          <a:bodyPr vert="horz" lIns="0" tIns="0" rIns="0" bIns="0" rtlCol="0" anchor="b">
            <a:noAutofit/>
          </a:bodyPr>
          <a:lstStyle>
            <a:lvl1pPr>
              <a:defRPr lang="de-DE" noProof="0" dirty="0">
                <a:solidFill>
                  <a:schemeClr val="bg1"/>
                </a:solidFill>
              </a:defRPr>
            </a:lvl1pPr>
          </a:lstStyle>
          <a:p>
            <a:pPr lvl="0"/>
            <a:r>
              <a:rPr lang="en-US" dirty="0"/>
              <a:t>Click to add title</a:t>
            </a:r>
            <a:endParaRPr lang="en-US" noProof="0" dirty="0"/>
          </a:p>
        </p:txBody>
      </p:sp>
      <p:grpSp>
        <p:nvGrpSpPr>
          <p:cNvPr id="36" name="Gruppieren 35">
            <a:extLst>
              <a:ext uri="{FF2B5EF4-FFF2-40B4-BE49-F238E27FC236}">
                <a16:creationId xmlns:a16="http://schemas.microsoft.com/office/drawing/2014/main" id="{A828DDB0-44BF-DE2F-FEC1-FC7C35D4D54D}"/>
              </a:ext>
            </a:extLst>
          </p:cNvPr>
          <p:cNvGrpSpPr/>
          <p:nvPr userDrawn="1"/>
        </p:nvGrpSpPr>
        <p:grpSpPr bwMode="gray">
          <a:xfrm>
            <a:off x="3143672" y="-207392"/>
            <a:ext cx="5832648" cy="108000"/>
            <a:chOff x="3143672" y="-207392"/>
            <a:chExt cx="5832648" cy="108000"/>
          </a:xfrm>
        </p:grpSpPr>
        <p:sp>
          <p:nvSpPr>
            <p:cNvPr id="37" name="Freihandform: Form 36">
              <a:extLst>
                <a:ext uri="{FF2B5EF4-FFF2-40B4-BE49-F238E27FC236}">
                  <a16:creationId xmlns:a16="http://schemas.microsoft.com/office/drawing/2014/main" id="{110B085E-1CB2-9C49-FAC9-50080BA5050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6682B65-D7F6-02B0-8752-AC608933F2A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9" name="Gruppieren 38">
              <a:extLst>
                <a:ext uri="{FF2B5EF4-FFF2-40B4-BE49-F238E27FC236}">
                  <a16:creationId xmlns:a16="http://schemas.microsoft.com/office/drawing/2014/main" id="{2CCA262D-28F6-FCCC-108D-E33A99B0C9A3}"/>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8B9E7B46-3E57-B00C-737F-9A4E42CB7D1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5F56820B-F6C6-9808-38F5-E74C9260C66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0" name="Freihandform: Form 39">
              <a:extLst>
                <a:ext uri="{FF2B5EF4-FFF2-40B4-BE49-F238E27FC236}">
                  <a16:creationId xmlns:a16="http://schemas.microsoft.com/office/drawing/2014/main" id="{770F4A04-2131-2698-2FD8-24FD75F23F69}"/>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2FD52BDE-0E04-49B6-1058-FD98EC930F2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C36D5F0B-8B12-DD87-F3A8-D2A3C0BDB5B5}"/>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82124D41-37E4-0677-2FB3-AA30E75FB3F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AE02E23E-1512-186C-BA04-EF05B073656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3" name="Gruppieren 42">
              <a:extLst>
                <a:ext uri="{FF2B5EF4-FFF2-40B4-BE49-F238E27FC236}">
                  <a16:creationId xmlns:a16="http://schemas.microsoft.com/office/drawing/2014/main" id="{F4635D5D-C09C-5E67-3CB9-612A30BB0312}"/>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9F8FBAFD-F739-0741-F5AD-3A07BD1DF63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51EA2B0D-2457-7EA9-653F-146EE2DB0B8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Bildplatzhalter 3">
            <a:extLst>
              <a:ext uri="{FF2B5EF4-FFF2-40B4-BE49-F238E27FC236}">
                <a16:creationId xmlns:a16="http://schemas.microsoft.com/office/drawing/2014/main" id="{AA65DD36-1235-48FF-B371-443DC70CA809}"/>
              </a:ext>
            </a:extLst>
          </p:cNvPr>
          <p:cNvSpPr>
            <a:spLocks noGrp="1"/>
          </p:cNvSpPr>
          <p:nvPr>
            <p:ph type="pic" sz="quarter" idx="14" hasCustomPrompt="1"/>
          </p:nvPr>
        </p:nvSpPr>
        <p:spPr bwMode="gray">
          <a:xfrm>
            <a:off x="6240016" y="620712"/>
            <a:ext cx="5184000" cy="2808119"/>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Tree>
    <p:extLst>
      <p:ext uri="{BB962C8B-B14F-4D97-AF65-F5344CB8AC3E}">
        <p14:creationId xmlns:p14="http://schemas.microsoft.com/office/powerpoint/2010/main" val="4048648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ree Pictures with Conten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B8ED12C-8C1A-4F6D-A9E7-0249501BE59D}"/>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sp>
        <p:nvSpPr>
          <p:cNvPr id="4" name="Bildplatzhalter 3">
            <a:extLst>
              <a:ext uri="{FF2B5EF4-FFF2-40B4-BE49-F238E27FC236}">
                <a16:creationId xmlns:a16="http://schemas.microsoft.com/office/drawing/2014/main" id="{7423CB53-4470-4462-9146-EFEED281B435}"/>
              </a:ext>
            </a:extLst>
          </p:cNvPr>
          <p:cNvSpPr>
            <a:spLocks noGrp="1"/>
          </p:cNvSpPr>
          <p:nvPr>
            <p:ph type="pic" sz="quarter" idx="15" hasCustomPrompt="1"/>
          </p:nvPr>
        </p:nvSpPr>
        <p:spPr bwMode="gray">
          <a:xfrm>
            <a:off x="4367808" y="2276642"/>
            <a:ext cx="3384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5" name="Inhaltsplatzhalter 8">
            <a:extLst>
              <a:ext uri="{FF2B5EF4-FFF2-40B4-BE49-F238E27FC236}">
                <a16:creationId xmlns:a16="http://schemas.microsoft.com/office/drawing/2014/main" id="{46F00DDC-BD5D-4CF2-AF37-29B136BD351F}"/>
              </a:ext>
            </a:extLst>
          </p:cNvPr>
          <p:cNvSpPr>
            <a:spLocks noGrp="1"/>
          </p:cNvSpPr>
          <p:nvPr>
            <p:ph sz="quarter" idx="13" hasCustomPrompt="1"/>
          </p:nvPr>
        </p:nvSpPr>
        <p:spPr bwMode="gray">
          <a:xfrm>
            <a:off x="695775" y="4148800"/>
            <a:ext cx="3312000" cy="2088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Bildplatzhalter 3">
            <a:extLst>
              <a:ext uri="{FF2B5EF4-FFF2-40B4-BE49-F238E27FC236}">
                <a16:creationId xmlns:a16="http://schemas.microsoft.com/office/drawing/2014/main" id="{E856E5F2-671C-43D8-A6FA-92D6874B0880}"/>
              </a:ext>
            </a:extLst>
          </p:cNvPr>
          <p:cNvSpPr>
            <a:spLocks noGrp="1"/>
          </p:cNvSpPr>
          <p:nvPr>
            <p:ph type="pic" sz="quarter" idx="17" hasCustomPrompt="1"/>
          </p:nvPr>
        </p:nvSpPr>
        <p:spPr bwMode="gray">
          <a:xfrm>
            <a:off x="695776" y="2277064"/>
            <a:ext cx="3312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8" name="Bildplatzhalter 3">
            <a:extLst>
              <a:ext uri="{FF2B5EF4-FFF2-40B4-BE49-F238E27FC236}">
                <a16:creationId xmlns:a16="http://schemas.microsoft.com/office/drawing/2014/main" id="{DBC13F3F-0A67-4543-BAD9-4EAEB24BB01A}"/>
              </a:ext>
            </a:extLst>
          </p:cNvPr>
          <p:cNvSpPr>
            <a:spLocks noGrp="1"/>
          </p:cNvSpPr>
          <p:nvPr>
            <p:ph type="pic" sz="quarter" idx="18" hasCustomPrompt="1"/>
          </p:nvPr>
        </p:nvSpPr>
        <p:spPr bwMode="gray">
          <a:xfrm>
            <a:off x="8112224" y="2277064"/>
            <a:ext cx="3312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0" name="Titel 9">
            <a:extLst>
              <a:ext uri="{FF2B5EF4-FFF2-40B4-BE49-F238E27FC236}">
                <a16:creationId xmlns:a16="http://schemas.microsoft.com/office/drawing/2014/main" id="{DEB3A138-6C1F-4E1D-9691-71D6BAF85B14}"/>
              </a:ext>
            </a:extLst>
          </p:cNvPr>
          <p:cNvSpPr>
            <a:spLocks noGrp="1"/>
          </p:cNvSpPr>
          <p:nvPr>
            <p:ph type="title" hasCustomPrompt="1"/>
          </p:nvPr>
        </p:nvSpPr>
        <p:spPr bwMode="gray">
          <a:xfrm>
            <a:off x="695325" y="620688"/>
            <a:ext cx="7920952" cy="1044000"/>
          </a:xfrm>
        </p:spPr>
        <p:txBody>
          <a:bodyPr vert="horz" lIns="0" tIns="0" rIns="0" bIns="0" rtlCol="0" anchor="b">
            <a:noAutofit/>
          </a:bodyPr>
          <a:lstStyle>
            <a:lvl1pPr>
              <a:defRPr lang="de-DE" noProof="0" dirty="0"/>
            </a:lvl1pPr>
          </a:lstStyle>
          <a:p>
            <a:pPr lvl="0"/>
            <a:r>
              <a:rPr lang="en-US" dirty="0"/>
              <a:t>Click to add title</a:t>
            </a:r>
            <a:endParaRPr lang="en-US" noProof="0" dirty="0"/>
          </a:p>
        </p:txBody>
      </p:sp>
      <p:sp>
        <p:nvSpPr>
          <p:cNvPr id="11" name="Inhaltsplatzhalter 8">
            <a:extLst>
              <a:ext uri="{FF2B5EF4-FFF2-40B4-BE49-F238E27FC236}">
                <a16:creationId xmlns:a16="http://schemas.microsoft.com/office/drawing/2014/main" id="{F87D3548-048E-40A5-ADF2-B68F908BEB74}"/>
              </a:ext>
            </a:extLst>
          </p:cNvPr>
          <p:cNvSpPr>
            <a:spLocks noGrp="1"/>
          </p:cNvSpPr>
          <p:nvPr>
            <p:ph sz="quarter" idx="19" hasCustomPrompt="1"/>
          </p:nvPr>
        </p:nvSpPr>
        <p:spPr bwMode="gray">
          <a:xfrm>
            <a:off x="4367808" y="4148800"/>
            <a:ext cx="3384000" cy="2088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Inhaltsplatzhalter 8">
            <a:extLst>
              <a:ext uri="{FF2B5EF4-FFF2-40B4-BE49-F238E27FC236}">
                <a16:creationId xmlns:a16="http://schemas.microsoft.com/office/drawing/2014/main" id="{C286CA78-ED96-4D20-9113-8CFBF7464539}"/>
              </a:ext>
            </a:extLst>
          </p:cNvPr>
          <p:cNvSpPr>
            <a:spLocks noGrp="1"/>
          </p:cNvSpPr>
          <p:nvPr>
            <p:ph sz="quarter" idx="20" hasCustomPrompt="1"/>
          </p:nvPr>
        </p:nvSpPr>
        <p:spPr bwMode="gray">
          <a:xfrm>
            <a:off x="8112224" y="4148800"/>
            <a:ext cx="3312000" cy="2088000"/>
          </a:xfrm>
        </p:spPr>
        <p:txBody>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Fußzeilenplatzhalter 1">
            <a:extLst>
              <a:ext uri="{FF2B5EF4-FFF2-40B4-BE49-F238E27FC236}">
                <a16:creationId xmlns:a16="http://schemas.microsoft.com/office/drawing/2014/main" id="{26C8EFF5-0D2C-48D4-9476-12024681C04F}"/>
              </a:ext>
            </a:extLst>
          </p:cNvPr>
          <p:cNvSpPr>
            <a:spLocks noGrp="1"/>
          </p:cNvSpPr>
          <p:nvPr userDrawn="1">
            <p:ph type="ftr" sz="quarter" idx="21"/>
          </p:nvPr>
        </p:nvSpPr>
        <p:spPr bwMode="gray"/>
        <p:txBody>
          <a:bodyPr/>
          <a:lstStyle/>
          <a:p>
            <a:r>
              <a:rPr lang="en-US" dirty="0"/>
              <a:t>Footer: Please add appropriate company</a:t>
            </a:r>
          </a:p>
        </p:txBody>
      </p:sp>
      <p:grpSp>
        <p:nvGrpSpPr>
          <p:cNvPr id="39" name="Gruppieren 38">
            <a:extLst>
              <a:ext uri="{FF2B5EF4-FFF2-40B4-BE49-F238E27FC236}">
                <a16:creationId xmlns:a16="http://schemas.microsoft.com/office/drawing/2014/main" id="{D395674C-04CC-011F-1F95-46C28D3D6B5D}"/>
              </a:ext>
            </a:extLst>
          </p:cNvPr>
          <p:cNvGrpSpPr/>
          <p:nvPr userDrawn="1"/>
        </p:nvGrpSpPr>
        <p:grpSpPr bwMode="gray">
          <a:xfrm>
            <a:off x="3143672" y="-207392"/>
            <a:ext cx="5832648" cy="108000"/>
            <a:chOff x="3143672" y="-207392"/>
            <a:chExt cx="5832648" cy="108000"/>
          </a:xfrm>
        </p:grpSpPr>
        <p:sp>
          <p:nvSpPr>
            <p:cNvPr id="40" name="Freihandform: Form 39">
              <a:extLst>
                <a:ext uri="{FF2B5EF4-FFF2-40B4-BE49-F238E27FC236}">
                  <a16:creationId xmlns:a16="http://schemas.microsoft.com/office/drawing/2014/main" id="{B669389D-16C8-F3DF-D356-2867255457E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0ADA4E90-A3EE-7F23-C972-30732ECA3F7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AE5C5588-51DA-5B55-8660-4F43588D5D0C}"/>
                </a:ext>
              </a:extLst>
            </p:cNvPr>
            <p:cNvGrpSpPr/>
            <p:nvPr userDrawn="1"/>
          </p:nvGrpSpPr>
          <p:grpSpPr bwMode="gray">
            <a:xfrm>
              <a:off x="5879976" y="-207392"/>
              <a:ext cx="360040" cy="108000"/>
              <a:chOff x="5879976" y="-207392"/>
              <a:chExt cx="360040" cy="108000"/>
            </a:xfrm>
          </p:grpSpPr>
          <p:sp>
            <p:nvSpPr>
              <p:cNvPr id="58" name="Freihandform: Form 57">
                <a:extLst>
                  <a:ext uri="{FF2B5EF4-FFF2-40B4-BE49-F238E27FC236}">
                    <a16:creationId xmlns:a16="http://schemas.microsoft.com/office/drawing/2014/main" id="{733184B4-0475-F977-EC4D-D233E558BFC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Freihandform: Form 58">
                <a:extLst>
                  <a:ext uri="{FF2B5EF4-FFF2-40B4-BE49-F238E27FC236}">
                    <a16:creationId xmlns:a16="http://schemas.microsoft.com/office/drawing/2014/main" id="{634172A8-9B08-5CFC-3CBB-71945307FB1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0" name="Freihandform: Form 49">
              <a:extLst>
                <a:ext uri="{FF2B5EF4-FFF2-40B4-BE49-F238E27FC236}">
                  <a16:creationId xmlns:a16="http://schemas.microsoft.com/office/drawing/2014/main" id="{0EBEE32B-BB4C-6FBC-41E9-C59E772B236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908AAAB0-5EE3-99D2-E6D0-F4D52EBA5EE2}"/>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2" name="Gruppieren 51">
              <a:extLst>
                <a:ext uri="{FF2B5EF4-FFF2-40B4-BE49-F238E27FC236}">
                  <a16:creationId xmlns:a16="http://schemas.microsoft.com/office/drawing/2014/main" id="{5BB3B000-31D6-B534-AC44-AA797C1E9542}"/>
                </a:ext>
              </a:extLst>
            </p:cNvPr>
            <p:cNvGrpSpPr/>
            <p:nvPr userDrawn="1"/>
          </p:nvGrpSpPr>
          <p:grpSpPr bwMode="gray">
            <a:xfrm>
              <a:off x="8616280" y="-207392"/>
              <a:ext cx="360040" cy="108000"/>
              <a:chOff x="5879976" y="-207392"/>
              <a:chExt cx="360040" cy="108000"/>
            </a:xfrm>
          </p:grpSpPr>
          <p:sp>
            <p:nvSpPr>
              <p:cNvPr id="56" name="Freihandform: Form 55">
                <a:extLst>
                  <a:ext uri="{FF2B5EF4-FFF2-40B4-BE49-F238E27FC236}">
                    <a16:creationId xmlns:a16="http://schemas.microsoft.com/office/drawing/2014/main" id="{706C2F60-31DC-751B-D40C-29AB559468A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7" name="Freihandform: Form 56">
                <a:extLst>
                  <a:ext uri="{FF2B5EF4-FFF2-40B4-BE49-F238E27FC236}">
                    <a16:creationId xmlns:a16="http://schemas.microsoft.com/office/drawing/2014/main" id="{11DA90C3-3FD9-AEA9-F8D4-3FD57783F0A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3" name="Gruppieren 52">
              <a:extLst>
                <a:ext uri="{FF2B5EF4-FFF2-40B4-BE49-F238E27FC236}">
                  <a16:creationId xmlns:a16="http://schemas.microsoft.com/office/drawing/2014/main" id="{C448E4D3-ACA8-67EE-22EA-5673B6373EB3}"/>
                </a:ext>
              </a:extLst>
            </p:cNvPr>
            <p:cNvGrpSpPr/>
            <p:nvPr userDrawn="1"/>
          </p:nvGrpSpPr>
          <p:grpSpPr bwMode="gray">
            <a:xfrm>
              <a:off x="3143672" y="-207392"/>
              <a:ext cx="360040" cy="108000"/>
              <a:chOff x="5879976" y="-207392"/>
              <a:chExt cx="360040" cy="108000"/>
            </a:xfrm>
          </p:grpSpPr>
          <p:sp>
            <p:nvSpPr>
              <p:cNvPr id="54" name="Freihandform: Form 53">
                <a:extLst>
                  <a:ext uri="{FF2B5EF4-FFF2-40B4-BE49-F238E27FC236}">
                    <a16:creationId xmlns:a16="http://schemas.microsoft.com/office/drawing/2014/main" id="{B5616511-A881-1521-5E87-9EDB0BE08A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eihandform: Form 54">
                <a:extLst>
                  <a:ext uri="{FF2B5EF4-FFF2-40B4-BE49-F238E27FC236}">
                    <a16:creationId xmlns:a16="http://schemas.microsoft.com/office/drawing/2014/main" id="{A37A0D2D-4510-A056-0C44-BD068F9FAF7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400925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ull Size Picture with Titl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4C75B40B-9C48-4171-920D-3DBD2EB5B219}"/>
              </a:ext>
            </a:extLst>
          </p:cNvPr>
          <p:cNvSpPr>
            <a:spLocks noGrp="1"/>
          </p:cNvSpPr>
          <p:nvPr>
            <p:ph type="pic" sz="quarter" idx="13" hasCustomPrompt="1"/>
          </p:nvPr>
        </p:nvSpPr>
        <p:spPr bwMode="gray">
          <a:xfrm>
            <a:off x="0" y="0"/>
            <a:ext cx="12191997" cy="6858000"/>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3" name="Foliennummernplatzhalter 2">
            <a:extLst>
              <a:ext uri="{FF2B5EF4-FFF2-40B4-BE49-F238E27FC236}">
                <a16:creationId xmlns:a16="http://schemas.microsoft.com/office/drawing/2014/main" id="{CED6F269-5469-49D5-9DB6-17B053A5C524}"/>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grpSp>
        <p:nvGrpSpPr>
          <p:cNvPr id="25" name="Gruppieren 24">
            <a:extLst>
              <a:ext uri="{FF2B5EF4-FFF2-40B4-BE49-F238E27FC236}">
                <a16:creationId xmlns:a16="http://schemas.microsoft.com/office/drawing/2014/main" id="{D09DBD82-11A6-4638-0C4F-3FCA98CF7E4C}"/>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B49696ED-02DE-62AA-82B2-0FB79BB09E09}"/>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C055F9C9-115E-03E2-4121-B15D3C271F51}"/>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D456B501-052F-DA0E-793E-6BB1F9814142}"/>
                </a:ext>
              </a:extLst>
            </p:cNvPr>
            <p:cNvGrpSpPr/>
            <p:nvPr userDrawn="1"/>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3FF01BE5-33C5-511F-A080-7B922B851B4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8C946EB-49A0-7796-E7A8-1F3053E88E0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AAC27578-96D6-C822-1AD6-52251162F45D}"/>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54203FBD-8C01-00E4-D037-3BA1C3DDA2CD}"/>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67ADB190-CBCB-AD01-30AA-9657FDAF4CEE}"/>
                </a:ext>
              </a:extLst>
            </p:cNvPr>
            <p:cNvGrpSpPr/>
            <p:nvPr userDrawn="1"/>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4D68AF25-772D-A621-A137-47A85AF4DA8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20F48548-12EB-AA0E-3FFE-E416C40AC13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6113A9A8-3346-9E59-A4B2-7D1F72BF5EB0}"/>
                </a:ext>
              </a:extLst>
            </p:cNvPr>
            <p:cNvGrpSpPr/>
            <p:nvPr userDrawn="1"/>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1A35901-99B7-EF42-B0FF-C09A1269BA4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15F2319D-3DAD-3841-900B-06132F0422F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0" name="Titel 39">
            <a:extLst>
              <a:ext uri="{FF2B5EF4-FFF2-40B4-BE49-F238E27FC236}">
                <a16:creationId xmlns:a16="http://schemas.microsoft.com/office/drawing/2014/main" id="{3ABDD9EC-4B77-FB4D-0494-52D19B6823A9}"/>
              </a:ext>
            </a:extLst>
          </p:cNvPr>
          <p:cNvSpPr>
            <a:spLocks noGrp="1"/>
          </p:cNvSpPr>
          <p:nvPr>
            <p:ph type="title" hasCustomPrompt="1"/>
          </p:nvPr>
        </p:nvSpPr>
        <p:spPr bwMode="gray">
          <a:xfrm>
            <a:off x="6240016" y="4713619"/>
            <a:ext cx="5184000" cy="1523421"/>
          </a:xfrm>
          <a:solidFill>
            <a:schemeClr val="tx1"/>
          </a:solidFill>
        </p:spPr>
        <p:txBody>
          <a:bodyPr lIns="288000" tIns="288000" rIns="288000" bIns="288000">
            <a:spAutoFit/>
          </a:bodyPr>
          <a:lstStyle>
            <a:lvl1pPr>
              <a:defRPr>
                <a:solidFill>
                  <a:schemeClr val="bg1"/>
                </a:solidFill>
              </a:defRPr>
            </a:lvl1pPr>
          </a:lstStyle>
          <a:p>
            <a:r>
              <a:rPr lang="en-US" dirty="0"/>
              <a:t>Click to </a:t>
            </a:r>
            <a:br>
              <a:rPr lang="en-US" dirty="0"/>
            </a:br>
            <a:r>
              <a:rPr lang="en-US" dirty="0"/>
              <a:t>add title</a:t>
            </a:r>
          </a:p>
        </p:txBody>
      </p:sp>
      <p:sp>
        <p:nvSpPr>
          <p:cNvPr id="2" name="Fußzeilenplatzhalter 1">
            <a:extLst>
              <a:ext uri="{FF2B5EF4-FFF2-40B4-BE49-F238E27FC236}">
                <a16:creationId xmlns:a16="http://schemas.microsoft.com/office/drawing/2014/main" id="{EEF9EE24-0B95-38BF-D85C-DD5D02192DE9}"/>
              </a:ext>
            </a:extLst>
          </p:cNvPr>
          <p:cNvSpPr>
            <a:spLocks noGrp="1"/>
          </p:cNvSpPr>
          <p:nvPr>
            <p:ph type="ftr" sz="quarter" idx="14"/>
          </p:nvPr>
        </p:nvSpPr>
        <p:spPr bwMode="gray"/>
        <p:txBody>
          <a:bodyPr/>
          <a:lstStyle/>
          <a:p>
            <a:r>
              <a:rPr lang="en-US" dirty="0"/>
              <a:t>Footer: Please add appropriate company</a:t>
            </a:r>
          </a:p>
        </p:txBody>
      </p:sp>
    </p:spTree>
    <p:extLst>
      <p:ext uri="{BB962C8B-B14F-4D97-AF65-F5344CB8AC3E}">
        <p14:creationId xmlns:p14="http://schemas.microsoft.com/office/powerpoint/2010/main" val="148331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ull Size Picture with Conten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4643" y="1"/>
            <a:ext cx="12191999" cy="6857999"/>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2" name="Titel 1">
            <a:extLst>
              <a:ext uri="{FF2B5EF4-FFF2-40B4-BE49-F238E27FC236}">
                <a16:creationId xmlns:a16="http://schemas.microsoft.com/office/drawing/2014/main" id="{96136DB2-0241-45E9-9304-293529A4B1A3}"/>
              </a:ext>
            </a:extLst>
          </p:cNvPr>
          <p:cNvSpPr>
            <a:spLocks noGrp="1"/>
          </p:cNvSpPr>
          <p:nvPr>
            <p:ph type="title" hasCustomPrompt="1"/>
          </p:nvPr>
        </p:nvSpPr>
        <p:spPr bwMode="gray">
          <a:xfrm>
            <a:off x="8112224" y="624900"/>
            <a:ext cx="3312368" cy="5612100"/>
          </a:xfrm>
          <a:solidFill>
            <a:schemeClr val="bg1"/>
          </a:solidFill>
        </p:spPr>
        <p:txBody>
          <a:bodyPr lIns="288000" tIns="360000" rIns="288000" bIns="4320000" anchor="b" anchorCtr="0">
            <a:spAutoFit/>
          </a:bodyPr>
          <a:lstStyle>
            <a:lvl1pPr>
              <a:defRPr sz="3200"/>
            </a:lvl1pPr>
          </a:lstStyle>
          <a:p>
            <a:r>
              <a:rPr lang="en-US" dirty="0"/>
              <a:t>Click to </a:t>
            </a:r>
            <a:br>
              <a:rPr lang="en-US" dirty="0"/>
            </a:br>
            <a:r>
              <a:rPr lang="en-US" dirty="0"/>
              <a:t>add title</a:t>
            </a:r>
            <a:endParaRPr lang="en-US" noProof="0" dirty="0"/>
          </a:p>
        </p:txBody>
      </p:sp>
      <p:sp>
        <p:nvSpPr>
          <p:cNvPr id="9" name="Textplatzhalter 6">
            <a:extLst>
              <a:ext uri="{FF2B5EF4-FFF2-40B4-BE49-F238E27FC236}">
                <a16:creationId xmlns:a16="http://schemas.microsoft.com/office/drawing/2014/main" id="{15A3DA6B-D588-17D8-0679-13B3A3C46E35}"/>
              </a:ext>
            </a:extLst>
          </p:cNvPr>
          <p:cNvSpPr>
            <a:spLocks noGrp="1"/>
          </p:cNvSpPr>
          <p:nvPr>
            <p:ph type="body" sz="quarter" idx="17" hasCustomPrompt="1"/>
          </p:nvPr>
        </p:nvSpPr>
        <p:spPr bwMode="gray">
          <a:xfrm>
            <a:off x="8112224" y="2418261"/>
            <a:ext cx="3311176" cy="3816000"/>
          </a:xfrm>
          <a:noFill/>
        </p:spPr>
        <p:txBody>
          <a:bodyPr lIns="288000" tIns="0" rIns="28800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grpSp>
        <p:nvGrpSpPr>
          <p:cNvPr id="27" name="Gruppieren 26">
            <a:extLst>
              <a:ext uri="{FF2B5EF4-FFF2-40B4-BE49-F238E27FC236}">
                <a16:creationId xmlns:a16="http://schemas.microsoft.com/office/drawing/2014/main" id="{0F0FAF43-0543-981A-2429-98976F8DA546}"/>
              </a:ext>
            </a:extLst>
          </p:cNvPr>
          <p:cNvGrpSpPr/>
          <p:nvPr userDrawn="1"/>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A8BFC13-F2FB-652D-510A-3042D237E0F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52FBF517-8733-0407-CFC9-44819C53C93C}"/>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87054C0B-A248-A3B0-D864-F68BAF3C1A84}"/>
                </a:ext>
              </a:extLst>
            </p:cNvPr>
            <p:cNvGrpSpPr/>
            <p:nvPr userDrawn="1"/>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9A0E2FBE-83D4-E9A9-9506-C59AA81B26E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F64219BE-55C1-2256-0E2E-48079B85D14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2B7DCA73-2DC9-4757-D0B9-D7BA8921EE87}"/>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15C99F8-043F-690A-0418-162141308FD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BCDE4836-79B2-6063-BE96-1F6DD76D42D2}"/>
                </a:ext>
              </a:extLst>
            </p:cNvPr>
            <p:cNvGrpSpPr/>
            <p:nvPr userDrawn="1"/>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471AE7A7-6B81-3479-97F4-99C45F00650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683A8E17-A279-9F4C-5048-083C7B9632F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5EDD7661-91A0-822D-2386-B716F71F4018}"/>
                </a:ext>
              </a:extLst>
            </p:cNvPr>
            <p:cNvGrpSpPr/>
            <p:nvPr userDrawn="1"/>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8CD49F6D-89DF-70EF-3E74-CE3E04E544E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74924229-1D25-798D-DEF0-3ED911A0386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0" name="Textplatzhalter 5">
            <a:extLst>
              <a:ext uri="{FF2B5EF4-FFF2-40B4-BE49-F238E27FC236}">
                <a16:creationId xmlns:a16="http://schemas.microsoft.com/office/drawing/2014/main" id="{6E63A8F3-7EE8-533C-D178-8D3A3D0DE232}"/>
              </a:ext>
            </a:extLst>
          </p:cNvPr>
          <p:cNvSpPr>
            <a:spLocks noGrp="1"/>
          </p:cNvSpPr>
          <p:nvPr>
            <p:ph type="body" sz="quarter" idx="19" hasCustomPrompt="1"/>
          </p:nvPr>
        </p:nvSpPr>
        <p:spPr bwMode="gray">
          <a:xfrm>
            <a:off x="8422450" y="2044329"/>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3" name="Fußzeilenplatzhalter 2">
            <a:extLst>
              <a:ext uri="{FF2B5EF4-FFF2-40B4-BE49-F238E27FC236}">
                <a16:creationId xmlns:a16="http://schemas.microsoft.com/office/drawing/2014/main" id="{DE365A46-5AF8-004F-F5B3-3492D7923F57}"/>
              </a:ext>
            </a:extLst>
          </p:cNvPr>
          <p:cNvSpPr>
            <a:spLocks noGrp="1"/>
          </p:cNvSpPr>
          <p:nvPr>
            <p:ph type="ftr" sz="quarter" idx="20"/>
          </p:nvPr>
        </p:nvSpPr>
        <p:spPr bwMode="gray"/>
        <p:txBody>
          <a:bodyPr/>
          <a:lstStyle/>
          <a:p>
            <a:r>
              <a:rPr lang="en-US" dirty="0"/>
              <a:t>Footer: Please add appropriate company</a:t>
            </a:r>
          </a:p>
        </p:txBody>
      </p:sp>
    </p:spTree>
    <p:extLst>
      <p:ext uri="{BB962C8B-B14F-4D97-AF65-F5344CB8AC3E}">
        <p14:creationId xmlns:p14="http://schemas.microsoft.com/office/powerpoint/2010/main" val="3222108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Pictures with Content">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A0167F65-30D2-34C1-9006-F76DA3911BDB}"/>
              </a:ext>
            </a:extLst>
          </p:cNvPr>
          <p:cNvSpPr>
            <a:spLocks noGrp="1"/>
          </p:cNvSpPr>
          <p:nvPr>
            <p:ph type="pic" sz="quarter" idx="17" hasCustomPrompt="1"/>
          </p:nvPr>
        </p:nvSpPr>
        <p:spPr bwMode="gray">
          <a:xfrm>
            <a:off x="-24680" y="24"/>
            <a:ext cx="5903911" cy="6237288"/>
          </a:xfrm>
          <a:prstGeom prst="rect">
            <a:avLst/>
          </a:pr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3" name="Textplatzhalter 12">
            <a:extLst>
              <a:ext uri="{FF2B5EF4-FFF2-40B4-BE49-F238E27FC236}">
                <a16:creationId xmlns:a16="http://schemas.microsoft.com/office/drawing/2014/main" id="{91F8407D-FF57-FA32-B986-6E2BDF043675}"/>
              </a:ext>
            </a:extLst>
          </p:cNvPr>
          <p:cNvSpPr>
            <a:spLocks noGrp="1"/>
          </p:cNvSpPr>
          <p:nvPr>
            <p:ph type="body" sz="quarter" idx="20" hasCustomPrompt="1"/>
          </p:nvPr>
        </p:nvSpPr>
        <p:spPr bwMode="gray">
          <a:xfrm>
            <a:off x="4222800" y="874800"/>
            <a:ext cx="3960000" cy="5400000"/>
          </a:xfrm>
          <a:solidFill>
            <a:schemeClr val="bg1"/>
          </a:solidFill>
        </p:spPr>
        <p:txBody>
          <a:bodyPr/>
          <a:lstStyle>
            <a:lvl1pPr marL="0">
              <a:spcBef>
                <a:spcPts val="0"/>
              </a:spcBef>
              <a:spcAft>
                <a:spcPts val="0"/>
              </a:spcAft>
              <a:buFontTx/>
              <a:buNone/>
              <a:defRPr sz="100">
                <a:noFill/>
              </a:defRPr>
            </a:lvl1pPr>
            <a:lvl2pPr marL="0">
              <a:spcBef>
                <a:spcPts val="0"/>
              </a:spcBef>
              <a:spcAft>
                <a:spcPts val="0"/>
              </a:spcAft>
              <a:buFontTx/>
              <a:buNone/>
              <a:defRPr sz="100">
                <a:noFill/>
              </a:defRPr>
            </a:lvl2pPr>
            <a:lvl3pPr marL="0" indent="0">
              <a:spcBef>
                <a:spcPts val="0"/>
              </a:spcBef>
              <a:spcAft>
                <a:spcPts val="0"/>
              </a:spcAft>
              <a:buFontTx/>
              <a:buNone/>
              <a:defRPr sz="100">
                <a:noFill/>
              </a:defRPr>
            </a:lvl3pPr>
            <a:lvl4pPr marL="0" indent="0">
              <a:spcBef>
                <a:spcPts val="0"/>
              </a:spcBef>
              <a:spcAft>
                <a:spcPts val="0"/>
              </a:spcAft>
              <a:buFontTx/>
              <a:buNone/>
              <a:defRPr sz="100">
                <a:noFill/>
              </a:defRPr>
            </a:lvl4pPr>
            <a:lvl5pPr marL="0" indent="0">
              <a:spcBef>
                <a:spcPts val="0"/>
              </a:spcBef>
              <a:spcAft>
                <a:spcPts val="0"/>
              </a:spcAft>
              <a:buFontTx/>
              <a:buNone/>
              <a:defRPr sz="100">
                <a:noFill/>
              </a:defRPr>
            </a:lvl5pPr>
            <a:lvl6pPr marL="0" indent="0">
              <a:spcBef>
                <a:spcPts val="0"/>
              </a:spcBef>
              <a:spcAft>
                <a:spcPts val="0"/>
              </a:spcAft>
              <a:buFontTx/>
              <a:buNone/>
              <a:defRPr sz="100">
                <a:noFill/>
              </a:defRPr>
            </a:lvl6pPr>
            <a:lvl7pPr marL="0" indent="0">
              <a:spcBef>
                <a:spcPts val="0"/>
              </a:spcBef>
              <a:spcAft>
                <a:spcPts val="0"/>
              </a:spcAft>
              <a:buFontTx/>
              <a:buNone/>
              <a:defRPr sz="100">
                <a:noFill/>
              </a:defRPr>
            </a:lvl7pPr>
            <a:lvl8pPr marL="0" indent="0">
              <a:spcBef>
                <a:spcPts val="0"/>
              </a:spcBef>
              <a:spcAft>
                <a:spcPts val="0"/>
              </a:spcAft>
              <a:buFontTx/>
              <a:buNone/>
              <a:defRPr sz="100">
                <a:noFill/>
              </a:defRPr>
            </a:lvl8pPr>
            <a:lvl9pPr marL="0" indent="0">
              <a:spcBef>
                <a:spcPts val="0"/>
              </a:spcBef>
              <a:spcAft>
                <a:spcPts val="0"/>
              </a:spcAft>
              <a:buFontTx/>
              <a:buNone/>
              <a:defRPr sz="100">
                <a:noFill/>
              </a:defRPr>
            </a:lvl9pPr>
          </a:lstStyle>
          <a:p>
            <a:pPr lvl="0"/>
            <a:r>
              <a:rPr lang="en-US" noProof="0" dirty="0" err="1"/>
              <a:t>Mastertextformat</a:t>
            </a:r>
            <a:r>
              <a:rPr lang="en-US" noProof="0" dirty="0"/>
              <a:t> </a:t>
            </a:r>
            <a:r>
              <a:rPr lang="en-US" noProof="0" dirty="0" err="1"/>
              <a:t>bearbeiten</a:t>
            </a:r>
            <a:endParaRPr lang="en-US" noProof="0" dirty="0"/>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8616280" y="2925320"/>
            <a:ext cx="2808000" cy="3312000"/>
          </a:xfrm>
          <a:solidFill>
            <a:schemeClr val="bg1"/>
          </a:solidFill>
        </p:spPr>
        <p:txBody>
          <a:bodyPr lIns="0" tIns="0" rIns="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hasCustomPrompt="1"/>
          </p:nvPr>
        </p:nvSpPr>
        <p:spPr bwMode="gray">
          <a:xfrm>
            <a:off x="8616280" y="620680"/>
            <a:ext cx="2808000" cy="1800000"/>
          </a:xfrm>
        </p:spPr>
        <p:txBody>
          <a:bodyPr anchor="b"/>
          <a:lstStyle>
            <a:lvl1pPr>
              <a:defRPr sz="3200"/>
            </a:lvl1pPr>
          </a:lstStyle>
          <a:p>
            <a:r>
              <a:rPr lang="en-US" dirty="0"/>
              <a:t>Click to </a:t>
            </a:r>
            <a:br>
              <a:rPr lang="en-US" dirty="0"/>
            </a:br>
            <a:r>
              <a:rPr lang="en-US" dirty="0"/>
              <a:t>add title</a:t>
            </a:r>
            <a:endParaRPr lang="en-US" noProof="0" dirty="0"/>
          </a:p>
        </p:txBody>
      </p:sp>
      <p:sp>
        <p:nvSpPr>
          <p:cNvPr id="3" name="Fußzeilenplatzhalter 2">
            <a:extLst>
              <a:ext uri="{FF2B5EF4-FFF2-40B4-BE49-F238E27FC236}">
                <a16:creationId xmlns:a16="http://schemas.microsoft.com/office/drawing/2014/main" id="{E777F118-08CB-49F8-A394-2F21B24D4249}"/>
              </a:ext>
            </a:extLst>
          </p:cNvPr>
          <p:cNvSpPr>
            <a:spLocks noGrp="1"/>
          </p:cNvSpPr>
          <p:nvPr>
            <p:ph type="ftr" sz="quarter" idx="16"/>
          </p:nvPr>
        </p:nvSpPr>
        <p:spPr bwMode="gray"/>
        <p:txBody>
          <a:bodyPr/>
          <a:lstStyle/>
          <a:p>
            <a:r>
              <a:rPr lang="en-US" dirty="0"/>
              <a:t>Footer: Please add appropriate company</a:t>
            </a:r>
          </a:p>
        </p:txBody>
      </p:sp>
      <p:grpSp>
        <p:nvGrpSpPr>
          <p:cNvPr id="31" name="Gruppieren 30">
            <a:extLst>
              <a:ext uri="{FF2B5EF4-FFF2-40B4-BE49-F238E27FC236}">
                <a16:creationId xmlns:a16="http://schemas.microsoft.com/office/drawing/2014/main" id="{430C131E-A21B-C0A0-2D34-2E9FFDB0055F}"/>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090EF269-AC6F-86C0-304E-A61BA4EB36D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4BDC53AD-D651-3262-C189-F4A117CEB18E}"/>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F57E46D6-1E68-E250-F5BC-326A6C1AA8C1}"/>
                </a:ext>
              </a:extLst>
            </p:cNvPr>
            <p:cNvGrpSpPr/>
            <p:nvPr userDrawn="1"/>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39E3421A-BCEE-4E76-C650-A7E2AC0C6D4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A10F269F-9778-476D-62F1-9E98BE26E4D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D549C05C-A996-5F46-727E-A4AF47E9AEE4}"/>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8B22A96-C645-695F-298D-8ABC77BF31DE}"/>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F2D4161D-C700-9863-2A1B-9AD6B42FB28E}"/>
                </a:ext>
              </a:extLst>
            </p:cNvPr>
            <p:cNvGrpSpPr/>
            <p:nvPr userDrawn="1"/>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04A0F0CC-F1D3-4A46-C18B-5B5FAB482BD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B026B255-4881-2E5D-CAC2-E8A2881EC6D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5F84AF1B-B56E-64B7-37C0-DD7ACEE75DBF}"/>
                </a:ext>
              </a:extLst>
            </p:cNvPr>
            <p:cNvGrpSpPr/>
            <p:nvPr userDrawn="1"/>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9BF6FBD2-9F62-AAE0-18ED-A313EB309A6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D06AEC4F-A49B-9DD9-BF29-A028B380E77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6" name="Textplatzhalter 5">
            <a:extLst>
              <a:ext uri="{FF2B5EF4-FFF2-40B4-BE49-F238E27FC236}">
                <a16:creationId xmlns:a16="http://schemas.microsoft.com/office/drawing/2014/main" id="{494AE34C-5790-8A2E-4BE9-58BCC343B415}"/>
              </a:ext>
            </a:extLst>
          </p:cNvPr>
          <p:cNvSpPr>
            <a:spLocks noGrp="1"/>
          </p:cNvSpPr>
          <p:nvPr>
            <p:ph type="body" sz="quarter" idx="19" hasCustomPrompt="1"/>
          </p:nvPr>
        </p:nvSpPr>
        <p:spPr bwMode="gray">
          <a:xfrm>
            <a:off x="8616280" y="2545557"/>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12" name="Bildplatzhalter 11">
            <a:extLst>
              <a:ext uri="{FF2B5EF4-FFF2-40B4-BE49-F238E27FC236}">
                <a16:creationId xmlns:a16="http://schemas.microsoft.com/office/drawing/2014/main" id="{60E2DBBF-9182-CC25-256A-FE9559B6287C}"/>
              </a:ext>
            </a:extLst>
          </p:cNvPr>
          <p:cNvSpPr>
            <a:spLocks noGrp="1"/>
          </p:cNvSpPr>
          <p:nvPr>
            <p:ph type="pic" sz="quarter" idx="15" hasCustomPrompt="1"/>
          </p:nvPr>
        </p:nvSpPr>
        <p:spPr bwMode="gray">
          <a:xfrm>
            <a:off x="4260228" y="909312"/>
            <a:ext cx="3888000" cy="5328000"/>
          </a:xfrm>
          <a:custGeom>
            <a:avLst/>
            <a:gdLst>
              <a:gd name="connsiteX0" fmla="*/ 0 w 3959695"/>
              <a:gd name="connsiteY0" fmla="*/ 0 h 5251712"/>
              <a:gd name="connsiteX1" fmla="*/ 3959695 w 3959695"/>
              <a:gd name="connsiteY1" fmla="*/ 0 h 5251712"/>
              <a:gd name="connsiteX2" fmla="*/ 3959695 w 3959695"/>
              <a:gd name="connsiteY2" fmla="*/ 5251712 h 5251712"/>
              <a:gd name="connsiteX3" fmla="*/ 0 w 3959695"/>
              <a:gd name="connsiteY3" fmla="*/ 5251712 h 5251712"/>
            </a:gdLst>
            <a:ahLst/>
            <a:cxnLst>
              <a:cxn ang="0">
                <a:pos x="connsiteX0" y="connsiteY0"/>
              </a:cxn>
              <a:cxn ang="0">
                <a:pos x="connsiteX1" y="connsiteY1"/>
              </a:cxn>
              <a:cxn ang="0">
                <a:pos x="connsiteX2" y="connsiteY2"/>
              </a:cxn>
              <a:cxn ang="0">
                <a:pos x="connsiteX3" y="connsiteY3"/>
              </a:cxn>
            </a:cxnLst>
            <a:rect l="l" t="t" r="r" b="b"/>
            <a:pathLst>
              <a:path w="3959695" h="5251712">
                <a:moveTo>
                  <a:pt x="0" y="0"/>
                </a:moveTo>
                <a:lnTo>
                  <a:pt x="3959695" y="0"/>
                </a:lnTo>
                <a:lnTo>
                  <a:pt x="3959695" y="5251712"/>
                </a:lnTo>
                <a:lnTo>
                  <a:pt x="0" y="5251712"/>
                </a:lnTo>
                <a:close/>
              </a:path>
            </a:pathLst>
          </a:custGeom>
          <a:solidFill>
            <a:schemeClr val="accent3"/>
          </a:solidFill>
          <a:ln w="25400" cap="sq">
            <a:noFill/>
            <a:miter lim="800000"/>
          </a:ln>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Tree>
    <p:extLst>
      <p:ext uri="{BB962C8B-B14F-4D97-AF65-F5344CB8AC3E}">
        <p14:creationId xmlns:p14="http://schemas.microsoft.com/office/powerpoint/2010/main" val="2999139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Collage with Content">
    <p:spTree>
      <p:nvGrpSpPr>
        <p:cNvPr id="1" name=""/>
        <p:cNvGrpSpPr/>
        <p:nvPr/>
      </p:nvGrpSpPr>
      <p:grpSpPr>
        <a:xfrm>
          <a:off x="0" y="0"/>
          <a:ext cx="0" cy="0"/>
          <a:chOff x="0" y="0"/>
          <a:chExt cx="0" cy="0"/>
        </a:xfrm>
      </p:grpSpPr>
      <p:sp>
        <p:nvSpPr>
          <p:cNvPr id="10" name="Bildplatzhalter 3">
            <a:extLst>
              <a:ext uri="{FF2B5EF4-FFF2-40B4-BE49-F238E27FC236}">
                <a16:creationId xmlns:a16="http://schemas.microsoft.com/office/drawing/2014/main" id="{D9CAD6F3-9D2C-4063-BE8B-B68CEF17A8CD}"/>
              </a:ext>
            </a:extLst>
          </p:cNvPr>
          <p:cNvSpPr>
            <a:spLocks noGrp="1"/>
          </p:cNvSpPr>
          <p:nvPr>
            <p:ph type="pic" sz="quarter" idx="18" hasCustomPrompt="1"/>
          </p:nvPr>
        </p:nvSpPr>
        <p:spPr bwMode="gray">
          <a:xfrm>
            <a:off x="9192592" y="4077260"/>
            <a:ext cx="2232000" cy="1692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8" name="Bildplatzhalter 3">
            <a:extLst>
              <a:ext uri="{FF2B5EF4-FFF2-40B4-BE49-F238E27FC236}">
                <a16:creationId xmlns:a16="http://schemas.microsoft.com/office/drawing/2014/main" id="{36899CE4-8C06-4BD8-B3E1-78B58E452E12}"/>
              </a:ext>
            </a:extLst>
          </p:cNvPr>
          <p:cNvSpPr>
            <a:spLocks noGrp="1"/>
          </p:cNvSpPr>
          <p:nvPr>
            <p:ph type="pic" sz="quarter" idx="16" hasCustomPrompt="1"/>
          </p:nvPr>
        </p:nvSpPr>
        <p:spPr bwMode="gray">
          <a:xfrm>
            <a:off x="9192592" y="620872"/>
            <a:ext cx="2232000" cy="1692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9" name="Bildplatzhalter 3">
            <a:extLst>
              <a:ext uri="{FF2B5EF4-FFF2-40B4-BE49-F238E27FC236}">
                <a16:creationId xmlns:a16="http://schemas.microsoft.com/office/drawing/2014/main" id="{270F9862-F2B9-4BFC-838A-1BDB7146C487}"/>
              </a:ext>
            </a:extLst>
          </p:cNvPr>
          <p:cNvSpPr>
            <a:spLocks noGrp="1"/>
          </p:cNvSpPr>
          <p:nvPr>
            <p:ph type="pic" sz="quarter" idx="17" hasCustomPrompt="1"/>
          </p:nvPr>
        </p:nvSpPr>
        <p:spPr bwMode="gray">
          <a:xfrm>
            <a:off x="9192592" y="2349068"/>
            <a:ext cx="2232000" cy="1692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12" name="Bildplatzhalter 3">
            <a:extLst>
              <a:ext uri="{FF2B5EF4-FFF2-40B4-BE49-F238E27FC236}">
                <a16:creationId xmlns:a16="http://schemas.microsoft.com/office/drawing/2014/main" id="{1371B121-9BC3-450C-A2E2-E6848BF51123}"/>
              </a:ext>
            </a:extLst>
          </p:cNvPr>
          <p:cNvSpPr>
            <a:spLocks noGrp="1"/>
          </p:cNvSpPr>
          <p:nvPr>
            <p:ph type="pic" sz="quarter" idx="20" hasCustomPrompt="1"/>
          </p:nvPr>
        </p:nvSpPr>
        <p:spPr bwMode="gray">
          <a:xfrm>
            <a:off x="3071664" y="620712"/>
            <a:ext cx="3096343" cy="3168224"/>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3" name="Textplatzhalter 2">
            <a:extLst>
              <a:ext uri="{FF2B5EF4-FFF2-40B4-BE49-F238E27FC236}">
                <a16:creationId xmlns:a16="http://schemas.microsoft.com/office/drawing/2014/main" id="{E5435D3C-C2C8-454A-99E8-9ED4649D3BFE}"/>
              </a:ext>
            </a:extLst>
          </p:cNvPr>
          <p:cNvSpPr>
            <a:spLocks noGrp="1"/>
          </p:cNvSpPr>
          <p:nvPr>
            <p:ph type="body" sz="quarter" idx="21" hasCustomPrompt="1"/>
          </p:nvPr>
        </p:nvSpPr>
        <p:spPr bwMode="gray">
          <a:xfrm>
            <a:off x="695399" y="4005088"/>
            <a:ext cx="5256000" cy="2232224"/>
          </a:xfrm>
        </p:spPr>
        <p:txBody>
          <a:bodyPr tIns="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Fußzeilenplatzhalter 1">
            <a:extLst>
              <a:ext uri="{FF2B5EF4-FFF2-40B4-BE49-F238E27FC236}">
                <a16:creationId xmlns:a16="http://schemas.microsoft.com/office/drawing/2014/main" id="{ADCB7C02-6037-4E52-A1D7-1380C3FA6E49}"/>
              </a:ext>
            </a:extLst>
          </p:cNvPr>
          <p:cNvSpPr>
            <a:spLocks noGrp="1"/>
          </p:cNvSpPr>
          <p:nvPr>
            <p:ph type="ftr" sz="quarter" idx="22"/>
          </p:nvPr>
        </p:nvSpPr>
        <p:spPr bwMode="gray"/>
        <p:txBody>
          <a:bodyPr/>
          <a:lstStyle/>
          <a:p>
            <a:r>
              <a:rPr lang="en-US" dirty="0"/>
              <a:t>Footer: Please add appropriate company</a:t>
            </a:r>
          </a:p>
        </p:txBody>
      </p:sp>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6204012" y="620713"/>
            <a:ext cx="2952000" cy="5616562"/>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grpSp>
        <p:nvGrpSpPr>
          <p:cNvPr id="43" name="Gruppieren 42">
            <a:extLst>
              <a:ext uri="{FF2B5EF4-FFF2-40B4-BE49-F238E27FC236}">
                <a16:creationId xmlns:a16="http://schemas.microsoft.com/office/drawing/2014/main" id="{2DCC313E-40AC-205C-730E-7D5F1F12BAD6}"/>
              </a:ext>
            </a:extLst>
          </p:cNvPr>
          <p:cNvGrpSpPr/>
          <p:nvPr userDrawn="1"/>
        </p:nvGrpSpPr>
        <p:grpSpPr bwMode="gray">
          <a:xfrm>
            <a:off x="3143672" y="-207392"/>
            <a:ext cx="5832648" cy="108000"/>
            <a:chOff x="3143672" y="-207392"/>
            <a:chExt cx="5832648" cy="108000"/>
          </a:xfrm>
        </p:grpSpPr>
        <p:sp>
          <p:nvSpPr>
            <p:cNvPr id="44" name="Freihandform: Form 43">
              <a:extLst>
                <a:ext uri="{FF2B5EF4-FFF2-40B4-BE49-F238E27FC236}">
                  <a16:creationId xmlns:a16="http://schemas.microsoft.com/office/drawing/2014/main" id="{67B6F54E-B9AC-99B5-DCBA-3D2CD6B1078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CA0D0593-6170-FC80-B80D-83619DC114C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F0BDFB28-5E93-044C-71DD-5E40F54FCD14}"/>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0034864F-49B3-9EFA-38D2-66398F9C5C0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46ABB78E-C6F5-8196-55DB-E7C399E1F82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7" name="Freihandform: Form 46">
              <a:extLst>
                <a:ext uri="{FF2B5EF4-FFF2-40B4-BE49-F238E27FC236}">
                  <a16:creationId xmlns:a16="http://schemas.microsoft.com/office/drawing/2014/main" id="{1A4B74F7-446B-E9D0-BD82-2B7156A761CE}"/>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73586581-9505-12B2-EB19-4827322FA7A3}"/>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30E9871C-2205-A117-4EE4-F57C5F02DCFE}"/>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3F632418-3AEB-9067-EAAA-9AB5511A7B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34E65949-862B-5230-72D4-9155691B4BA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0" name="Gruppieren 49">
              <a:extLst>
                <a:ext uri="{FF2B5EF4-FFF2-40B4-BE49-F238E27FC236}">
                  <a16:creationId xmlns:a16="http://schemas.microsoft.com/office/drawing/2014/main" id="{CC45C010-0F99-B827-3671-1EA8A581A092}"/>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CF78A07B-2203-516F-6E45-B9D9E707B23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0944B35F-DF10-5209-3CFC-52A2D9CCA89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69446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cture with Content">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EB22EEF4-1040-9157-C6C0-72904654D29C}"/>
              </a:ext>
            </a:extLst>
          </p:cNvPr>
          <p:cNvSpPr>
            <a:spLocks noGrp="1"/>
          </p:cNvSpPr>
          <p:nvPr>
            <p:ph type="pic" sz="quarter" idx="17" hasCustomPrompt="1"/>
          </p:nvPr>
        </p:nvSpPr>
        <p:spPr bwMode="gray">
          <a:xfrm>
            <a:off x="-24681" y="0"/>
            <a:ext cx="5904657" cy="6858000"/>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tx1"/>
          </a:solidFill>
        </p:spPr>
        <p:txBody>
          <a:bodyPr wrap="square" bIns="576000" anchor="ctr">
            <a:noAutofit/>
          </a:bodyPr>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6240016" y="2925320"/>
            <a:ext cx="5184000" cy="3312000"/>
          </a:xfrm>
          <a:solidFill>
            <a:schemeClr val="bg1"/>
          </a:solidFill>
        </p:spPr>
        <p:txBody>
          <a:bodyPr lIns="0" tIns="0" rIns="0" bIns="0"/>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hasCustomPrompt="1"/>
          </p:nvPr>
        </p:nvSpPr>
        <p:spPr bwMode="gray">
          <a:xfrm>
            <a:off x="6240016" y="620688"/>
            <a:ext cx="5184000" cy="1800000"/>
          </a:xfrm>
        </p:spPr>
        <p:txBody>
          <a:bodyPr anchor="b"/>
          <a:lstStyle>
            <a:lvl1pPr>
              <a:defRPr sz="3200"/>
            </a:lvl1pPr>
          </a:lstStyle>
          <a:p>
            <a:r>
              <a:rPr lang="en-US" dirty="0"/>
              <a:t>Click to add title</a:t>
            </a:r>
            <a:endParaRPr lang="en-US" noProof="0" dirty="0"/>
          </a:p>
        </p:txBody>
      </p:sp>
      <p:sp>
        <p:nvSpPr>
          <p:cNvPr id="29" name="Freihandform: Form 28">
            <a:extLst>
              <a:ext uri="{FF2B5EF4-FFF2-40B4-BE49-F238E27FC236}">
                <a16:creationId xmlns:a16="http://schemas.microsoft.com/office/drawing/2014/main" id="{886B1B34-7844-F8B1-9305-B372EDD610FE}"/>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2B8686FD-D35A-197D-D9A2-5F7A12C26F1B}"/>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9A58A61B-0586-37CB-41D0-3DBB29E5DB35}"/>
              </a:ext>
            </a:extLst>
          </p:cNvPr>
          <p:cNvGrpSpPr/>
          <p:nvPr userDrawn="1"/>
        </p:nvGrpSpPr>
        <p:grpSpPr bwMode="gray">
          <a:xfrm>
            <a:off x="5879976" y="-387424"/>
            <a:ext cx="360040" cy="108000"/>
            <a:chOff x="5879976" y="-207392"/>
            <a:chExt cx="360040" cy="108000"/>
          </a:xfrm>
        </p:grpSpPr>
        <p:sp>
          <p:nvSpPr>
            <p:cNvPr id="32" name="Freihandform: Form 31">
              <a:extLst>
                <a:ext uri="{FF2B5EF4-FFF2-40B4-BE49-F238E27FC236}">
                  <a16:creationId xmlns:a16="http://schemas.microsoft.com/office/drawing/2014/main" id="{4BAA0903-47B8-7541-A2B5-5BD5199485B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A91CE556-6B93-2342-5868-D8EC9E380E1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4" name="Freihandform: Form 33">
            <a:extLst>
              <a:ext uri="{FF2B5EF4-FFF2-40B4-BE49-F238E27FC236}">
                <a16:creationId xmlns:a16="http://schemas.microsoft.com/office/drawing/2014/main" id="{3050D1E1-7AAA-2193-D256-50AAD1C24C90}"/>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9B319875-E80B-CA2C-A32A-AACE2B8D2E7B}"/>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6" name="Gruppieren 35">
            <a:extLst>
              <a:ext uri="{FF2B5EF4-FFF2-40B4-BE49-F238E27FC236}">
                <a16:creationId xmlns:a16="http://schemas.microsoft.com/office/drawing/2014/main" id="{2176C7FA-0268-5D4E-B7FF-ADF1AC320589}"/>
              </a:ext>
            </a:extLst>
          </p:cNvPr>
          <p:cNvGrpSpPr/>
          <p:nvPr userDrawn="1"/>
        </p:nvGrpSpPr>
        <p:grpSpPr bwMode="gray">
          <a:xfrm>
            <a:off x="8616280" y="-387424"/>
            <a:ext cx="360040" cy="108000"/>
            <a:chOff x="5879976" y="-207392"/>
            <a:chExt cx="360040" cy="108000"/>
          </a:xfrm>
        </p:grpSpPr>
        <p:sp>
          <p:nvSpPr>
            <p:cNvPr id="37" name="Freihandform: Form 36">
              <a:extLst>
                <a:ext uri="{FF2B5EF4-FFF2-40B4-BE49-F238E27FC236}">
                  <a16:creationId xmlns:a16="http://schemas.microsoft.com/office/drawing/2014/main" id="{16693CC4-A309-DE5C-276E-F3321AA8D6B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DA00C5AA-4EA8-2FA6-33B5-4EEA896EEC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9" name="Gruppieren 38">
            <a:extLst>
              <a:ext uri="{FF2B5EF4-FFF2-40B4-BE49-F238E27FC236}">
                <a16:creationId xmlns:a16="http://schemas.microsoft.com/office/drawing/2014/main" id="{DF88213F-1581-7142-ABAB-5A7EBFE3748F}"/>
              </a:ext>
            </a:extLst>
          </p:cNvPr>
          <p:cNvGrpSpPr/>
          <p:nvPr userDrawn="1"/>
        </p:nvGrpSpPr>
        <p:grpSpPr bwMode="gray">
          <a:xfrm>
            <a:off x="3143672" y="-387424"/>
            <a:ext cx="360040" cy="108000"/>
            <a:chOff x="5879976" y="-207392"/>
            <a:chExt cx="360040" cy="108000"/>
          </a:xfrm>
        </p:grpSpPr>
        <p:sp>
          <p:nvSpPr>
            <p:cNvPr id="40" name="Freihandform: Form 39">
              <a:extLst>
                <a:ext uri="{FF2B5EF4-FFF2-40B4-BE49-F238E27FC236}">
                  <a16:creationId xmlns:a16="http://schemas.microsoft.com/office/drawing/2014/main" id="{B4B93A2D-6342-C1F4-7946-C89FE175655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096882DD-1F6F-64D6-D0D2-9276A2B5E5B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Fußzeilenplatzhalter 2">
            <a:extLst>
              <a:ext uri="{FF2B5EF4-FFF2-40B4-BE49-F238E27FC236}">
                <a16:creationId xmlns:a16="http://schemas.microsoft.com/office/drawing/2014/main" id="{384A6E9C-78CA-3F14-7474-ACB89F2DC121}"/>
              </a:ext>
            </a:extLst>
          </p:cNvPr>
          <p:cNvSpPr>
            <a:spLocks noGrp="1"/>
          </p:cNvSpPr>
          <p:nvPr>
            <p:ph type="ftr" sz="quarter" idx="18"/>
          </p:nvPr>
        </p:nvSpPr>
        <p:spPr bwMode="gray"/>
        <p:txBody>
          <a:bodyPr/>
          <a:lstStyle>
            <a:lvl1pPr>
              <a:defRPr>
                <a:solidFill>
                  <a:schemeClr val="bg1"/>
                </a:solidFill>
              </a:defRPr>
            </a:lvl1pPr>
          </a:lstStyle>
          <a:p>
            <a:r>
              <a:rPr lang="en-US" dirty="0"/>
              <a:t>Footer: Please add appropriate company</a:t>
            </a:r>
          </a:p>
        </p:txBody>
      </p:sp>
      <p:sp>
        <p:nvSpPr>
          <p:cNvPr id="4" name="Textplatzhalter 5">
            <a:extLst>
              <a:ext uri="{FF2B5EF4-FFF2-40B4-BE49-F238E27FC236}">
                <a16:creationId xmlns:a16="http://schemas.microsoft.com/office/drawing/2014/main" id="{38980AD9-AC8E-87B6-B650-8BD604B996B1}"/>
              </a:ext>
            </a:extLst>
          </p:cNvPr>
          <p:cNvSpPr>
            <a:spLocks noGrp="1"/>
          </p:cNvSpPr>
          <p:nvPr>
            <p:ph type="body" sz="quarter" idx="19" hasCustomPrompt="1"/>
          </p:nvPr>
        </p:nvSpPr>
        <p:spPr bwMode="gray">
          <a:xfrm>
            <a:off x="6240016" y="2555727"/>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Tree>
    <p:extLst>
      <p:ext uri="{BB962C8B-B14F-4D97-AF65-F5344CB8AC3E}">
        <p14:creationId xmlns:p14="http://schemas.microsoft.com/office/powerpoint/2010/main" val="24133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ictures with Content">
    <p:spTree>
      <p:nvGrpSpPr>
        <p:cNvPr id="1" name=""/>
        <p:cNvGrpSpPr/>
        <p:nvPr/>
      </p:nvGrpSpPr>
      <p:grpSpPr>
        <a:xfrm>
          <a:off x="0" y="0"/>
          <a:ext cx="0" cy="0"/>
          <a:chOff x="0" y="0"/>
          <a:chExt cx="0" cy="0"/>
        </a:xfrm>
      </p:grpSpPr>
      <p:sp>
        <p:nvSpPr>
          <p:cNvPr id="36" name="Textplatzhalter 6">
            <a:extLst>
              <a:ext uri="{FF2B5EF4-FFF2-40B4-BE49-F238E27FC236}">
                <a16:creationId xmlns:a16="http://schemas.microsoft.com/office/drawing/2014/main" id="{AC18B48F-CD26-66F3-6932-75CB8221E3A4}"/>
              </a:ext>
            </a:extLst>
          </p:cNvPr>
          <p:cNvSpPr>
            <a:spLocks noGrp="1"/>
          </p:cNvSpPr>
          <p:nvPr>
            <p:ph type="body" sz="quarter" idx="36" hasCustomPrompt="1"/>
          </p:nvPr>
        </p:nvSpPr>
        <p:spPr bwMode="gray">
          <a:xfrm>
            <a:off x="7824464"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7" name="Textplatzhalter 6">
            <a:extLst>
              <a:ext uri="{FF2B5EF4-FFF2-40B4-BE49-F238E27FC236}">
                <a16:creationId xmlns:a16="http://schemas.microsoft.com/office/drawing/2014/main" id="{C6B67BC0-D02E-0FA8-B7C7-5C6A4C5F7A5A}"/>
              </a:ext>
            </a:extLst>
          </p:cNvPr>
          <p:cNvSpPr>
            <a:spLocks noGrp="1"/>
          </p:cNvSpPr>
          <p:nvPr>
            <p:ph type="body" sz="quarter" idx="37" hasCustomPrompt="1"/>
          </p:nvPr>
        </p:nvSpPr>
        <p:spPr bwMode="gray">
          <a:xfrm>
            <a:off x="7824464"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8" name="Textplatzhalter 6">
            <a:extLst>
              <a:ext uri="{FF2B5EF4-FFF2-40B4-BE49-F238E27FC236}">
                <a16:creationId xmlns:a16="http://schemas.microsoft.com/office/drawing/2014/main" id="{FC2181DA-5BF4-794C-4A09-406D178BA8DA}"/>
              </a:ext>
            </a:extLst>
          </p:cNvPr>
          <p:cNvSpPr>
            <a:spLocks noGrp="1"/>
          </p:cNvSpPr>
          <p:nvPr>
            <p:ph type="body" sz="quarter" idx="38" hasCustomPrompt="1"/>
          </p:nvPr>
        </p:nvSpPr>
        <p:spPr bwMode="gray">
          <a:xfrm>
            <a:off x="7824464"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9" name="Textplatzhalter 6">
            <a:extLst>
              <a:ext uri="{FF2B5EF4-FFF2-40B4-BE49-F238E27FC236}">
                <a16:creationId xmlns:a16="http://schemas.microsoft.com/office/drawing/2014/main" id="{F93F68EC-E02B-083B-9FD1-79F8E98120B0}"/>
              </a:ext>
            </a:extLst>
          </p:cNvPr>
          <p:cNvSpPr>
            <a:spLocks noGrp="1"/>
          </p:cNvSpPr>
          <p:nvPr>
            <p:ph type="body" sz="quarter" idx="39" hasCustomPrompt="1"/>
          </p:nvPr>
        </p:nvSpPr>
        <p:spPr bwMode="gray">
          <a:xfrm>
            <a:off x="7824464"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E238FBC4-19B8-7C3D-B497-997B7C816E87}"/>
              </a:ext>
            </a:extLst>
          </p:cNvPr>
          <p:cNvSpPr>
            <a:spLocks noGrp="1"/>
          </p:cNvSpPr>
          <p:nvPr>
            <p:ph type="title" hasCustomPrompt="1"/>
          </p:nvPr>
        </p:nvSpPr>
        <p:spPr bwMode="gray">
          <a:xfrm>
            <a:off x="695324" y="620688"/>
            <a:ext cx="8280000" cy="1044000"/>
          </a:xfrm>
        </p:spPr>
        <p:txBody>
          <a:bodyPr/>
          <a:lstStyle/>
          <a:p>
            <a:r>
              <a:rPr lang="en-US" dirty="0"/>
              <a:t>Click to add title</a:t>
            </a:r>
          </a:p>
        </p:txBody>
      </p:sp>
      <p:sp>
        <p:nvSpPr>
          <p:cNvPr id="3" name="Foliennummernplatzhalter 2">
            <a:extLst>
              <a:ext uri="{FF2B5EF4-FFF2-40B4-BE49-F238E27FC236}">
                <a16:creationId xmlns:a16="http://schemas.microsoft.com/office/drawing/2014/main" id="{76B6FB89-4015-7598-64F6-BD3CDB25C271}"/>
              </a:ext>
            </a:extLst>
          </p:cNvPr>
          <p:cNvSpPr>
            <a:spLocks noGrp="1"/>
          </p:cNvSpPr>
          <p:nvPr>
            <p:ph type="sldNum" sz="quarter" idx="10"/>
          </p:nvPr>
        </p:nvSpPr>
        <p:spPr bwMode="gray"/>
        <p:txBody>
          <a:bodyPr/>
          <a:lstStyle/>
          <a:p>
            <a:fld id="{CE82B8A1-0CCE-4815-9668-383D7DE7D8B4}" type="slidenum">
              <a:rPr lang="en-US" smtClean="0"/>
              <a:pPr/>
              <a:t>‹#›</a:t>
            </a:fld>
            <a:endParaRPr lang="en-US" dirty="0"/>
          </a:p>
        </p:txBody>
      </p:sp>
      <p:sp>
        <p:nvSpPr>
          <p:cNvPr id="4" name="Fußzeilenplatzhalter 3">
            <a:extLst>
              <a:ext uri="{FF2B5EF4-FFF2-40B4-BE49-F238E27FC236}">
                <a16:creationId xmlns:a16="http://schemas.microsoft.com/office/drawing/2014/main" id="{3EDFA9E5-9655-7E54-EBDC-30403096FE1C}"/>
              </a:ext>
            </a:extLst>
          </p:cNvPr>
          <p:cNvSpPr>
            <a:spLocks noGrp="1"/>
          </p:cNvSpPr>
          <p:nvPr>
            <p:ph type="ftr" sz="quarter" idx="11"/>
          </p:nvPr>
        </p:nvSpPr>
        <p:spPr bwMode="gray"/>
        <p:txBody>
          <a:bodyPr/>
          <a:lstStyle/>
          <a:p>
            <a:r>
              <a:rPr lang="en-US" dirty="0"/>
              <a:t>Footer: Please add appropriate company</a:t>
            </a:r>
          </a:p>
        </p:txBody>
      </p:sp>
      <p:sp>
        <p:nvSpPr>
          <p:cNvPr id="6" name="Bildplatzhalter 7">
            <a:extLst>
              <a:ext uri="{FF2B5EF4-FFF2-40B4-BE49-F238E27FC236}">
                <a16:creationId xmlns:a16="http://schemas.microsoft.com/office/drawing/2014/main" id="{3099C644-503A-8D97-25EF-0C9744149113}"/>
              </a:ext>
            </a:extLst>
          </p:cNvPr>
          <p:cNvSpPr>
            <a:spLocks noGrp="1"/>
          </p:cNvSpPr>
          <p:nvPr>
            <p:ph type="pic" sz="quarter" idx="17" hasCustomPrompt="1"/>
          </p:nvPr>
        </p:nvSpPr>
        <p:spPr bwMode="gray">
          <a:xfrm>
            <a:off x="4457860" y="2276475"/>
            <a:ext cx="3204000" cy="396083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image by clicking on the icon</a:t>
            </a:r>
          </a:p>
        </p:txBody>
      </p:sp>
      <p:sp>
        <p:nvSpPr>
          <p:cNvPr id="7" name="Bildplatzhalter 7">
            <a:extLst>
              <a:ext uri="{FF2B5EF4-FFF2-40B4-BE49-F238E27FC236}">
                <a16:creationId xmlns:a16="http://schemas.microsoft.com/office/drawing/2014/main" id="{5F17AA43-E5FE-1111-8A8B-34DC3EADBF5E}"/>
              </a:ext>
            </a:extLst>
          </p:cNvPr>
          <p:cNvSpPr>
            <a:spLocks noGrp="1"/>
          </p:cNvSpPr>
          <p:nvPr>
            <p:ph type="pic" sz="quarter" idx="18" hasCustomPrompt="1"/>
          </p:nvPr>
        </p:nvSpPr>
        <p:spPr bwMode="gray">
          <a:xfrm>
            <a:off x="695400"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8" name="Bildplatzhalter 7">
            <a:extLst>
              <a:ext uri="{FF2B5EF4-FFF2-40B4-BE49-F238E27FC236}">
                <a16:creationId xmlns:a16="http://schemas.microsoft.com/office/drawing/2014/main" id="{E3B9959E-F418-44F9-29D1-705C73246235}"/>
              </a:ext>
            </a:extLst>
          </p:cNvPr>
          <p:cNvSpPr>
            <a:spLocks noGrp="1"/>
          </p:cNvSpPr>
          <p:nvPr>
            <p:ph type="pic" sz="quarter" idx="19" hasCustomPrompt="1"/>
          </p:nvPr>
        </p:nvSpPr>
        <p:spPr bwMode="gray">
          <a:xfrm>
            <a:off x="695325"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9" name="Bildplatzhalter 7">
            <a:extLst>
              <a:ext uri="{FF2B5EF4-FFF2-40B4-BE49-F238E27FC236}">
                <a16:creationId xmlns:a16="http://schemas.microsoft.com/office/drawing/2014/main" id="{1EA330A9-D27F-3BD1-53DB-6753B1877811}"/>
              </a:ext>
            </a:extLst>
          </p:cNvPr>
          <p:cNvSpPr>
            <a:spLocks noGrp="1"/>
          </p:cNvSpPr>
          <p:nvPr>
            <p:ph type="pic" sz="quarter" idx="20" hasCustomPrompt="1"/>
          </p:nvPr>
        </p:nvSpPr>
        <p:spPr bwMode="gray">
          <a:xfrm>
            <a:off x="695400"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0" name="Bildplatzhalter 7">
            <a:extLst>
              <a:ext uri="{FF2B5EF4-FFF2-40B4-BE49-F238E27FC236}">
                <a16:creationId xmlns:a16="http://schemas.microsoft.com/office/drawing/2014/main" id="{D27F506C-3944-4ED4-140B-F26DEF25E07F}"/>
              </a:ext>
            </a:extLst>
          </p:cNvPr>
          <p:cNvSpPr>
            <a:spLocks noGrp="1"/>
          </p:cNvSpPr>
          <p:nvPr>
            <p:ph type="pic" sz="quarter" idx="21" hasCustomPrompt="1"/>
          </p:nvPr>
        </p:nvSpPr>
        <p:spPr bwMode="gray">
          <a:xfrm>
            <a:off x="695400"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1" name="Textplatzhalter 6">
            <a:extLst>
              <a:ext uri="{FF2B5EF4-FFF2-40B4-BE49-F238E27FC236}">
                <a16:creationId xmlns:a16="http://schemas.microsoft.com/office/drawing/2014/main" id="{43F7D6B1-FF73-88DC-1E1E-B751BDCF0D10}"/>
              </a:ext>
            </a:extLst>
          </p:cNvPr>
          <p:cNvSpPr>
            <a:spLocks noGrp="1"/>
          </p:cNvSpPr>
          <p:nvPr>
            <p:ph type="body" sz="quarter" idx="14" hasCustomPrompt="1"/>
          </p:nvPr>
        </p:nvSpPr>
        <p:spPr bwMode="gray">
          <a:xfrm>
            <a:off x="1847528"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7" name="Bildplatzhalter 7">
            <a:extLst>
              <a:ext uri="{FF2B5EF4-FFF2-40B4-BE49-F238E27FC236}">
                <a16:creationId xmlns:a16="http://schemas.microsoft.com/office/drawing/2014/main" id="{F401E57F-148A-17C2-02E7-29E775065D80}"/>
              </a:ext>
            </a:extLst>
          </p:cNvPr>
          <p:cNvSpPr>
            <a:spLocks noGrp="1"/>
          </p:cNvSpPr>
          <p:nvPr>
            <p:ph type="pic" sz="quarter" idx="25" hasCustomPrompt="1"/>
          </p:nvPr>
        </p:nvSpPr>
        <p:spPr bwMode="gray">
          <a:xfrm>
            <a:off x="10416555"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8" name="Bildplatzhalter 7">
            <a:extLst>
              <a:ext uri="{FF2B5EF4-FFF2-40B4-BE49-F238E27FC236}">
                <a16:creationId xmlns:a16="http://schemas.microsoft.com/office/drawing/2014/main" id="{08B44D7A-445A-E525-DBC2-0EFE3CF8F52C}"/>
              </a:ext>
            </a:extLst>
          </p:cNvPr>
          <p:cNvSpPr>
            <a:spLocks noGrp="1"/>
          </p:cNvSpPr>
          <p:nvPr>
            <p:ph type="pic" sz="quarter" idx="26" hasCustomPrompt="1"/>
          </p:nvPr>
        </p:nvSpPr>
        <p:spPr bwMode="gray">
          <a:xfrm>
            <a:off x="10416480"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19" name="Bildplatzhalter 7">
            <a:extLst>
              <a:ext uri="{FF2B5EF4-FFF2-40B4-BE49-F238E27FC236}">
                <a16:creationId xmlns:a16="http://schemas.microsoft.com/office/drawing/2014/main" id="{E6ACE6A8-B6C9-93C4-8188-B1A3960456C0}"/>
              </a:ext>
            </a:extLst>
          </p:cNvPr>
          <p:cNvSpPr>
            <a:spLocks noGrp="1"/>
          </p:cNvSpPr>
          <p:nvPr>
            <p:ph type="pic" sz="quarter" idx="27" hasCustomPrompt="1"/>
          </p:nvPr>
        </p:nvSpPr>
        <p:spPr bwMode="gray">
          <a:xfrm>
            <a:off x="10416555"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sp>
        <p:nvSpPr>
          <p:cNvPr id="20" name="Bildplatzhalter 7">
            <a:extLst>
              <a:ext uri="{FF2B5EF4-FFF2-40B4-BE49-F238E27FC236}">
                <a16:creationId xmlns:a16="http://schemas.microsoft.com/office/drawing/2014/main" id="{D7C27DA8-42F0-4F9C-3C53-4F66BDF6D844}"/>
              </a:ext>
            </a:extLst>
          </p:cNvPr>
          <p:cNvSpPr>
            <a:spLocks noGrp="1"/>
          </p:cNvSpPr>
          <p:nvPr>
            <p:ph type="pic" sz="quarter" idx="28" hasCustomPrompt="1"/>
          </p:nvPr>
        </p:nvSpPr>
        <p:spPr bwMode="gray">
          <a:xfrm>
            <a:off x="10416555"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lIns="36000" rIns="36000"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product image by clicking on the icon</a:t>
            </a:r>
          </a:p>
        </p:txBody>
      </p:sp>
      <p:grpSp>
        <p:nvGrpSpPr>
          <p:cNvPr id="43" name="Gruppieren 42">
            <a:extLst>
              <a:ext uri="{FF2B5EF4-FFF2-40B4-BE49-F238E27FC236}">
                <a16:creationId xmlns:a16="http://schemas.microsoft.com/office/drawing/2014/main" id="{9B22803F-CF66-B25D-BFFF-0C10B6E75DE9}"/>
              </a:ext>
            </a:extLst>
          </p:cNvPr>
          <p:cNvGrpSpPr/>
          <p:nvPr userDrawn="1"/>
        </p:nvGrpSpPr>
        <p:grpSpPr bwMode="gray">
          <a:xfrm>
            <a:off x="3143672" y="-207392"/>
            <a:ext cx="5832648" cy="108000"/>
            <a:chOff x="3143672" y="-207392"/>
            <a:chExt cx="5832648" cy="108000"/>
          </a:xfrm>
        </p:grpSpPr>
        <p:sp>
          <p:nvSpPr>
            <p:cNvPr id="44" name="Freihandform: Form 43">
              <a:extLst>
                <a:ext uri="{FF2B5EF4-FFF2-40B4-BE49-F238E27FC236}">
                  <a16:creationId xmlns:a16="http://schemas.microsoft.com/office/drawing/2014/main" id="{9C969CF3-8A97-D05B-8DE3-44DF3A283BC5}"/>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E913B645-8374-6693-CB04-03F8345D184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E56B52E9-CE3C-4414-1E40-C66808213AA3}"/>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EA823170-0F3E-D6B9-C2BC-F39297C831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2B0825FA-8514-B4EB-08C6-8E89B5AE3CC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7" name="Freihandform: Form 46">
              <a:extLst>
                <a:ext uri="{FF2B5EF4-FFF2-40B4-BE49-F238E27FC236}">
                  <a16:creationId xmlns:a16="http://schemas.microsoft.com/office/drawing/2014/main" id="{7CB988CA-6154-DCB4-F4C7-0464D143D335}"/>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82E4E013-22A5-9152-DDF3-704FE1E05088}"/>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7F6BEE20-E9AC-7C5B-73B3-6F768DAD1D45}"/>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BB1D3E3C-5691-0BC6-AE58-0D8071C45C1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2468749B-0435-C829-1E26-9D161ECF44A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0" name="Gruppieren 49">
              <a:extLst>
                <a:ext uri="{FF2B5EF4-FFF2-40B4-BE49-F238E27FC236}">
                  <a16:creationId xmlns:a16="http://schemas.microsoft.com/office/drawing/2014/main" id="{D58D14F9-8679-6A2F-B551-3626C0A65E6D}"/>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E9972E8B-E0C7-A680-E532-3C847FBA10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8226C4B2-E650-EA9E-7BB2-3F5C0BBBD9F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33" name="Textplatzhalter 6">
            <a:extLst>
              <a:ext uri="{FF2B5EF4-FFF2-40B4-BE49-F238E27FC236}">
                <a16:creationId xmlns:a16="http://schemas.microsoft.com/office/drawing/2014/main" id="{7F285F7B-2513-346B-CF0E-EE6967F9D359}"/>
              </a:ext>
            </a:extLst>
          </p:cNvPr>
          <p:cNvSpPr>
            <a:spLocks noGrp="1"/>
          </p:cNvSpPr>
          <p:nvPr>
            <p:ph type="body" sz="quarter" idx="33" hasCustomPrompt="1"/>
          </p:nvPr>
        </p:nvSpPr>
        <p:spPr bwMode="gray">
          <a:xfrm>
            <a:off x="1847528"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4" name="Textplatzhalter 6">
            <a:extLst>
              <a:ext uri="{FF2B5EF4-FFF2-40B4-BE49-F238E27FC236}">
                <a16:creationId xmlns:a16="http://schemas.microsoft.com/office/drawing/2014/main" id="{842D401B-1D43-6CA8-7723-E9E1328D5294}"/>
              </a:ext>
            </a:extLst>
          </p:cNvPr>
          <p:cNvSpPr>
            <a:spLocks noGrp="1"/>
          </p:cNvSpPr>
          <p:nvPr>
            <p:ph type="body" sz="quarter" idx="34" hasCustomPrompt="1"/>
          </p:nvPr>
        </p:nvSpPr>
        <p:spPr bwMode="gray">
          <a:xfrm>
            <a:off x="1847528"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5" name="Textplatzhalter 6">
            <a:extLst>
              <a:ext uri="{FF2B5EF4-FFF2-40B4-BE49-F238E27FC236}">
                <a16:creationId xmlns:a16="http://schemas.microsoft.com/office/drawing/2014/main" id="{F3EB7A56-164A-59C5-920E-D5412DF8CDF6}"/>
              </a:ext>
            </a:extLst>
          </p:cNvPr>
          <p:cNvSpPr>
            <a:spLocks noGrp="1"/>
          </p:cNvSpPr>
          <p:nvPr>
            <p:ph type="body" sz="quarter" idx="35" hasCustomPrompt="1"/>
          </p:nvPr>
        </p:nvSpPr>
        <p:spPr bwMode="gray">
          <a:xfrm>
            <a:off x="1847528"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291840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0920536" y="6489352"/>
            <a:ext cx="504454" cy="108000"/>
          </a:xfrm>
        </p:spPr>
        <p:txBody>
          <a:bodyPr/>
          <a:lstStyle/>
          <a:p>
            <a:fld id="{CE82B8A1-0CCE-4815-9668-383D7DE7D8B4}" type="slidenum">
              <a:rPr lang="en-US" smtClean="0"/>
              <a:t>‹#›</a:t>
            </a:fld>
            <a:endParaRPr lang="en-US" dirty="0"/>
          </a:p>
        </p:txBody>
      </p:sp>
      <p:sp>
        <p:nvSpPr>
          <p:cNvPr id="3" name="Fußzeilenplatzhalter 2">
            <a:extLst>
              <a:ext uri="{FF2B5EF4-FFF2-40B4-BE49-F238E27FC236}">
                <a16:creationId xmlns:a16="http://schemas.microsoft.com/office/drawing/2014/main" id="{E0F9BB7F-DE54-4F29-AD77-90DCBD162E09}"/>
              </a:ext>
            </a:extLst>
          </p:cNvPr>
          <p:cNvSpPr>
            <a:spLocks noGrp="1"/>
          </p:cNvSpPr>
          <p:nvPr>
            <p:ph type="ftr" sz="quarter" idx="13"/>
          </p:nvPr>
        </p:nvSpPr>
        <p:spPr bwMode="gray"/>
        <p:txBody>
          <a:bodyPr/>
          <a:lstStyle>
            <a:lvl1pPr>
              <a:defRPr>
                <a:solidFill>
                  <a:schemeClr val="tx1"/>
                </a:solidFill>
              </a:defRPr>
            </a:lvl1pPr>
          </a:lstStyle>
          <a:p>
            <a:r>
              <a:rPr lang="en-US" dirty="0"/>
              <a:t>Footer: Please add appropriate company</a:t>
            </a:r>
          </a:p>
        </p:txBody>
      </p:sp>
      <p:grpSp>
        <p:nvGrpSpPr>
          <p:cNvPr id="24" name="Gruppieren 23">
            <a:extLst>
              <a:ext uri="{FF2B5EF4-FFF2-40B4-BE49-F238E27FC236}">
                <a16:creationId xmlns:a16="http://schemas.microsoft.com/office/drawing/2014/main" id="{127D5113-8867-5AE9-1CF2-A957D63F6B01}"/>
              </a:ext>
            </a:extLst>
          </p:cNvPr>
          <p:cNvGrpSpPr/>
          <p:nvPr userDrawn="1"/>
        </p:nvGrpSpPr>
        <p:grpSpPr bwMode="gray">
          <a:xfrm>
            <a:off x="3143672" y="-207392"/>
            <a:ext cx="5832648" cy="108000"/>
            <a:chOff x="3143672" y="-207392"/>
            <a:chExt cx="5832648" cy="108000"/>
          </a:xfrm>
        </p:grpSpPr>
        <p:sp>
          <p:nvSpPr>
            <p:cNvPr id="25" name="Freihandform: Form 24">
              <a:extLst>
                <a:ext uri="{FF2B5EF4-FFF2-40B4-BE49-F238E27FC236}">
                  <a16:creationId xmlns:a16="http://schemas.microsoft.com/office/drawing/2014/main" id="{780EF9D8-A903-D113-370F-CCDABAA61C2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31F9EE23-EBCC-03F8-3527-D6B489394B22}"/>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7" name="Gruppieren 26">
              <a:extLst>
                <a:ext uri="{FF2B5EF4-FFF2-40B4-BE49-F238E27FC236}">
                  <a16:creationId xmlns:a16="http://schemas.microsoft.com/office/drawing/2014/main" id="{8DA56297-7659-E2B3-DDEE-4B15CD2B2A07}"/>
                </a:ext>
              </a:extLst>
            </p:cNvPr>
            <p:cNvGrpSpPr/>
            <p:nvPr userDrawn="1"/>
          </p:nvGrpSpPr>
          <p:grpSpPr bwMode="gray">
            <a:xfrm>
              <a:off x="5879976" y="-207392"/>
              <a:ext cx="360040" cy="108000"/>
              <a:chOff x="5879976" y="-207392"/>
              <a:chExt cx="360040" cy="108000"/>
            </a:xfrm>
          </p:grpSpPr>
          <p:sp>
            <p:nvSpPr>
              <p:cNvPr id="36" name="Freihandform: Form 35">
                <a:extLst>
                  <a:ext uri="{FF2B5EF4-FFF2-40B4-BE49-F238E27FC236}">
                    <a16:creationId xmlns:a16="http://schemas.microsoft.com/office/drawing/2014/main" id="{24BE1CA5-D580-0A47-1E49-78D30F232A4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9827D672-FDD9-5F84-C72D-F7E4209F6A5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8" name="Freihandform: Form 27">
              <a:extLst>
                <a:ext uri="{FF2B5EF4-FFF2-40B4-BE49-F238E27FC236}">
                  <a16:creationId xmlns:a16="http://schemas.microsoft.com/office/drawing/2014/main" id="{87A791DD-5C21-75D0-17CB-B9BA82ADC1E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EEB3032D-4864-E238-89DA-4C1CE4DB08CC}"/>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E83EC522-29CF-45D4-3374-517452777A9D}"/>
                </a:ext>
              </a:extLst>
            </p:cNvPr>
            <p:cNvGrpSpPr/>
            <p:nvPr userDrawn="1"/>
          </p:nvGrpSpPr>
          <p:grpSpPr bwMode="gray">
            <a:xfrm>
              <a:off x="8616280" y="-207392"/>
              <a:ext cx="360040" cy="108000"/>
              <a:chOff x="5879976" y="-207392"/>
              <a:chExt cx="360040" cy="108000"/>
            </a:xfrm>
          </p:grpSpPr>
          <p:sp>
            <p:nvSpPr>
              <p:cNvPr id="34" name="Freihandform: Form 33">
                <a:extLst>
                  <a:ext uri="{FF2B5EF4-FFF2-40B4-BE49-F238E27FC236}">
                    <a16:creationId xmlns:a16="http://schemas.microsoft.com/office/drawing/2014/main" id="{2201F50D-A523-AC27-6846-ABD2E905252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79D87FCF-1467-E8B1-9EE9-B418C488CD2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1" name="Gruppieren 30">
              <a:extLst>
                <a:ext uri="{FF2B5EF4-FFF2-40B4-BE49-F238E27FC236}">
                  <a16:creationId xmlns:a16="http://schemas.microsoft.com/office/drawing/2014/main" id="{E9ED7259-43F3-7A0E-38CC-9977B12D8F88}"/>
                </a:ext>
              </a:extLst>
            </p:cNvPr>
            <p:cNvGrpSpPr/>
            <p:nvPr userDrawn="1"/>
          </p:nvGrpSpPr>
          <p:grpSpPr bwMode="gray">
            <a:xfrm>
              <a:off x="3143672" y="-207392"/>
              <a:ext cx="360040" cy="108000"/>
              <a:chOff x="5879976" y="-207392"/>
              <a:chExt cx="360040" cy="108000"/>
            </a:xfrm>
          </p:grpSpPr>
          <p:sp>
            <p:nvSpPr>
              <p:cNvPr id="32" name="Freihandform: Form 31">
                <a:extLst>
                  <a:ext uri="{FF2B5EF4-FFF2-40B4-BE49-F238E27FC236}">
                    <a16:creationId xmlns:a16="http://schemas.microsoft.com/office/drawing/2014/main" id="{FBDBF45E-7976-6F81-EF31-63DB6FAD1F7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1666348A-1BF3-CBF0-32A4-CB0A8A9AAF9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73375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4" name="Medienplatzhalter 3">
            <a:extLst>
              <a:ext uri="{FF2B5EF4-FFF2-40B4-BE49-F238E27FC236}">
                <a16:creationId xmlns:a16="http://schemas.microsoft.com/office/drawing/2014/main" id="{4EE7FA2A-7300-4E0E-A515-196E20598EF5}"/>
              </a:ext>
            </a:extLst>
          </p:cNvPr>
          <p:cNvSpPr>
            <a:spLocks noGrp="1"/>
          </p:cNvSpPr>
          <p:nvPr>
            <p:ph type="media" sz="quarter" idx="13" hasCustomPrompt="1"/>
          </p:nvPr>
        </p:nvSpPr>
        <p:spPr bwMode="gray">
          <a:xfrm>
            <a:off x="0" y="0"/>
            <a:ext cx="12192000" cy="6858000"/>
          </a:xfrm>
          <a:solidFill>
            <a:schemeClr val="accent3"/>
          </a:solidFill>
          <a:ln>
            <a:noFill/>
          </a:ln>
        </p:spPr>
        <p:txBody>
          <a:bodyPr bIns="504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video by clicking on the icon</a:t>
            </a:r>
          </a:p>
        </p:txBody>
      </p:sp>
    </p:spTree>
    <p:extLst>
      <p:ext uri="{BB962C8B-B14F-4D97-AF65-F5344CB8AC3E}">
        <p14:creationId xmlns:p14="http://schemas.microsoft.com/office/powerpoint/2010/main" val="373097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Feedback">
    <p:bg bwMode="gray">
      <p:bgPr>
        <a:solidFill>
          <a:schemeClr val="tx1"/>
        </a:solidFill>
        <a:effectLst/>
      </p:bgPr>
    </p:bg>
    <p:spTree>
      <p:nvGrpSpPr>
        <p:cNvPr id="1" name=""/>
        <p:cNvGrpSpPr/>
        <p:nvPr/>
      </p:nvGrpSpPr>
      <p:grpSpPr>
        <a:xfrm>
          <a:off x="0" y="0"/>
          <a:ext cx="0" cy="0"/>
          <a:chOff x="0" y="0"/>
          <a:chExt cx="0" cy="0"/>
        </a:xfrm>
      </p:grpSpPr>
      <p:sp>
        <p:nvSpPr>
          <p:cNvPr id="6" name="Freihandform: Form 5">
            <a:extLst>
              <a:ext uri="{FF2B5EF4-FFF2-40B4-BE49-F238E27FC236}">
                <a16:creationId xmlns:a16="http://schemas.microsoft.com/office/drawing/2014/main" id="{C06A4E49-310F-62A6-3D24-50CC0CD7A513}"/>
              </a:ext>
            </a:extLst>
          </p:cNvPr>
          <p:cNvSpPr/>
          <p:nvPr userDrawn="1"/>
        </p:nvSpPr>
        <p:spPr bwMode="gray">
          <a:xfrm>
            <a:off x="6073597" y="3103279"/>
            <a:ext cx="3550795" cy="2642563"/>
          </a:xfrm>
          <a:custGeom>
            <a:avLst/>
            <a:gdLst>
              <a:gd name="connsiteX0" fmla="*/ 440772 w 3550795"/>
              <a:gd name="connsiteY0" fmla="*/ 0 h 2642563"/>
              <a:gd name="connsiteX1" fmla="*/ 1223733 w 3550795"/>
              <a:gd name="connsiteY1" fmla="*/ 587178 h 2642563"/>
              <a:gd name="connsiteX2" fmla="*/ 1836570 w 3550795"/>
              <a:gd name="connsiteY2" fmla="*/ 587178 h 2642563"/>
              <a:gd name="connsiteX3" fmla="*/ 3256948 w 3550795"/>
              <a:gd name="connsiteY3" fmla="*/ 587178 h 2642563"/>
              <a:gd name="connsiteX4" fmla="*/ 3550795 w 3550795"/>
              <a:gd name="connsiteY4" fmla="*/ 880855 h 2642563"/>
              <a:gd name="connsiteX5" fmla="*/ 3550795 w 3550795"/>
              <a:gd name="connsiteY5" fmla="*/ 2348888 h 2642563"/>
              <a:gd name="connsiteX6" fmla="*/ 3256948 w 3550795"/>
              <a:gd name="connsiteY6" fmla="*/ 2642563 h 2642563"/>
              <a:gd name="connsiteX7" fmla="*/ 3256776 w 3550795"/>
              <a:gd name="connsiteY7" fmla="*/ 2642563 h 2642563"/>
              <a:gd name="connsiteX8" fmla="*/ 2644112 w 3550795"/>
              <a:gd name="connsiteY8" fmla="*/ 2642563 h 2642563"/>
              <a:gd name="connsiteX9" fmla="*/ 2643940 w 3550795"/>
              <a:gd name="connsiteY9" fmla="*/ 2642563 h 2642563"/>
              <a:gd name="connsiteX10" fmla="*/ 906684 w 3550795"/>
              <a:gd name="connsiteY10" fmla="*/ 2642563 h 2642563"/>
              <a:gd name="connsiteX11" fmla="*/ 293847 w 3550795"/>
              <a:gd name="connsiteY11" fmla="*/ 2642563 h 2642563"/>
              <a:gd name="connsiteX12" fmla="*/ 0 w 3550795"/>
              <a:gd name="connsiteY12" fmla="*/ 2348888 h 2642563"/>
              <a:gd name="connsiteX13" fmla="*/ 0 w 3550795"/>
              <a:gd name="connsiteY13" fmla="*/ 880855 h 2642563"/>
              <a:gd name="connsiteX14" fmla="*/ 293847 w 3550795"/>
              <a:gd name="connsiteY14" fmla="*/ 587178 h 2642563"/>
              <a:gd name="connsiteX15" fmla="*/ 440772 w 3550795"/>
              <a:gd name="connsiteY15" fmla="*/ 587178 h 264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50795" h="2642563">
                <a:moveTo>
                  <a:pt x="440772" y="0"/>
                </a:moveTo>
                <a:lnTo>
                  <a:pt x="1223733" y="587178"/>
                </a:lnTo>
                <a:lnTo>
                  <a:pt x="1836570" y="587178"/>
                </a:lnTo>
                <a:lnTo>
                  <a:pt x="3256948" y="587178"/>
                </a:lnTo>
                <a:cubicBezTo>
                  <a:pt x="3418495" y="587178"/>
                  <a:pt x="3550795" y="719307"/>
                  <a:pt x="3550795" y="880855"/>
                </a:cubicBezTo>
                <a:lnTo>
                  <a:pt x="3550795" y="2348888"/>
                </a:lnTo>
                <a:cubicBezTo>
                  <a:pt x="3550795" y="2510436"/>
                  <a:pt x="3418667" y="2642563"/>
                  <a:pt x="3256948" y="2642563"/>
                </a:cubicBezTo>
                <a:lnTo>
                  <a:pt x="3256776" y="2642563"/>
                </a:lnTo>
                <a:lnTo>
                  <a:pt x="2644112" y="2642563"/>
                </a:lnTo>
                <a:lnTo>
                  <a:pt x="2643940" y="2642563"/>
                </a:lnTo>
                <a:lnTo>
                  <a:pt x="906684" y="2642563"/>
                </a:lnTo>
                <a:lnTo>
                  <a:pt x="293847" y="2642563"/>
                </a:lnTo>
                <a:cubicBezTo>
                  <a:pt x="132127" y="2642563"/>
                  <a:pt x="0" y="2510435"/>
                  <a:pt x="0" y="2348888"/>
                </a:cubicBezTo>
                <a:lnTo>
                  <a:pt x="0" y="880855"/>
                </a:lnTo>
                <a:cubicBezTo>
                  <a:pt x="0" y="719307"/>
                  <a:pt x="132127" y="587178"/>
                  <a:pt x="293847" y="587178"/>
                </a:cubicBezTo>
                <a:lnTo>
                  <a:pt x="440772" y="587178"/>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33200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Draeger Pangea Text"/>
              <a:ea typeface="+mn-ea"/>
              <a:cs typeface="+mn-cs"/>
            </a:endParaRPr>
          </a:p>
        </p:txBody>
      </p:sp>
      <p:sp>
        <p:nvSpPr>
          <p:cNvPr id="5" name="Foliennummernplatzhalter 4"/>
          <p:cNvSpPr>
            <a:spLocks noGrp="1"/>
          </p:cNvSpPr>
          <p:nvPr>
            <p:ph type="sldNum" sz="quarter" idx="12"/>
          </p:nvPr>
        </p:nvSpPr>
        <p:spPr bwMode="gray">
          <a:xfrm>
            <a:off x="10920138" y="6489352"/>
            <a:ext cx="504454" cy="108000"/>
          </a:xfrm>
        </p:spPr>
        <p:txBody>
          <a:bodyPr/>
          <a:lstStyle>
            <a:lvl1pPr>
              <a:defRPr>
                <a:solidFill>
                  <a:schemeClr val="bg1"/>
                </a:solidFill>
              </a:defRPr>
            </a:lvl1pPr>
          </a:lstStyle>
          <a:p>
            <a:fld id="{CE82B8A1-0CCE-4815-9668-383D7DE7D8B4}" type="slidenum">
              <a:rPr lang="en-US" smtClean="0"/>
              <a:pPr/>
              <a:t>‹#›</a:t>
            </a:fld>
            <a:endParaRPr lang="en-US" dirty="0"/>
          </a:p>
        </p:txBody>
      </p:sp>
      <p:sp>
        <p:nvSpPr>
          <p:cNvPr id="37" name="Fußzeilenplatzhalter 3">
            <a:extLst>
              <a:ext uri="{FF2B5EF4-FFF2-40B4-BE49-F238E27FC236}">
                <a16:creationId xmlns:a16="http://schemas.microsoft.com/office/drawing/2014/main" id="{484C4F33-D963-46AD-BE52-5894FE5DEE74}"/>
              </a:ext>
            </a:extLst>
          </p:cNvPr>
          <p:cNvSpPr>
            <a:spLocks noGrp="1"/>
          </p:cNvSpPr>
          <p:nvPr>
            <p:ph type="ftr" sz="quarter" idx="13"/>
          </p:nvPr>
        </p:nvSpPr>
        <p:spPr bwMode="gray">
          <a:xfrm>
            <a:off x="695920" y="6489352"/>
            <a:ext cx="4680000" cy="108000"/>
          </a:xfrm>
        </p:spPr>
        <p:txBody>
          <a:bodyPr/>
          <a:lstStyle>
            <a:lvl1pPr>
              <a:defRPr>
                <a:solidFill>
                  <a:schemeClr val="bg1"/>
                </a:solidFill>
              </a:defRPr>
            </a:lvl1pPr>
          </a:lstStyle>
          <a:p>
            <a:r>
              <a:rPr lang="en-US" dirty="0"/>
              <a:t>Footer: Please add appropriate company</a:t>
            </a:r>
          </a:p>
        </p:txBody>
      </p:sp>
      <p:grpSp>
        <p:nvGrpSpPr>
          <p:cNvPr id="31" name="Gruppieren 30">
            <a:extLst>
              <a:ext uri="{FF2B5EF4-FFF2-40B4-BE49-F238E27FC236}">
                <a16:creationId xmlns:a16="http://schemas.microsoft.com/office/drawing/2014/main" id="{2ECFDD43-5223-8BD7-4B37-9878CDF162AD}"/>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65C90A9A-1F78-E721-7622-A193638574D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C27E3E83-6B3A-CB96-238A-4D54AF797F0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25E6F6D7-C2E2-043E-D34E-3EFA674FF678}"/>
                </a:ext>
              </a:extLst>
            </p:cNvPr>
            <p:cNvGrpSpPr/>
            <p:nvPr userDrawn="1"/>
          </p:nvGrpSpPr>
          <p:grpSpPr bwMode="gray">
            <a:xfrm>
              <a:off x="5879976" y="-207392"/>
              <a:ext cx="360040" cy="108000"/>
              <a:chOff x="5879976" y="-207392"/>
              <a:chExt cx="360040" cy="108000"/>
            </a:xfrm>
          </p:grpSpPr>
          <p:sp>
            <p:nvSpPr>
              <p:cNvPr id="61" name="Freihandform: Form 60">
                <a:extLst>
                  <a:ext uri="{FF2B5EF4-FFF2-40B4-BE49-F238E27FC236}">
                    <a16:creationId xmlns:a16="http://schemas.microsoft.com/office/drawing/2014/main" id="{106DD50A-1182-3D3F-5333-48C891643C9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2" name="Freihandform: Form 61">
                <a:extLst>
                  <a:ext uri="{FF2B5EF4-FFF2-40B4-BE49-F238E27FC236}">
                    <a16:creationId xmlns:a16="http://schemas.microsoft.com/office/drawing/2014/main" id="{37449227-601A-C40E-6FCC-99FADBBD681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6B1904E5-B92D-9AC2-42F5-9C5B961530D9}"/>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70C949EE-4F6D-E2BE-5DF8-E549CB96BD48}"/>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3" name="Gruppieren 52">
              <a:extLst>
                <a:ext uri="{FF2B5EF4-FFF2-40B4-BE49-F238E27FC236}">
                  <a16:creationId xmlns:a16="http://schemas.microsoft.com/office/drawing/2014/main" id="{F3D92558-D144-24AB-2E49-EFDEFA3594E4}"/>
                </a:ext>
              </a:extLst>
            </p:cNvPr>
            <p:cNvGrpSpPr/>
            <p:nvPr userDrawn="1"/>
          </p:nvGrpSpPr>
          <p:grpSpPr bwMode="gray">
            <a:xfrm>
              <a:off x="8616280" y="-207392"/>
              <a:ext cx="360040" cy="108000"/>
              <a:chOff x="5879976" y="-207392"/>
              <a:chExt cx="360040" cy="108000"/>
            </a:xfrm>
          </p:grpSpPr>
          <p:sp>
            <p:nvSpPr>
              <p:cNvPr id="59" name="Freihandform: Form 58">
                <a:extLst>
                  <a:ext uri="{FF2B5EF4-FFF2-40B4-BE49-F238E27FC236}">
                    <a16:creationId xmlns:a16="http://schemas.microsoft.com/office/drawing/2014/main" id="{26AC29A4-07F9-609E-BC2C-1B26B568215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0" name="Freihandform: Form 59">
                <a:extLst>
                  <a:ext uri="{FF2B5EF4-FFF2-40B4-BE49-F238E27FC236}">
                    <a16:creationId xmlns:a16="http://schemas.microsoft.com/office/drawing/2014/main" id="{1B167797-2CD0-4B7D-89DA-EFBFF42D4C9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6" name="Gruppieren 55">
              <a:extLst>
                <a:ext uri="{FF2B5EF4-FFF2-40B4-BE49-F238E27FC236}">
                  <a16:creationId xmlns:a16="http://schemas.microsoft.com/office/drawing/2014/main" id="{F6326CC2-F807-2839-C7CC-98EC7A3EDD01}"/>
                </a:ext>
              </a:extLst>
            </p:cNvPr>
            <p:cNvGrpSpPr/>
            <p:nvPr userDrawn="1"/>
          </p:nvGrpSpPr>
          <p:grpSpPr bwMode="gray">
            <a:xfrm>
              <a:off x="3143672" y="-207392"/>
              <a:ext cx="360040" cy="108000"/>
              <a:chOff x="5879976" y="-207392"/>
              <a:chExt cx="360040" cy="108000"/>
            </a:xfrm>
          </p:grpSpPr>
          <p:sp>
            <p:nvSpPr>
              <p:cNvPr id="57" name="Freihandform: Form 56">
                <a:extLst>
                  <a:ext uri="{FF2B5EF4-FFF2-40B4-BE49-F238E27FC236}">
                    <a16:creationId xmlns:a16="http://schemas.microsoft.com/office/drawing/2014/main" id="{823BD0C4-9FD7-4B9E-E801-A34D92AEDB1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8" name="Freihandform: Form 57">
                <a:extLst>
                  <a:ext uri="{FF2B5EF4-FFF2-40B4-BE49-F238E27FC236}">
                    <a16:creationId xmlns:a16="http://schemas.microsoft.com/office/drawing/2014/main" id="{D6DDF430-97EC-E3C3-4E33-FA74DD4D22D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68" name="Titel 1">
            <a:extLst>
              <a:ext uri="{FF2B5EF4-FFF2-40B4-BE49-F238E27FC236}">
                <a16:creationId xmlns:a16="http://schemas.microsoft.com/office/drawing/2014/main" id="{225D36DC-5DA2-BFD7-1AC6-4C1F47DD97A9}"/>
              </a:ext>
            </a:extLst>
          </p:cNvPr>
          <p:cNvSpPr txBox="1">
            <a:spLocks/>
          </p:cNvSpPr>
          <p:nvPr userDrawn="1"/>
        </p:nvSpPr>
        <p:spPr bwMode="gray">
          <a:xfrm>
            <a:off x="680665" y="5165499"/>
            <a:ext cx="4767263" cy="1044575"/>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sz="6600" dirty="0">
                <a:solidFill>
                  <a:schemeClr val="bg1"/>
                </a:solidFill>
              </a:rPr>
              <a:t>Feedback</a:t>
            </a:r>
          </a:p>
        </p:txBody>
      </p:sp>
      <p:grpSp>
        <p:nvGrpSpPr>
          <p:cNvPr id="2" name="Gruppieren 1">
            <a:extLst>
              <a:ext uri="{FF2B5EF4-FFF2-40B4-BE49-F238E27FC236}">
                <a16:creationId xmlns:a16="http://schemas.microsoft.com/office/drawing/2014/main" id="{23BCFAEF-D199-6942-DA51-379F1FF015D5}"/>
              </a:ext>
            </a:extLst>
          </p:cNvPr>
          <p:cNvGrpSpPr/>
          <p:nvPr userDrawn="1"/>
        </p:nvGrpSpPr>
        <p:grpSpPr bwMode="gray">
          <a:xfrm>
            <a:off x="3272047" y="2218252"/>
            <a:ext cx="2354374" cy="2117656"/>
            <a:chOff x="3170273" y="2249557"/>
            <a:chExt cx="2354374" cy="2117656"/>
          </a:xfrm>
        </p:grpSpPr>
        <p:sp>
          <p:nvSpPr>
            <p:cNvPr id="4" name="Grafik 46">
              <a:extLst>
                <a:ext uri="{FF2B5EF4-FFF2-40B4-BE49-F238E27FC236}">
                  <a16:creationId xmlns:a16="http://schemas.microsoft.com/office/drawing/2014/main" id="{12C710C0-EBF2-D9BB-1454-87251B005FB3}"/>
                </a:ext>
              </a:extLst>
            </p:cNvPr>
            <p:cNvSpPr/>
            <p:nvPr/>
          </p:nvSpPr>
          <p:spPr bwMode="gray">
            <a:xfrm flipH="1">
              <a:off x="3170273" y="2249557"/>
              <a:ext cx="2354374" cy="2117656"/>
            </a:xfrm>
            <a:custGeom>
              <a:avLst/>
              <a:gdLst>
                <a:gd name="connsiteX0" fmla="*/ 1463802 w 1626584"/>
                <a:gd name="connsiteY0" fmla="*/ 0 h 1463040"/>
                <a:gd name="connsiteX1" fmla="*/ 162687 w 1626584"/>
                <a:gd name="connsiteY1" fmla="*/ 0 h 1463040"/>
                <a:gd name="connsiteX2" fmla="*/ 0 w 1626584"/>
                <a:gd name="connsiteY2" fmla="*/ 162592 h 1463040"/>
                <a:gd name="connsiteX3" fmla="*/ 0 w 1626584"/>
                <a:gd name="connsiteY3" fmla="*/ 975360 h 1463040"/>
                <a:gd name="connsiteX4" fmla="*/ 162687 w 1626584"/>
                <a:gd name="connsiteY4" fmla="*/ 1137952 h 1463040"/>
                <a:gd name="connsiteX5" fmla="*/ 244031 w 1626584"/>
                <a:gd name="connsiteY5" fmla="*/ 1137952 h 1463040"/>
                <a:gd name="connsiteX6" fmla="*/ 244031 w 1626584"/>
                <a:gd name="connsiteY6" fmla="*/ 1463040 h 1463040"/>
                <a:gd name="connsiteX7" fmla="*/ 677513 w 1626584"/>
                <a:gd name="connsiteY7" fmla="*/ 1137952 h 1463040"/>
                <a:gd name="connsiteX8" fmla="*/ 1463897 w 1626584"/>
                <a:gd name="connsiteY8" fmla="*/ 1137952 h 1463040"/>
                <a:gd name="connsiteX9" fmla="*/ 1626584 w 1626584"/>
                <a:gd name="connsiteY9" fmla="*/ 975360 h 1463040"/>
                <a:gd name="connsiteX10" fmla="*/ 1626584 w 1626584"/>
                <a:gd name="connsiteY10" fmla="*/ 162592 h 1463040"/>
                <a:gd name="connsiteX11" fmla="*/ 1463897 w 1626584"/>
                <a:gd name="connsiteY11" fmla="*/ 0 h 1463040"/>
                <a:gd name="connsiteX12" fmla="*/ 1463897 w 1626584"/>
                <a:gd name="connsiteY12" fmla="*/ 0 h 146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26584" h="1463040">
                  <a:moveTo>
                    <a:pt x="1463802" y="0"/>
                  </a:moveTo>
                  <a:lnTo>
                    <a:pt x="162687" y="0"/>
                  </a:lnTo>
                  <a:cubicBezTo>
                    <a:pt x="73152" y="0"/>
                    <a:pt x="0" y="73152"/>
                    <a:pt x="0" y="162592"/>
                  </a:cubicBezTo>
                  <a:lnTo>
                    <a:pt x="0" y="975360"/>
                  </a:lnTo>
                  <a:cubicBezTo>
                    <a:pt x="0" y="1064800"/>
                    <a:pt x="73152" y="1137952"/>
                    <a:pt x="162687" y="1137952"/>
                  </a:cubicBezTo>
                  <a:lnTo>
                    <a:pt x="244031" y="1137952"/>
                  </a:lnTo>
                  <a:lnTo>
                    <a:pt x="244031" y="1463040"/>
                  </a:lnTo>
                  <a:lnTo>
                    <a:pt x="677513" y="1137952"/>
                  </a:lnTo>
                  <a:lnTo>
                    <a:pt x="1463897" y="1137952"/>
                  </a:lnTo>
                  <a:cubicBezTo>
                    <a:pt x="1553337" y="1137952"/>
                    <a:pt x="1626584" y="1064800"/>
                    <a:pt x="1626584" y="975360"/>
                  </a:cubicBezTo>
                  <a:lnTo>
                    <a:pt x="1626584" y="162592"/>
                  </a:lnTo>
                  <a:cubicBezTo>
                    <a:pt x="1626584" y="73152"/>
                    <a:pt x="1553432" y="0"/>
                    <a:pt x="1463897" y="0"/>
                  </a:cubicBezTo>
                  <a:lnTo>
                    <a:pt x="1463897" y="0"/>
                  </a:lnTo>
                  <a:close/>
                </a:path>
              </a:pathLst>
            </a:custGeom>
            <a:noFill/>
            <a:ln w="12700" cap="flat">
              <a:solidFill>
                <a:srgbClr val="FFFFFF"/>
              </a:solidFill>
              <a:prstDash val="solid"/>
              <a:miter/>
            </a:ln>
          </p:spPr>
          <p:txBody>
            <a:bodyPr lIns="180000" tIns="684000" rIns="0" bIns="576000" rtlCol="0" anchor="ctr" anchorCtr="0"/>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Draeger Pangea Text"/>
                <a:ea typeface="+mn-ea"/>
                <a:cs typeface="+mn-cs"/>
              </a:endParaRPr>
            </a:p>
          </p:txBody>
        </p:sp>
        <p:grpSp>
          <p:nvGrpSpPr>
            <p:cNvPr id="7" name="Gruppieren 6">
              <a:extLst>
                <a:ext uri="{FF2B5EF4-FFF2-40B4-BE49-F238E27FC236}">
                  <a16:creationId xmlns:a16="http://schemas.microsoft.com/office/drawing/2014/main" id="{C2AE78B4-939C-ACF4-0AA8-E2E76CFE1861}"/>
                </a:ext>
              </a:extLst>
            </p:cNvPr>
            <p:cNvGrpSpPr/>
            <p:nvPr/>
          </p:nvGrpSpPr>
          <p:grpSpPr bwMode="gray">
            <a:xfrm>
              <a:off x="3363616" y="2524201"/>
              <a:ext cx="2156536" cy="1152082"/>
              <a:chOff x="3363616" y="2471754"/>
              <a:chExt cx="2156536" cy="1152082"/>
            </a:xfrm>
          </p:grpSpPr>
          <p:sp>
            <p:nvSpPr>
              <p:cNvPr id="8" name="Rechteck 7">
                <a:extLst>
                  <a:ext uri="{FF2B5EF4-FFF2-40B4-BE49-F238E27FC236}">
                    <a16:creationId xmlns:a16="http://schemas.microsoft.com/office/drawing/2014/main" id="{2669B6F9-0BE6-D201-A5D9-260E181B9443}"/>
                  </a:ext>
                </a:extLst>
              </p:cNvPr>
              <p:cNvSpPr/>
              <p:nvPr/>
            </p:nvSpPr>
            <p:spPr bwMode="gray">
              <a:xfrm>
                <a:off x="3363616" y="2541692"/>
                <a:ext cx="1512168" cy="5403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buClrTx/>
                  <a:buSzTx/>
                  <a:buFontTx/>
                  <a:buNone/>
                  <a:tabLst/>
                  <a:defRPr/>
                </a:pPr>
                <a:r>
                  <a:rPr kumimoji="0" lang="en-US" sz="1600" b="0" i="0" u="none" strike="noStrike" kern="1200" cap="none" spc="0" normalizeH="0" baseline="0" noProof="0" dirty="0">
                    <a:ln>
                      <a:noFill/>
                    </a:ln>
                    <a:solidFill>
                      <a:srgbClr val="FFFFFF"/>
                    </a:solidFill>
                    <a:effectLst/>
                    <a:uLnTx/>
                    <a:uFillTx/>
                    <a:latin typeface="+mj-lt"/>
                    <a:ea typeface="+mn-ea"/>
                    <a:cs typeface="+mn-cs"/>
                  </a:rPr>
                  <a:t>Perception</a:t>
                </a:r>
              </a:p>
              <a:p>
                <a:pPr marL="0" marR="0" lvl="0" indent="0" defTabSz="914400" rtl="0" eaLnBrk="1" fontAlgn="auto" latinLnBrk="0" hangingPunct="1">
                  <a:lnSpc>
                    <a:spcPct val="100000"/>
                  </a:lnSpc>
                  <a:spcBef>
                    <a:spcPts val="0"/>
                  </a:spcBef>
                  <a:buClrTx/>
                  <a:buSzTx/>
                  <a:buFontTx/>
                  <a:buNone/>
                  <a:tabLst/>
                  <a:defRPr/>
                </a:pPr>
                <a:r>
                  <a:rPr kumimoji="0" lang="en-US" sz="1600" b="0" i="0" u="none" strike="noStrike" kern="1200" cap="none" spc="0" normalizeH="0" baseline="0" noProof="0" dirty="0">
                    <a:ln>
                      <a:noFill/>
                    </a:ln>
                    <a:solidFill>
                      <a:srgbClr val="FFFFFF"/>
                    </a:solidFill>
                    <a:effectLst/>
                    <a:uLnTx/>
                    <a:uFillTx/>
                    <a:latin typeface="+mn-lt"/>
                    <a:ea typeface="+mn-ea"/>
                    <a:cs typeface="+mn-cs"/>
                  </a:rPr>
                  <a:t>Listening</a:t>
                </a:r>
                <a:endParaRPr kumimoji="0" lang="en-US" sz="1600" b="0" i="0" u="none" strike="noStrike" kern="1200" cap="none" spc="0" normalizeH="0" baseline="0" noProof="0" dirty="0">
                  <a:ln>
                    <a:noFill/>
                  </a:ln>
                  <a:solidFill>
                    <a:srgbClr val="FFFFFF"/>
                  </a:solidFill>
                  <a:effectLst/>
                  <a:uLnTx/>
                  <a:uFillTx/>
                  <a:latin typeface="+mn-lt"/>
                  <a:ea typeface="Draeger Pangea Text Light" panose="020B0404000000000000" pitchFamily="34" charset="0"/>
                </a:endParaRPr>
              </a:p>
            </p:txBody>
          </p:sp>
          <p:sp>
            <p:nvSpPr>
              <p:cNvPr id="9" name="Textfeld 8">
                <a:extLst>
                  <a:ext uri="{FF2B5EF4-FFF2-40B4-BE49-F238E27FC236}">
                    <a16:creationId xmlns:a16="http://schemas.microsoft.com/office/drawing/2014/main" id="{AB12BAA6-1E63-AA41-1FCC-A21A9A3FB3ED}"/>
                  </a:ext>
                </a:extLst>
              </p:cNvPr>
              <p:cNvSpPr txBox="1"/>
              <p:nvPr/>
            </p:nvSpPr>
            <p:spPr bwMode="gray">
              <a:xfrm>
                <a:off x="4908152" y="2471754"/>
                <a:ext cx="612000" cy="432000"/>
              </a:xfrm>
              <a:prstGeom prst="rect">
                <a:avLst/>
              </a:prstGeom>
            </p:spPr>
            <p:txBody>
              <a:bodyPr wrap="square" lIns="0" tIns="0" rIns="180000" bIns="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mn-ea"/>
                    <a:cs typeface="+mn-cs"/>
                  </a:rPr>
                  <a:t>01</a:t>
                </a:r>
              </a:p>
            </p:txBody>
          </p:sp>
          <p:sp>
            <p:nvSpPr>
              <p:cNvPr id="10" name="Rechteck 9">
                <a:extLst>
                  <a:ext uri="{FF2B5EF4-FFF2-40B4-BE49-F238E27FC236}">
                    <a16:creationId xmlns:a16="http://schemas.microsoft.com/office/drawing/2014/main" id="{974E8807-0786-BA6D-F4BF-8F7FAC079916}"/>
                  </a:ext>
                </a:extLst>
              </p:cNvPr>
              <p:cNvSpPr/>
              <p:nvPr/>
            </p:nvSpPr>
            <p:spPr bwMode="gray">
              <a:xfrm>
                <a:off x="3363616" y="3235539"/>
                <a:ext cx="2052488" cy="3882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n-lt"/>
                    <a:ea typeface="+mn-ea"/>
                    <a:cs typeface="+mn-cs"/>
                  </a:rPr>
                  <a:t>I have perceived ...</a:t>
                </a:r>
              </a:p>
            </p:txBody>
          </p:sp>
        </p:grpSp>
      </p:grpSp>
      <p:grpSp>
        <p:nvGrpSpPr>
          <p:cNvPr id="14" name="Gruppieren 13">
            <a:extLst>
              <a:ext uri="{FF2B5EF4-FFF2-40B4-BE49-F238E27FC236}">
                <a16:creationId xmlns:a16="http://schemas.microsoft.com/office/drawing/2014/main" id="{CD7D87C5-FFC2-ED37-2310-14A3771DBD63}"/>
              </a:ext>
            </a:extLst>
          </p:cNvPr>
          <p:cNvGrpSpPr/>
          <p:nvPr userDrawn="1"/>
        </p:nvGrpSpPr>
        <p:grpSpPr bwMode="gray">
          <a:xfrm>
            <a:off x="7231495" y="747936"/>
            <a:ext cx="2742804" cy="2467031"/>
            <a:chOff x="7305250" y="361945"/>
            <a:chExt cx="2742804" cy="2467031"/>
          </a:xfrm>
        </p:grpSpPr>
        <p:grpSp>
          <p:nvGrpSpPr>
            <p:cNvPr id="16" name="Gruppieren 15">
              <a:extLst>
                <a:ext uri="{FF2B5EF4-FFF2-40B4-BE49-F238E27FC236}">
                  <a16:creationId xmlns:a16="http://schemas.microsoft.com/office/drawing/2014/main" id="{A135ECD1-6DC2-557E-3A6E-1C23C704109B}"/>
                </a:ext>
              </a:extLst>
            </p:cNvPr>
            <p:cNvGrpSpPr/>
            <p:nvPr/>
          </p:nvGrpSpPr>
          <p:grpSpPr bwMode="gray">
            <a:xfrm>
              <a:off x="7305250" y="361945"/>
              <a:ext cx="2742804" cy="2467031"/>
              <a:chOff x="7305250" y="361945"/>
              <a:chExt cx="2742804" cy="2467031"/>
            </a:xfrm>
          </p:grpSpPr>
          <p:sp>
            <p:nvSpPr>
              <p:cNvPr id="39" name="Grafik 46">
                <a:extLst>
                  <a:ext uri="{FF2B5EF4-FFF2-40B4-BE49-F238E27FC236}">
                    <a16:creationId xmlns:a16="http://schemas.microsoft.com/office/drawing/2014/main" id="{EC2F1713-2D5A-3B25-1D37-5A3563D6E880}"/>
                  </a:ext>
                </a:extLst>
              </p:cNvPr>
              <p:cNvSpPr/>
              <p:nvPr/>
            </p:nvSpPr>
            <p:spPr bwMode="gray">
              <a:xfrm>
                <a:off x="7305250" y="361945"/>
                <a:ext cx="2742804" cy="2467031"/>
              </a:xfrm>
              <a:custGeom>
                <a:avLst/>
                <a:gdLst>
                  <a:gd name="connsiteX0" fmla="*/ 1463802 w 1626584"/>
                  <a:gd name="connsiteY0" fmla="*/ 0 h 1463040"/>
                  <a:gd name="connsiteX1" fmla="*/ 162687 w 1626584"/>
                  <a:gd name="connsiteY1" fmla="*/ 0 h 1463040"/>
                  <a:gd name="connsiteX2" fmla="*/ 0 w 1626584"/>
                  <a:gd name="connsiteY2" fmla="*/ 162592 h 1463040"/>
                  <a:gd name="connsiteX3" fmla="*/ 0 w 1626584"/>
                  <a:gd name="connsiteY3" fmla="*/ 975360 h 1463040"/>
                  <a:gd name="connsiteX4" fmla="*/ 162687 w 1626584"/>
                  <a:gd name="connsiteY4" fmla="*/ 1137952 h 1463040"/>
                  <a:gd name="connsiteX5" fmla="*/ 244031 w 1626584"/>
                  <a:gd name="connsiteY5" fmla="*/ 1137952 h 1463040"/>
                  <a:gd name="connsiteX6" fmla="*/ 244031 w 1626584"/>
                  <a:gd name="connsiteY6" fmla="*/ 1463040 h 1463040"/>
                  <a:gd name="connsiteX7" fmla="*/ 677513 w 1626584"/>
                  <a:gd name="connsiteY7" fmla="*/ 1137952 h 1463040"/>
                  <a:gd name="connsiteX8" fmla="*/ 1463897 w 1626584"/>
                  <a:gd name="connsiteY8" fmla="*/ 1137952 h 1463040"/>
                  <a:gd name="connsiteX9" fmla="*/ 1626584 w 1626584"/>
                  <a:gd name="connsiteY9" fmla="*/ 975360 h 1463040"/>
                  <a:gd name="connsiteX10" fmla="*/ 1626584 w 1626584"/>
                  <a:gd name="connsiteY10" fmla="*/ 162592 h 1463040"/>
                  <a:gd name="connsiteX11" fmla="*/ 1463897 w 1626584"/>
                  <a:gd name="connsiteY11" fmla="*/ 0 h 1463040"/>
                  <a:gd name="connsiteX12" fmla="*/ 1463897 w 1626584"/>
                  <a:gd name="connsiteY12" fmla="*/ 0 h 146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26584" h="1463040">
                    <a:moveTo>
                      <a:pt x="1463802" y="0"/>
                    </a:moveTo>
                    <a:lnTo>
                      <a:pt x="162687" y="0"/>
                    </a:lnTo>
                    <a:cubicBezTo>
                      <a:pt x="73152" y="0"/>
                      <a:pt x="0" y="73152"/>
                      <a:pt x="0" y="162592"/>
                    </a:cubicBezTo>
                    <a:lnTo>
                      <a:pt x="0" y="975360"/>
                    </a:lnTo>
                    <a:cubicBezTo>
                      <a:pt x="0" y="1064800"/>
                      <a:pt x="73152" y="1137952"/>
                      <a:pt x="162687" y="1137952"/>
                    </a:cubicBezTo>
                    <a:lnTo>
                      <a:pt x="244031" y="1137952"/>
                    </a:lnTo>
                    <a:lnTo>
                      <a:pt x="244031" y="1463040"/>
                    </a:lnTo>
                    <a:lnTo>
                      <a:pt x="677513" y="1137952"/>
                    </a:lnTo>
                    <a:lnTo>
                      <a:pt x="1463897" y="1137952"/>
                    </a:lnTo>
                    <a:cubicBezTo>
                      <a:pt x="1553337" y="1137952"/>
                      <a:pt x="1626584" y="1064800"/>
                      <a:pt x="1626584" y="975360"/>
                    </a:cubicBezTo>
                    <a:lnTo>
                      <a:pt x="1626584" y="162592"/>
                    </a:lnTo>
                    <a:cubicBezTo>
                      <a:pt x="1626584" y="73152"/>
                      <a:pt x="1553432" y="0"/>
                      <a:pt x="1463897" y="0"/>
                    </a:cubicBezTo>
                    <a:lnTo>
                      <a:pt x="1463897" y="0"/>
                    </a:lnTo>
                    <a:close/>
                  </a:path>
                </a:pathLst>
              </a:custGeom>
              <a:noFill/>
              <a:ln w="12700" cap="flat">
                <a:solidFill>
                  <a:srgbClr val="FFFFFF"/>
                </a:solidFill>
                <a:prstDash val="solid"/>
                <a:miter/>
              </a:ln>
            </p:spPr>
            <p:txBody>
              <a:bodyPr lIns="180000" tIns="324000" rIns="0" bIns="216000" rtlCol="0" anchor="ctr"/>
              <a:lstStyle/>
              <a:p>
                <a:endParaRPr lang="en-US" sz="1600" dirty="0"/>
              </a:p>
            </p:txBody>
          </p:sp>
          <p:sp>
            <p:nvSpPr>
              <p:cNvPr id="40" name="Textfeld 39">
                <a:extLst>
                  <a:ext uri="{FF2B5EF4-FFF2-40B4-BE49-F238E27FC236}">
                    <a16:creationId xmlns:a16="http://schemas.microsoft.com/office/drawing/2014/main" id="{A7F399A9-F048-3E20-CFB0-F5D0B82A5820}"/>
                  </a:ext>
                </a:extLst>
              </p:cNvPr>
              <p:cNvSpPr txBox="1"/>
              <p:nvPr/>
            </p:nvSpPr>
            <p:spPr bwMode="gray">
              <a:xfrm>
                <a:off x="9428584" y="666745"/>
                <a:ext cx="612000" cy="432000"/>
              </a:xfrm>
              <a:prstGeom prst="rect">
                <a:avLst/>
              </a:prstGeom>
            </p:spPr>
            <p:txBody>
              <a:bodyPr wrap="square" lIns="0" tIns="0" rIns="180000" bIns="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mn-ea"/>
                    <a:cs typeface="+mn-cs"/>
                  </a:rPr>
                  <a:t>02</a:t>
                </a:r>
              </a:p>
            </p:txBody>
          </p:sp>
        </p:grpSp>
        <p:sp>
          <p:nvSpPr>
            <p:cNvPr id="17" name="Rechteck 16">
              <a:extLst>
                <a:ext uri="{FF2B5EF4-FFF2-40B4-BE49-F238E27FC236}">
                  <a16:creationId xmlns:a16="http://schemas.microsoft.com/office/drawing/2014/main" id="{DC7348D3-1FBB-28C0-E7D3-78EED040BEBD}"/>
                </a:ext>
              </a:extLst>
            </p:cNvPr>
            <p:cNvSpPr/>
            <p:nvPr/>
          </p:nvSpPr>
          <p:spPr bwMode="gray">
            <a:xfrm>
              <a:off x="7494102" y="731520"/>
              <a:ext cx="1620000" cy="52072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buClrTx/>
                <a:buSzTx/>
                <a:buFontTx/>
                <a:buNone/>
                <a:tabLst/>
                <a:defRPr/>
              </a:pPr>
              <a:r>
                <a:rPr kumimoji="0" lang="en-US" sz="1600" b="0" i="0" u="none" strike="noStrike" kern="1200" cap="none" spc="0" normalizeH="0" baseline="0" noProof="0" dirty="0">
                  <a:ln>
                    <a:noFill/>
                  </a:ln>
                  <a:solidFill>
                    <a:srgbClr val="FFFFFF"/>
                  </a:solidFill>
                  <a:effectLst/>
                  <a:uLnTx/>
                  <a:uFillTx/>
                  <a:latin typeface="+mj-lt"/>
                  <a:ea typeface="+mn-ea"/>
                  <a:cs typeface="+mn-cs"/>
                </a:rPr>
                <a:t>Effect</a:t>
              </a:r>
            </a:p>
            <a:p>
              <a:pPr marL="0" marR="0" lvl="0" indent="0" defTabSz="914400" rtl="0" eaLnBrk="1" fontAlgn="auto" latinLnBrk="0" hangingPunct="1">
                <a:lnSpc>
                  <a:spcPct val="100000"/>
                </a:lnSpc>
                <a:spcBef>
                  <a:spcPts val="0"/>
                </a:spcBef>
                <a:buClrTx/>
                <a:buSzTx/>
                <a:buFontTx/>
                <a:buNone/>
                <a:tabLst/>
                <a:defRPr/>
              </a:pPr>
              <a:r>
                <a:rPr lang="en-US" sz="1600" dirty="0">
                  <a:solidFill>
                    <a:srgbClr val="FFFFFF"/>
                  </a:solidFill>
                  <a:latin typeface="+mn-lt"/>
                  <a:ea typeface="Draeger Pangea Text Light" panose="020B0404000000000000" pitchFamily="34" charset="0"/>
                </a:rPr>
                <a:t>Ask back</a:t>
              </a:r>
              <a:endParaRPr kumimoji="0" lang="en-US" sz="1600" b="0" i="0" u="none" strike="noStrike" kern="1200" cap="none" spc="0" normalizeH="0" baseline="0" noProof="0" dirty="0">
                <a:ln>
                  <a:noFill/>
                </a:ln>
                <a:solidFill>
                  <a:srgbClr val="FFFFFF"/>
                </a:solidFill>
                <a:effectLst/>
                <a:uLnTx/>
                <a:uFillTx/>
                <a:latin typeface="+mn-lt"/>
                <a:ea typeface="Draeger Pangea Text Light" panose="020B0404000000000000" pitchFamily="34" charset="0"/>
              </a:endParaRPr>
            </a:p>
          </p:txBody>
        </p:sp>
        <p:sp>
          <p:nvSpPr>
            <p:cNvPr id="38" name="Rechteck 37">
              <a:extLst>
                <a:ext uri="{FF2B5EF4-FFF2-40B4-BE49-F238E27FC236}">
                  <a16:creationId xmlns:a16="http://schemas.microsoft.com/office/drawing/2014/main" id="{65DE517F-BDBA-1D39-DCCB-AB038E5FCFEA}"/>
                </a:ext>
              </a:extLst>
            </p:cNvPr>
            <p:cNvSpPr/>
            <p:nvPr/>
          </p:nvSpPr>
          <p:spPr bwMode="gray">
            <a:xfrm>
              <a:off x="7494101" y="1412777"/>
              <a:ext cx="1620000" cy="3600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spcAft>
                  <a:spcPts val="600"/>
                </a:spcAft>
              </a:pPr>
              <a:r>
                <a:rPr kumimoji="0" lang="en-US" sz="1200" b="0" i="0" u="none" strike="noStrike" kern="1200" cap="none" spc="0" normalizeH="0" baseline="0" noProof="0" dirty="0">
                  <a:ln>
                    <a:noFill/>
                  </a:ln>
                  <a:solidFill>
                    <a:srgbClr val="FFFFFF"/>
                  </a:solidFill>
                  <a:effectLst/>
                  <a:uLnTx/>
                  <a:uFillTx/>
                  <a:latin typeface="+mn-lt"/>
                  <a:ea typeface="+mn-ea"/>
                  <a:cs typeface="+mn-cs"/>
                </a:rPr>
                <a:t>It makes me feel ...</a:t>
              </a:r>
            </a:p>
            <a:p>
              <a:pPr>
                <a:spcAft>
                  <a:spcPts val="600"/>
                </a:spcAft>
              </a:pPr>
              <a:r>
                <a:rPr kumimoji="0" lang="en-US" sz="1200" b="0" i="0" u="none" strike="noStrike" kern="1200" cap="none" spc="0" normalizeH="0" baseline="0" noProof="0" dirty="0">
                  <a:ln>
                    <a:noFill/>
                  </a:ln>
                  <a:solidFill>
                    <a:srgbClr val="FFFFFF"/>
                  </a:solidFill>
                  <a:effectLst/>
                  <a:uLnTx/>
                  <a:uFillTx/>
                  <a:latin typeface="+mn-lt"/>
                  <a:ea typeface="+mn-ea"/>
                  <a:cs typeface="+mn-cs"/>
                </a:rPr>
                <a:t>That makes me ...</a:t>
              </a:r>
            </a:p>
          </p:txBody>
        </p:sp>
      </p:grpSp>
      <p:sp>
        <p:nvSpPr>
          <p:cNvPr id="46" name="Textfeld 45">
            <a:extLst>
              <a:ext uri="{FF2B5EF4-FFF2-40B4-BE49-F238E27FC236}">
                <a16:creationId xmlns:a16="http://schemas.microsoft.com/office/drawing/2014/main" id="{088C7CF9-2515-07DC-09C3-601BCC98B618}"/>
              </a:ext>
            </a:extLst>
          </p:cNvPr>
          <p:cNvSpPr txBox="1"/>
          <p:nvPr/>
        </p:nvSpPr>
        <p:spPr bwMode="gray">
          <a:xfrm>
            <a:off x="9012392" y="3990604"/>
            <a:ext cx="612000" cy="432000"/>
          </a:xfrm>
          <a:prstGeom prst="rect">
            <a:avLst/>
          </a:prstGeom>
        </p:spPr>
        <p:txBody>
          <a:bodyPr wrap="square" lIns="0" tIns="0" rIns="18000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mj-lt"/>
                <a:ea typeface="+mn-ea"/>
                <a:cs typeface="+mn-cs"/>
              </a:rPr>
              <a:t>03</a:t>
            </a:r>
          </a:p>
        </p:txBody>
      </p:sp>
      <p:sp>
        <p:nvSpPr>
          <p:cNvPr id="43" name="Rechteck 42">
            <a:extLst>
              <a:ext uri="{FF2B5EF4-FFF2-40B4-BE49-F238E27FC236}">
                <a16:creationId xmlns:a16="http://schemas.microsoft.com/office/drawing/2014/main" id="{2339B7E7-00B2-B2C1-C58C-CC27EBCD6626}"/>
              </a:ext>
            </a:extLst>
          </p:cNvPr>
          <p:cNvSpPr/>
          <p:nvPr/>
        </p:nvSpPr>
        <p:spPr bwMode="gray">
          <a:xfrm>
            <a:off x="6265086" y="4004901"/>
            <a:ext cx="2639202" cy="79225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90000"/>
              </a:lnSpc>
              <a:spcBef>
                <a:spcPts val="0"/>
              </a:spcBef>
              <a:buClrTx/>
              <a:buSzTx/>
              <a:buFontTx/>
              <a:buNone/>
              <a:tabLst/>
              <a:defRPr/>
            </a:pPr>
            <a:r>
              <a:rPr kumimoji="0" lang="en-US" sz="3200" b="0" i="0" u="none" strike="noStrike" kern="1200" cap="none" spc="0" normalizeH="0" baseline="0" noProof="0" dirty="0">
                <a:ln>
                  <a:noFill/>
                </a:ln>
                <a:solidFill>
                  <a:srgbClr val="002766"/>
                </a:solidFill>
                <a:effectLst/>
                <a:uLnTx/>
                <a:uFillTx/>
                <a:latin typeface="+mj-lt"/>
                <a:ea typeface="+mn-ea"/>
                <a:cs typeface="+mn-cs"/>
              </a:rPr>
              <a:t>My </a:t>
            </a:r>
            <a:r>
              <a:rPr kumimoji="0" lang="en-US" sz="3200" b="0" i="0" u="none" strike="noStrike" kern="1200" cap="none" spc="0" normalizeH="0" baseline="0" noProof="0" dirty="0">
                <a:ln>
                  <a:noFill/>
                </a:ln>
                <a:solidFill>
                  <a:schemeClr val="tx2"/>
                </a:solidFill>
                <a:effectLst/>
                <a:uLnTx/>
                <a:uFillTx/>
                <a:latin typeface="+mj-lt"/>
                <a:ea typeface="+mn-ea"/>
                <a:cs typeface="+mn-cs"/>
              </a:rPr>
              <a:t>wish</a:t>
            </a:r>
          </a:p>
          <a:p>
            <a:pPr marL="0" marR="0" lvl="0" indent="0" defTabSz="914400" rtl="0" eaLnBrk="1" fontAlgn="auto" latinLnBrk="0" hangingPunct="1">
              <a:lnSpc>
                <a:spcPct val="90000"/>
              </a:lnSpc>
              <a:spcBef>
                <a:spcPts val="0"/>
              </a:spcBef>
              <a:buClrTx/>
              <a:buSzTx/>
              <a:buFontTx/>
              <a:buNone/>
              <a:tabLst/>
              <a:defRPr/>
            </a:pPr>
            <a:r>
              <a:rPr lang="en-US" sz="1600" dirty="0">
                <a:solidFill>
                  <a:schemeClr val="tx1"/>
                </a:solidFill>
                <a:ea typeface="Draeger Pangea Text Light" panose="020B0404000000000000" pitchFamily="34" charset="0"/>
              </a:rPr>
              <a:t>Summarize</a:t>
            </a:r>
            <a:endParaRPr kumimoji="0" lang="en-US" sz="1600" b="0" i="0" u="none" strike="noStrike" kern="1200" cap="none" spc="0" normalizeH="0" baseline="0" noProof="0" dirty="0">
              <a:ln>
                <a:noFill/>
              </a:ln>
              <a:solidFill>
                <a:schemeClr val="tx1"/>
              </a:solidFill>
              <a:effectLst/>
              <a:uLnTx/>
              <a:uFillTx/>
              <a:ea typeface="Draeger Pangea Text Light" panose="020B0404000000000000" pitchFamily="34" charset="0"/>
            </a:endParaRPr>
          </a:p>
        </p:txBody>
      </p:sp>
      <p:sp>
        <p:nvSpPr>
          <p:cNvPr id="44" name="Rechteck 43">
            <a:extLst>
              <a:ext uri="{FF2B5EF4-FFF2-40B4-BE49-F238E27FC236}">
                <a16:creationId xmlns:a16="http://schemas.microsoft.com/office/drawing/2014/main" id="{9CF5CC23-B969-72F5-110F-FE1BA13A7BB7}"/>
              </a:ext>
            </a:extLst>
          </p:cNvPr>
          <p:cNvSpPr/>
          <p:nvPr/>
        </p:nvSpPr>
        <p:spPr bwMode="gray">
          <a:xfrm>
            <a:off x="6265086" y="4881412"/>
            <a:ext cx="2639202" cy="5403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In the future I wish that ...</a:t>
            </a:r>
          </a:p>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I therefore ask you ...</a:t>
            </a:r>
          </a:p>
        </p:txBody>
      </p:sp>
    </p:spTree>
    <p:extLst>
      <p:ext uri="{BB962C8B-B14F-4D97-AF65-F5344CB8AC3E}">
        <p14:creationId xmlns:p14="http://schemas.microsoft.com/office/powerpoint/2010/main" val="172013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15" name="Titel 2">
            <a:extLst>
              <a:ext uri="{FF2B5EF4-FFF2-40B4-BE49-F238E27FC236}">
                <a16:creationId xmlns:a16="http://schemas.microsoft.com/office/drawing/2014/main" id="{3A4D09E3-CACD-EC4B-26FE-7C6759F84AF3}"/>
              </a:ext>
            </a:extLst>
          </p:cNvPr>
          <p:cNvSpPr>
            <a:spLocks noGrp="1"/>
          </p:cNvSpPr>
          <p:nvPr>
            <p:ph type="title" hasCustomPrompt="1"/>
          </p:nvPr>
        </p:nvSpPr>
        <p:spPr bwMode="gray">
          <a:xfrm>
            <a:off x="696407" y="620713"/>
            <a:ext cx="9072001" cy="2880295"/>
          </a:xfrm>
        </p:spPr>
        <p:txBody>
          <a:bodyPr anchor="b"/>
          <a:lstStyle>
            <a:lvl1pPr>
              <a:defRPr sz="8000" baseline="0">
                <a:solidFill>
                  <a:schemeClr val="tx1"/>
                </a:solidFill>
                <a:latin typeface="+mj-lt"/>
              </a:defRPr>
            </a:lvl1pPr>
          </a:lstStyle>
          <a:p>
            <a:r>
              <a:rPr lang="en-US" noProof="0" dirty="0"/>
              <a:t>Add "Call </a:t>
            </a:r>
            <a:br>
              <a:rPr lang="en-US" noProof="0" dirty="0"/>
            </a:br>
            <a:r>
              <a:rPr lang="en-US" noProof="0" dirty="0"/>
              <a:t>to action"</a:t>
            </a:r>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tx1"/>
                </a:solidFill>
              </a:defRPr>
            </a:lvl1pPr>
          </a:lstStyle>
          <a:p>
            <a:r>
              <a:rPr lang="en-US" dirty="0"/>
              <a:t>Footer: Please add appropriate company</a:t>
            </a:r>
          </a:p>
        </p:txBody>
      </p:sp>
      <p:grpSp>
        <p:nvGrpSpPr>
          <p:cNvPr id="3" name="Gruppieren 2">
            <a:extLst>
              <a:ext uri="{FF2B5EF4-FFF2-40B4-BE49-F238E27FC236}">
                <a16:creationId xmlns:a16="http://schemas.microsoft.com/office/drawing/2014/main" id="{D1FA1FD6-7405-1FB7-73F1-379E05E38753}"/>
              </a:ext>
            </a:extLst>
          </p:cNvPr>
          <p:cNvGrpSpPr/>
          <p:nvPr userDrawn="1"/>
        </p:nvGrpSpPr>
        <p:grpSpPr bwMode="gray">
          <a:xfrm>
            <a:off x="3143672" y="-207392"/>
            <a:ext cx="5832648" cy="108000"/>
            <a:chOff x="3143672" y="-207392"/>
            <a:chExt cx="5832648" cy="108000"/>
          </a:xfrm>
        </p:grpSpPr>
        <p:sp>
          <p:nvSpPr>
            <p:cNvPr id="7" name="Freihandform: Form 6">
              <a:extLst>
                <a:ext uri="{FF2B5EF4-FFF2-40B4-BE49-F238E27FC236}">
                  <a16:creationId xmlns:a16="http://schemas.microsoft.com/office/drawing/2014/main" id="{4A3ECCB2-6832-AE35-5DBE-14328A2EA29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ihandform: Form 7">
              <a:extLst>
                <a:ext uri="{FF2B5EF4-FFF2-40B4-BE49-F238E27FC236}">
                  <a16:creationId xmlns:a16="http://schemas.microsoft.com/office/drawing/2014/main" id="{28B6A4A4-2CED-8455-E4FD-ED4A75DDEC1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 name="Gruppieren 8">
              <a:extLst>
                <a:ext uri="{FF2B5EF4-FFF2-40B4-BE49-F238E27FC236}">
                  <a16:creationId xmlns:a16="http://schemas.microsoft.com/office/drawing/2014/main" id="{7D3ADD7A-D947-EB90-1B22-547F8F8963D2}"/>
                </a:ext>
              </a:extLst>
            </p:cNvPr>
            <p:cNvGrpSpPr/>
            <p:nvPr userDrawn="1"/>
          </p:nvGrpSpPr>
          <p:grpSpPr bwMode="gray">
            <a:xfrm>
              <a:off x="5879976" y="-207392"/>
              <a:ext cx="360040" cy="108000"/>
              <a:chOff x="5879976" y="-207392"/>
              <a:chExt cx="360040" cy="108000"/>
            </a:xfrm>
          </p:grpSpPr>
          <p:sp>
            <p:nvSpPr>
              <p:cNvPr id="21" name="Freihandform: Form 20">
                <a:extLst>
                  <a:ext uri="{FF2B5EF4-FFF2-40B4-BE49-F238E27FC236}">
                    <a16:creationId xmlns:a16="http://schemas.microsoft.com/office/drawing/2014/main" id="{DD0CADB7-522B-D029-3F5D-1CC0A862CC8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7268E6DF-A695-4645-A4C0-CC20F2BEE50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0" name="Freihandform: Form 9">
              <a:extLst>
                <a:ext uri="{FF2B5EF4-FFF2-40B4-BE49-F238E27FC236}">
                  <a16:creationId xmlns:a16="http://schemas.microsoft.com/office/drawing/2014/main" id="{AF583EB9-3533-2043-B73F-0EC6363E406D}"/>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ihandform: Form 10">
              <a:extLst>
                <a:ext uri="{FF2B5EF4-FFF2-40B4-BE49-F238E27FC236}">
                  <a16:creationId xmlns:a16="http://schemas.microsoft.com/office/drawing/2014/main" id="{ACBF3E9D-7941-4CC1-5CCE-61876DF5BA40}"/>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uppieren 11">
              <a:extLst>
                <a:ext uri="{FF2B5EF4-FFF2-40B4-BE49-F238E27FC236}">
                  <a16:creationId xmlns:a16="http://schemas.microsoft.com/office/drawing/2014/main" id="{E3D2ABAC-6FC8-F30C-511C-6312E21B31EE}"/>
                </a:ext>
              </a:extLst>
            </p:cNvPr>
            <p:cNvGrpSpPr/>
            <p:nvPr userDrawn="1"/>
          </p:nvGrpSpPr>
          <p:grpSpPr bwMode="gray">
            <a:xfrm>
              <a:off x="8616280" y="-207392"/>
              <a:ext cx="360040" cy="108000"/>
              <a:chOff x="5879976" y="-207392"/>
              <a:chExt cx="360040" cy="108000"/>
            </a:xfrm>
          </p:grpSpPr>
          <p:sp>
            <p:nvSpPr>
              <p:cNvPr id="18" name="Freihandform: Form 17">
                <a:extLst>
                  <a:ext uri="{FF2B5EF4-FFF2-40B4-BE49-F238E27FC236}">
                    <a16:creationId xmlns:a16="http://schemas.microsoft.com/office/drawing/2014/main" id="{05B08AD8-85BA-8C90-4F09-6B02B842B88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ihandform: Form 19">
                <a:extLst>
                  <a:ext uri="{FF2B5EF4-FFF2-40B4-BE49-F238E27FC236}">
                    <a16:creationId xmlns:a16="http://schemas.microsoft.com/office/drawing/2014/main" id="{85DAD371-AB6C-FBD0-60B4-CC6F7183E99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uppieren 12">
              <a:extLst>
                <a:ext uri="{FF2B5EF4-FFF2-40B4-BE49-F238E27FC236}">
                  <a16:creationId xmlns:a16="http://schemas.microsoft.com/office/drawing/2014/main" id="{A8297947-FFEF-9F1D-EADE-5BB1CD4747FF}"/>
                </a:ext>
              </a:extLst>
            </p:cNvPr>
            <p:cNvGrpSpPr/>
            <p:nvPr userDrawn="1"/>
          </p:nvGrpSpPr>
          <p:grpSpPr bwMode="gray">
            <a:xfrm>
              <a:off x="3143672" y="-207392"/>
              <a:ext cx="360040" cy="108000"/>
              <a:chOff x="5879976" y="-207392"/>
              <a:chExt cx="360040" cy="108000"/>
            </a:xfrm>
          </p:grpSpPr>
          <p:sp>
            <p:nvSpPr>
              <p:cNvPr id="14" name="Freihandform: Form 13">
                <a:extLst>
                  <a:ext uri="{FF2B5EF4-FFF2-40B4-BE49-F238E27FC236}">
                    <a16:creationId xmlns:a16="http://schemas.microsoft.com/office/drawing/2014/main" id="{059CE317-2C36-4763-D37F-F76CC696A3A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ihandform: Form 15">
                <a:extLst>
                  <a:ext uri="{FF2B5EF4-FFF2-40B4-BE49-F238E27FC236}">
                    <a16:creationId xmlns:a16="http://schemas.microsoft.com/office/drawing/2014/main" id="{7521139E-E3C4-783F-FAE9-E288265DB84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Foliennummernplatzhalter 16">
            <a:extLst>
              <a:ext uri="{FF2B5EF4-FFF2-40B4-BE49-F238E27FC236}">
                <a16:creationId xmlns:a16="http://schemas.microsoft.com/office/drawing/2014/main" id="{0D288C9E-2B56-DBD9-F271-03CC8F5F2448}"/>
              </a:ext>
            </a:extLst>
          </p:cNvPr>
          <p:cNvSpPr>
            <a:spLocks noGrp="1"/>
          </p:cNvSpPr>
          <p:nvPr>
            <p:ph type="sldNum" sz="quarter" idx="14"/>
          </p:nvPr>
        </p:nvSpPr>
        <p:spPr bwMode="gray"/>
        <p:txBody>
          <a:bodyPr/>
          <a:lstStyle/>
          <a:p>
            <a:fld id="{CE82B8A1-0CCE-4815-9668-383D7DE7D8B4}" type="slidenum">
              <a:rPr lang="en-US" smtClean="0"/>
              <a:pPr/>
              <a:t>‹#›</a:t>
            </a:fld>
            <a:endParaRPr lang="en-US" dirty="0"/>
          </a:p>
        </p:txBody>
      </p:sp>
    </p:spTree>
    <p:extLst>
      <p:ext uri="{BB962C8B-B14F-4D97-AF65-F5344CB8AC3E}">
        <p14:creationId xmlns:p14="http://schemas.microsoft.com/office/powerpoint/2010/main" val="184082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losing">
    <p:bg bwMode="gray">
      <p:bgPr>
        <a:solidFill>
          <a:schemeClr val="tx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75916E-A1CA-4E69-BF32-1A927E7D8909}"/>
              </a:ext>
            </a:extLst>
          </p:cNvPr>
          <p:cNvSpPr>
            <a:spLocks noGrp="1"/>
          </p:cNvSpPr>
          <p:nvPr>
            <p:ph type="title" hasCustomPrompt="1"/>
          </p:nvPr>
        </p:nvSpPr>
        <p:spPr bwMode="gray">
          <a:xfrm>
            <a:off x="696407" y="629298"/>
            <a:ext cx="9072001" cy="2655494"/>
          </a:xfrm>
        </p:spPr>
        <p:txBody>
          <a:bodyPr anchor="b">
            <a:normAutofit/>
          </a:bodyPr>
          <a:lstStyle>
            <a:lvl1pPr>
              <a:defRPr sz="8000">
                <a:solidFill>
                  <a:schemeClr val="bg1"/>
                </a:solidFill>
                <a:latin typeface="+mj-lt"/>
              </a:defRPr>
            </a:lvl1pPr>
          </a:lstStyle>
          <a:p>
            <a:r>
              <a:rPr lang="en-US" noProof="0" dirty="0"/>
              <a:t>Add thanks/</a:t>
            </a:r>
            <a:br>
              <a:rPr lang="en-US" noProof="0" dirty="0"/>
            </a:br>
            <a:r>
              <a:rPr lang="en-US" noProof="0" dirty="0"/>
              <a:t>contact</a:t>
            </a:r>
          </a:p>
        </p:txBody>
      </p:sp>
      <p:sp>
        <p:nvSpPr>
          <p:cNvPr id="26" name="Untertitel 2">
            <a:extLst>
              <a:ext uri="{FF2B5EF4-FFF2-40B4-BE49-F238E27FC236}">
                <a16:creationId xmlns:a16="http://schemas.microsoft.com/office/drawing/2014/main" id="{B955DD62-B3F0-4193-89DF-A6B3EC9767C2}"/>
              </a:ext>
            </a:extLst>
          </p:cNvPr>
          <p:cNvSpPr>
            <a:spLocks noGrp="1"/>
          </p:cNvSpPr>
          <p:nvPr>
            <p:ph type="subTitle" idx="1" hasCustomPrompt="1"/>
          </p:nvPr>
        </p:nvSpPr>
        <p:spPr bwMode="gray">
          <a:xfrm>
            <a:off x="696407" y="4221167"/>
            <a:ext cx="9072000" cy="2007535"/>
          </a:xfrm>
          <a:noFill/>
        </p:spPr>
        <p:txBody>
          <a:bodyPr wrap="square" lIns="0" tIns="0" rIns="0" bIns="0" anchor="t"/>
          <a:lstStyle>
            <a:lvl1pPr marL="0" indent="0" algn="l">
              <a:spcAft>
                <a:spcPts val="300"/>
              </a:spcAft>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400">
                <a:solidFill>
                  <a:schemeClr val="bg1"/>
                </a:solidFill>
              </a:defRPr>
            </a:lvl2pPr>
            <a:lvl3pPr marL="0" indent="0" algn="l">
              <a:buFont typeface="Arial" panose="020B0604020202020204" pitchFamily="34" charset="0"/>
              <a:buNone/>
              <a:defRPr sz="1400">
                <a:solidFill>
                  <a:schemeClr val="bg1"/>
                </a:solidFill>
              </a:defRPr>
            </a:lvl3pPr>
            <a:lvl4pPr marL="0" indent="0" algn="l">
              <a:buFont typeface="Arial" panose="020B0604020202020204" pitchFamily="34" charset="0"/>
              <a:buNone/>
              <a:defRPr sz="1400">
                <a:solidFill>
                  <a:schemeClr val="bg1"/>
                </a:solidFill>
              </a:defRPr>
            </a:lvl4pPr>
            <a:lvl5pPr marL="0" indent="0" algn="l">
              <a:buFont typeface="Arial" panose="020B0604020202020204" pitchFamily="34" charset="0"/>
              <a:buNone/>
              <a:defRPr sz="1400">
                <a:solidFill>
                  <a:schemeClr val="bg1"/>
                </a:solidFill>
              </a:defRPr>
            </a:lvl5pPr>
            <a:lvl6pPr marL="0" indent="0" algn="l">
              <a:buFont typeface="Arial" panose="020B0604020202020204" pitchFamily="34" charset="0"/>
              <a:buNone/>
              <a:defRPr sz="1400">
                <a:solidFill>
                  <a:schemeClr val="bg1"/>
                </a:solidFill>
              </a:defRPr>
            </a:lvl6pPr>
            <a:lvl7pPr marL="0" indent="0" algn="l">
              <a:buFont typeface="Arial" panose="020B0604020202020204" pitchFamily="34" charset="0"/>
              <a:buNone/>
              <a:defRPr sz="1400">
                <a:solidFill>
                  <a:schemeClr val="bg1"/>
                </a:solidFill>
              </a:defRPr>
            </a:lvl7pPr>
            <a:lvl8pPr marL="0" indent="0" algn="l">
              <a:buFont typeface="Arial" panose="020B0604020202020204" pitchFamily="34" charset="0"/>
              <a:buNone/>
              <a:defRPr sz="1400">
                <a:solidFill>
                  <a:schemeClr val="bg1"/>
                </a:solidFill>
              </a:defRPr>
            </a:lvl8pPr>
            <a:lvl9pPr marL="0" indent="0" algn="l">
              <a:buFont typeface="Arial" panose="020B0604020202020204" pitchFamily="34" charset="0"/>
              <a:buNone/>
              <a:defRPr sz="1400">
                <a:solidFill>
                  <a:schemeClr val="bg1"/>
                </a:solidFill>
              </a:defRPr>
            </a:lvl9pPr>
          </a:lstStyle>
          <a:p>
            <a:r>
              <a:rPr lang="en-US" dirty="0"/>
              <a:t>Max </a:t>
            </a:r>
            <a:r>
              <a:rPr lang="en-US" dirty="0" err="1"/>
              <a:t>Mustermann</a:t>
            </a:r>
            <a:r>
              <a:rPr lang="en-US" dirty="0"/>
              <a:t> | Position</a:t>
            </a:r>
          </a:p>
          <a:p>
            <a:pPr lvl="1"/>
            <a:r>
              <a:rPr lang="en-US" dirty="0"/>
              <a:t>Sample Street 00</a:t>
            </a:r>
          </a:p>
          <a:p>
            <a:pPr lvl="1"/>
            <a:r>
              <a:rPr lang="en-US" dirty="0"/>
              <a:t>00 00 0 Sample city</a:t>
            </a:r>
          </a:p>
          <a:p>
            <a:pPr lvl="1"/>
            <a:endParaRPr lang="en-US" dirty="0"/>
          </a:p>
          <a:p>
            <a:pPr lvl="1"/>
            <a:r>
              <a:rPr lang="en-US" dirty="0"/>
              <a:t>Tel. 000 000 000 00</a:t>
            </a:r>
          </a:p>
          <a:p>
            <a:pPr lvl="1"/>
            <a:r>
              <a:rPr lang="en-US" dirty="0"/>
              <a:t>Mail max.mustermann@draeger.com</a:t>
            </a:r>
            <a:endParaRPr lang="en-US" noProof="0" dirty="0"/>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bg1"/>
                </a:solidFill>
              </a:defRPr>
            </a:lvl1pPr>
          </a:lstStyle>
          <a:p>
            <a:r>
              <a:rPr lang="en-US" dirty="0"/>
              <a:t>Footer: Please add appropriate company</a:t>
            </a:r>
          </a:p>
        </p:txBody>
      </p:sp>
      <p:grpSp>
        <p:nvGrpSpPr>
          <p:cNvPr id="28" name="Gruppieren 27">
            <a:extLst>
              <a:ext uri="{FF2B5EF4-FFF2-40B4-BE49-F238E27FC236}">
                <a16:creationId xmlns:a16="http://schemas.microsoft.com/office/drawing/2014/main" id="{BC64CE57-5CC4-FFD0-764F-E21D937D732C}"/>
              </a:ext>
            </a:extLst>
          </p:cNvPr>
          <p:cNvGrpSpPr/>
          <p:nvPr userDrawn="1"/>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1B941539-E000-3B7C-E57D-D92F112D7C1B}"/>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C14135B-6C63-36FF-D04E-559A9DA99F7F}"/>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4A6E560C-E404-0083-CD06-49C03067674F}"/>
                </a:ext>
              </a:extLst>
            </p:cNvPr>
            <p:cNvGrpSpPr/>
            <p:nvPr userDrawn="1"/>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F93269F4-2422-0159-FCFE-3F4822409C5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410F414A-6A39-E5A0-D18B-72E18B7A14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83C46244-BE5E-6F26-6F06-AD498C68405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C32C37B8-A63A-6C8D-F116-B7D55D687D0F}"/>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59AE63E3-7B5C-334B-386A-210088DA077A}"/>
                </a:ext>
              </a:extLst>
            </p:cNvPr>
            <p:cNvGrpSpPr/>
            <p:nvPr userDrawn="1"/>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8E68D05F-2608-67FF-1047-6386653FADA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948C8513-16FA-E490-DE51-682C71B4071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2A2A4C68-11C6-6750-BD34-DDA8AF180B6F}"/>
                </a:ext>
              </a:extLst>
            </p:cNvPr>
            <p:cNvGrpSpPr/>
            <p:nvPr userDrawn="1"/>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4EA3D497-3B33-5F42-55F6-94A3C9C146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13C77968-E559-E0C4-5C20-CB3F73F5EDC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8" name="Textplatzhalter 5">
            <a:extLst>
              <a:ext uri="{FF2B5EF4-FFF2-40B4-BE49-F238E27FC236}">
                <a16:creationId xmlns:a16="http://schemas.microsoft.com/office/drawing/2014/main" id="{F4AEEA53-95F9-438B-2889-0E0951F64EFA}"/>
              </a:ext>
            </a:extLst>
          </p:cNvPr>
          <p:cNvSpPr>
            <a:spLocks noGrp="1"/>
          </p:cNvSpPr>
          <p:nvPr>
            <p:ph type="body" sz="quarter" idx="19" hasCustomPrompt="1"/>
          </p:nvPr>
        </p:nvSpPr>
        <p:spPr bwMode="gray">
          <a:xfrm>
            <a:off x="697700" y="3638411"/>
            <a:ext cx="742949" cy="97770"/>
          </a:xfrm>
          <a:solidFill>
            <a:schemeClr val="bg1"/>
          </a:solidFill>
          <a:ln>
            <a:solidFill>
              <a:schemeClr val="bg1">
                <a:alpha val="0"/>
              </a:schemeClr>
            </a:solidFill>
          </a:ln>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9" name="Foliennummernplatzhalter 8">
            <a:extLst>
              <a:ext uri="{FF2B5EF4-FFF2-40B4-BE49-F238E27FC236}">
                <a16:creationId xmlns:a16="http://schemas.microsoft.com/office/drawing/2014/main" id="{C2107D3D-FF5F-E046-52BF-A3F739E6215E}"/>
              </a:ext>
            </a:extLst>
          </p:cNvPr>
          <p:cNvSpPr>
            <a:spLocks noGrp="1"/>
          </p:cNvSpPr>
          <p:nvPr>
            <p:ph type="sldNum" sz="quarter" idx="20"/>
          </p:nvPr>
        </p:nvSpPr>
        <p:spPr bwMode="gray"/>
        <p:txBody>
          <a:bodyPr/>
          <a:lstStyle>
            <a:lvl1pPr>
              <a:defRPr>
                <a:solidFill>
                  <a:schemeClr val="bg1"/>
                </a:solidFill>
              </a:defRPr>
            </a:lvl1pPr>
          </a:lstStyle>
          <a:p>
            <a:fld id="{CE82B8A1-0CCE-4815-9668-383D7DE7D8B4}" type="slidenum">
              <a:rPr lang="en-US" smtClean="0"/>
              <a:pPr/>
              <a:t>‹#›</a:t>
            </a:fld>
            <a:endParaRPr lang="en-US" dirty="0"/>
          </a:p>
        </p:txBody>
      </p:sp>
    </p:spTree>
    <p:extLst>
      <p:ext uri="{BB962C8B-B14F-4D97-AF65-F5344CB8AC3E}">
        <p14:creationId xmlns:p14="http://schemas.microsoft.com/office/powerpoint/2010/main" val="265716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fade">
                                      <p:cBhvr>
                                        <p:cTn id="12" dur="2000"/>
                                        <p:tgtEl>
                                          <p:spTgt spid="26">
                                            <p:txEl>
                                              <p:pRg st="0" end="0"/>
                                            </p:txEl>
                                          </p:spTgt>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6">
                                            <p:txEl>
                                              <p:pRg st="1" end="1"/>
                                            </p:txEl>
                                          </p:spTgt>
                                        </p:tgtEl>
                                        <p:attrNameLst>
                                          <p:attrName>style.visibility</p:attrName>
                                        </p:attrNameLst>
                                      </p:cBhvr>
                                      <p:to>
                                        <p:strVal val="visible"/>
                                      </p:to>
                                    </p:set>
                                    <p:animEffect transition="in" filter="fade">
                                      <p:cBhvr>
                                        <p:cTn id="15" dur="2000"/>
                                        <p:tgtEl>
                                          <p:spTgt spid="26">
                                            <p:txEl>
                                              <p:pRg st="1" end="1"/>
                                            </p:txEl>
                                          </p:spTgt>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6">
                                            <p:txEl>
                                              <p:pRg st="2" end="2"/>
                                            </p:txEl>
                                          </p:spTgt>
                                        </p:tgtEl>
                                        <p:attrNameLst>
                                          <p:attrName>style.visibility</p:attrName>
                                        </p:attrNameLst>
                                      </p:cBhvr>
                                      <p:to>
                                        <p:strVal val="visible"/>
                                      </p:to>
                                    </p:set>
                                    <p:animEffect transition="in" filter="fade">
                                      <p:cBhvr>
                                        <p:cTn id="18" dur="2000"/>
                                        <p:tgtEl>
                                          <p:spTgt spid="26">
                                            <p:txEl>
                                              <p:pRg st="2" end="2"/>
                                            </p:txEl>
                                          </p:spTgt>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6">
                                            <p:txEl>
                                              <p:pRg st="4" end="4"/>
                                            </p:txEl>
                                          </p:spTgt>
                                        </p:tgtEl>
                                        <p:attrNameLst>
                                          <p:attrName>style.visibility</p:attrName>
                                        </p:attrNameLst>
                                      </p:cBhvr>
                                      <p:to>
                                        <p:strVal val="visible"/>
                                      </p:to>
                                    </p:set>
                                    <p:animEffect transition="in" filter="fade">
                                      <p:cBhvr>
                                        <p:cTn id="21" dur="2000"/>
                                        <p:tgtEl>
                                          <p:spTgt spid="26">
                                            <p:txEl>
                                              <p:pRg st="4" end="4"/>
                                            </p:txEl>
                                          </p:spTgt>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6">
                                            <p:txEl>
                                              <p:pRg st="5" end="5"/>
                                            </p:txEl>
                                          </p:spTgt>
                                        </p:tgtEl>
                                        <p:attrNameLst>
                                          <p:attrName>style.visibility</p:attrName>
                                        </p:attrNameLst>
                                      </p:cBhvr>
                                      <p:to>
                                        <p:strVal val="visible"/>
                                      </p:to>
                                    </p:set>
                                    <p:animEffect transition="in" filter="fade">
                                      <p:cBhvr>
                                        <p:cTn id="24" dur="2000"/>
                                        <p:tgtEl>
                                          <p:spTgt spid="26">
                                            <p:txEl>
                                              <p:pRg st="5" end="5"/>
                                            </p:txEl>
                                          </p:spTgt>
                                        </p:tgtEl>
                                      </p:cBhvr>
                                    </p:animEffect>
                                  </p:childTnLst>
                                </p:cTn>
                              </p:par>
                              <p:par>
                                <p:cTn id="25" presetID="42" presetClass="path" presetSubtype="0" accel="50000" fill="hold" grpId="1" nodeType="withEffect">
                                  <p:stCondLst>
                                    <p:cond delay="500"/>
                                  </p:stCondLst>
                                  <p:childTnLst>
                                    <p:animMotion origin="layout" path="M -1.04167E-6 -4.44444E-6 L -1.04167E-6 0.07014 " pathEditMode="relative" rAng="0" ptsTypes="AA">
                                      <p:cBhvr>
                                        <p:cTn id="26" dur="1600" spd="-100000" fill="hold"/>
                                        <p:tgtEl>
                                          <p:spTgt spid="26">
                                            <p:txEl>
                                              <p:pRg st="0" end="0"/>
                                            </p:txEl>
                                          </p:spTgt>
                                        </p:tgtEl>
                                        <p:attrNameLst>
                                          <p:attrName>ppt_x</p:attrName>
                                          <p:attrName>ppt_y</p:attrName>
                                        </p:attrNameLst>
                                      </p:cBhvr>
                                      <p:rCtr x="0" y="3495"/>
                                    </p:animMotion>
                                  </p:childTnLst>
                                </p:cTn>
                              </p:par>
                              <p:par>
                                <p:cTn id="27" presetID="42" presetClass="path" presetSubtype="0" accel="50000" fill="hold" grpId="1" nodeType="withEffect">
                                  <p:stCondLst>
                                    <p:cond delay="500"/>
                                  </p:stCondLst>
                                  <p:childTnLst>
                                    <p:animMotion origin="layout" path="M -3.95833E-6 1.85185E-6 L -3.95833E-6 0.07014 " pathEditMode="relative" rAng="0" ptsTypes="AA">
                                      <p:cBhvr>
                                        <p:cTn id="28" dur="1600" spd="-100000" fill="hold"/>
                                        <p:tgtEl>
                                          <p:spTgt spid="26">
                                            <p:txEl>
                                              <p:pRg st="1" end="1"/>
                                            </p:txEl>
                                          </p:spTgt>
                                        </p:tgtEl>
                                        <p:attrNameLst>
                                          <p:attrName>ppt_x</p:attrName>
                                          <p:attrName>ppt_y</p:attrName>
                                        </p:attrNameLst>
                                      </p:cBhvr>
                                      <p:rCtr x="0" y="3495"/>
                                    </p:animMotion>
                                  </p:childTnLst>
                                </p:cTn>
                              </p:par>
                              <p:par>
                                <p:cTn id="29" presetID="42" presetClass="path" presetSubtype="0" accel="50000" fill="hold" grpId="1" nodeType="withEffect">
                                  <p:stCondLst>
                                    <p:cond delay="500"/>
                                  </p:stCondLst>
                                  <p:childTnLst>
                                    <p:animMotion origin="layout" path="M 4.375E-6 -2.22222E-6 L 4.375E-6 0.07014 " pathEditMode="relative" rAng="0" ptsTypes="AA">
                                      <p:cBhvr>
                                        <p:cTn id="30" dur="1600" spd="-100000" fill="hold"/>
                                        <p:tgtEl>
                                          <p:spTgt spid="26">
                                            <p:txEl>
                                              <p:pRg st="2" end="2"/>
                                            </p:txEl>
                                          </p:spTgt>
                                        </p:tgtEl>
                                        <p:attrNameLst>
                                          <p:attrName>ppt_x</p:attrName>
                                          <p:attrName>ppt_y</p:attrName>
                                        </p:attrNameLst>
                                      </p:cBhvr>
                                      <p:rCtr x="0" y="3495"/>
                                    </p:animMotion>
                                  </p:childTnLst>
                                </p:cTn>
                              </p:par>
                              <p:par>
                                <p:cTn id="31" presetID="42" presetClass="path" presetSubtype="0" accel="50000" fill="hold" grpId="1" nodeType="withEffect">
                                  <p:stCondLst>
                                    <p:cond delay="500"/>
                                  </p:stCondLst>
                                  <p:childTnLst>
                                    <p:animMotion origin="layout" path="M 2.29167E-6 -1.85185E-6 L 2.29167E-6 0.07014 " pathEditMode="relative" rAng="0" ptsTypes="AA">
                                      <p:cBhvr>
                                        <p:cTn id="32" dur="1600" spd="-100000" fill="hold"/>
                                        <p:tgtEl>
                                          <p:spTgt spid="26">
                                            <p:txEl>
                                              <p:pRg st="4" end="4"/>
                                            </p:txEl>
                                          </p:spTgt>
                                        </p:tgtEl>
                                        <p:attrNameLst>
                                          <p:attrName>ppt_x</p:attrName>
                                          <p:attrName>ppt_y</p:attrName>
                                        </p:attrNameLst>
                                      </p:cBhvr>
                                      <p:rCtr x="0" y="3495"/>
                                    </p:animMotion>
                                  </p:childTnLst>
                                </p:cTn>
                              </p:par>
                              <p:par>
                                <p:cTn id="33" presetID="42" presetClass="path" presetSubtype="0" accel="50000" fill="hold" grpId="1" nodeType="withEffect">
                                  <p:stCondLst>
                                    <p:cond delay="500"/>
                                  </p:stCondLst>
                                  <p:childTnLst>
                                    <p:animMotion origin="layout" path="M 4.79167E-6 -4.07407E-6 L 4.79167E-6 0.07014 " pathEditMode="relative" rAng="0" ptsTypes="AA">
                                      <p:cBhvr>
                                        <p:cTn id="34" dur="1600" spd="-100000" fill="hold"/>
                                        <p:tgtEl>
                                          <p:spTgt spid="26">
                                            <p:txEl>
                                              <p:pRg st="5" end="5"/>
                                            </p:txEl>
                                          </p:spTgt>
                                        </p:tgtEl>
                                        <p:attrNameLst>
                                          <p:attrName>ppt_x</p:attrName>
                                          <p:attrName>ppt_y</p:attrName>
                                        </p:attrNameLst>
                                      </p:cBhvr>
                                      <p:rCtr x="0" y="3495"/>
                                    </p:animMotion>
                                  </p:childTnLst>
                                </p:cTn>
                              </p:par>
                              <p:par>
                                <p:cTn id="35" presetID="10" presetClass="entr" presetSubtype="0" fill="hold" grpId="0" nodeType="withEffect">
                                  <p:stCondLst>
                                    <p:cond delay="500"/>
                                  </p:stCondLst>
                                  <p:childTnLst>
                                    <p:set>
                                      <p:cBhvr>
                                        <p:cTn id="36" dur="1" fill="hold">
                                          <p:stCondLst>
                                            <p:cond delay="0"/>
                                          </p:stCondLst>
                                        </p:cTn>
                                        <p:tgtEl>
                                          <p:spTgt spid="8">
                                            <p:bg/>
                                          </p:spTgt>
                                        </p:tgtEl>
                                        <p:attrNameLst>
                                          <p:attrName>style.visibility</p:attrName>
                                        </p:attrNameLst>
                                      </p:cBhvr>
                                      <p:to>
                                        <p:strVal val="visible"/>
                                      </p:to>
                                    </p:set>
                                    <p:animEffect transition="in" filter="fade">
                                      <p:cBhvr>
                                        <p:cTn id="37" dur="2000"/>
                                        <p:tgtEl>
                                          <p:spTgt spid="8">
                                            <p:bg/>
                                          </p:spTgt>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fade">
                                      <p:cBhvr>
                                        <p:cTn id="40" dur="2000"/>
                                        <p:tgtEl>
                                          <p:spTgt spid="8">
                                            <p:txEl>
                                              <p:pRg st="0" end="0"/>
                                            </p:txEl>
                                          </p:spTgt>
                                        </p:tgtEl>
                                      </p:cBhvr>
                                    </p:animEffect>
                                  </p:childTnLst>
                                </p:cTn>
                              </p:par>
                              <p:par>
                                <p:cTn id="41" presetID="42" presetClass="path" presetSubtype="0" accel="50000" fill="hold" grpId="1" nodeType="withEffect">
                                  <p:stCondLst>
                                    <p:cond delay="500"/>
                                  </p:stCondLst>
                                  <p:childTnLst>
                                    <p:animMotion origin="layout" path="M -1.04167E-6 -4.44444E-6 L -1.04167E-6 0.07014 " pathEditMode="relative" rAng="0" ptsTypes="AA">
                                      <p:cBhvr>
                                        <p:cTn id="42" dur="1600" spd="-100000" fill="hold"/>
                                        <p:tgtEl>
                                          <p:spTgt spid="8">
                                            <p:bg/>
                                          </p:spTgt>
                                        </p:tgtEl>
                                        <p:attrNameLst>
                                          <p:attrName>ppt_x</p:attrName>
                                          <p:attrName>ppt_y</p:attrName>
                                        </p:attrNameLst>
                                      </p:cBhvr>
                                      <p:rCtr x="0" y="3495"/>
                                    </p:animMotion>
                                  </p:childTnLst>
                                </p:cTn>
                              </p:par>
                              <p:par>
                                <p:cTn id="43" presetID="42" presetClass="path" presetSubtype="0" accel="50000" fill="hold" grpId="1" nodeType="withEffect">
                                  <p:stCondLst>
                                    <p:cond delay="500"/>
                                  </p:stCondLst>
                                  <p:childTnLst>
                                    <p:animMotion origin="layout" path="M -1.04167E-6 -4.44444E-6 L -1.04167E-6 0.07014 " pathEditMode="relative" rAng="0" ptsTypes="AA">
                                      <p:cBhvr>
                                        <p:cTn id="44" dur="1600" spd="-100000" fill="hold"/>
                                        <p:tgtEl>
                                          <p:spTgt spid="8">
                                            <p:txEl>
                                              <p:pRg st="0" end="0"/>
                                            </p:txEl>
                                          </p:spTgt>
                                        </p:tgtEl>
                                        <p:attrNameLst>
                                          <p:attrName>ppt_x</p:attrName>
                                          <p:attrName>ppt_y</p:attrName>
                                        </p:attrNameLst>
                                      </p:cBhvr>
                                      <p:rCtr x="0" y="34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uiExpand="1" build="p">
        <p:tmplLst>
          <p:tmpl lvl="1">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 lvl="2">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Lst>
      </p:bldP>
      <p:bldP spid="26" grpId="1" uiExpand="1" build="p">
        <p:tmplLst>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26"/>
                        </p:tgtEl>
                        <p:attrNameLst>
                          <p:attrName>ppt_x</p:attrName>
                          <p:attrName>ppt_y</p:attrName>
                        </p:attrNameLst>
                      </p:cBhvr>
                      <p:rCtr x="0" y="3495"/>
                    </p:animMotion>
                  </p:childTnLst>
                </p:cTn>
              </p:par>
            </p:tnLst>
          </p:tmpl>
          <p:tmpl lvl="2">
            <p:tnLst>
              <p:par>
                <p:cTn presetID="42" presetClass="path" presetSubtype="0" accel="50000" fill="hold" nodeType="withEffect">
                  <p:stCondLst>
                    <p:cond delay="500"/>
                  </p:stCondLst>
                  <p:childTnLst>
                    <p:animMotion origin="layout" path="M 4.79167E-6 -4.07407E-6 L 4.79167E-6 0.07014 " pathEditMode="relative" rAng="0" ptsTypes="AA">
                      <p:cBhvr>
                        <p:cTn dur="1600" spd="-100000" fill="hold"/>
                        <p:tgtEl>
                          <p:spTgt spid="26"/>
                        </p:tgtEl>
                        <p:attrNameLst>
                          <p:attrName>ppt_x</p:attrName>
                          <p:attrName>ppt_y</p:attrName>
                        </p:attrNameLst>
                      </p:cBhvr>
                      <p:rCtr x="0" y="3495"/>
                    </p:animMotion>
                  </p:childTnLst>
                </p:cTn>
              </p:par>
            </p:tnLst>
          </p:tmpl>
        </p:tmplLst>
      </p:bldP>
      <p:bldP spid="8" grpId="0" uiExpand="1" build="p" animBg="1">
        <p:tmplLst>
          <p:tmpl>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 lvl="1">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8" grpId="1" uiExpand="1" build="p" animBg="1">
        <p:tmplLst>
          <p:tmpl>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Lst>
      </p:bldP>
    </p:bldLst>
  </p:timing>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blank" preserve="1">
  <p:cSld name="Claim short">
    <p:bg>
      <p:bgPr>
        <a:solidFill>
          <a:schemeClr val="tx1"/>
        </a:solidFill>
        <a:effectLst/>
      </p:bgPr>
    </p:bg>
    <p:spTree>
      <p:nvGrpSpPr>
        <p:cNvPr id="1" name=""/>
        <p:cNvGrpSpPr/>
        <p:nvPr/>
      </p:nvGrpSpPr>
      <p:grpSpPr>
        <a:xfrm>
          <a:off x="0" y="0"/>
          <a:ext cx="0" cy="0"/>
          <a:chOff x="0" y="0"/>
          <a:chExt cx="0" cy="0"/>
        </a:xfrm>
      </p:grpSpPr>
      <p:pic>
        <p:nvPicPr>
          <p:cNvPr id="3" name="Logo_Animation_en">
            <a:hlinkClick r:id="" action="ppaction://media"/>
            <a:extLst>
              <a:ext uri="{FF2B5EF4-FFF2-40B4-BE49-F238E27FC236}">
                <a16:creationId xmlns:a16="http://schemas.microsoft.com/office/drawing/2014/main" id="{FA438B51-D89F-13FB-CF25-241B6994C3B1}"/>
              </a:ext>
            </a:extLst>
          </p:cNvPr>
          <p:cNvPicPr>
            <a:picLocks noChangeAspect="1"/>
          </p:cNvPicPr>
          <p:nvPr userDrawn="1">
            <a:videoFile r:link="rId1"/>
            <p:extLst>
              <p:ext uri="{DAA4B4D4-6D71-4841-9C94-3DE7FCFB9230}">
                <p14:media xmlns:p14="http://schemas.microsoft.com/office/powerpoint/2010/main" r:embed="rId2">
                  <p14:trim end="4305"/>
                </p14:media>
              </p:ext>
            </p:extLst>
          </p:nvPr>
        </p:nvPicPr>
        <p:blipFill>
          <a:blip r:embed="rId4"/>
          <a:stretch>
            <a:fillRect/>
          </a:stretch>
        </p:blipFill>
        <p:spPr bwMode="gray">
          <a:xfrm>
            <a:off x="0" y="0"/>
            <a:ext cx="12192000" cy="6858000"/>
          </a:xfrm>
          <a:prstGeom prst="rect">
            <a:avLst/>
          </a:prstGeom>
        </p:spPr>
      </p:pic>
      <p:grpSp>
        <p:nvGrpSpPr>
          <p:cNvPr id="23" name="Gruppieren 22">
            <a:extLst>
              <a:ext uri="{FF2B5EF4-FFF2-40B4-BE49-F238E27FC236}">
                <a16:creationId xmlns:a16="http://schemas.microsoft.com/office/drawing/2014/main" id="{8CC2E58A-916A-691E-0ECA-D23191F0299C}"/>
              </a:ext>
            </a:extLst>
          </p:cNvPr>
          <p:cNvGrpSpPr/>
          <p:nvPr userDrawn="1"/>
        </p:nvGrpSpPr>
        <p:grpSpPr bwMode="gray">
          <a:xfrm>
            <a:off x="3143672" y="-207392"/>
            <a:ext cx="5832648" cy="108000"/>
            <a:chOff x="3143672" y="-207392"/>
            <a:chExt cx="5832648" cy="108000"/>
          </a:xfrm>
        </p:grpSpPr>
        <p:sp>
          <p:nvSpPr>
            <p:cNvPr id="24" name="Freihandform: Form 23">
              <a:extLst>
                <a:ext uri="{FF2B5EF4-FFF2-40B4-BE49-F238E27FC236}">
                  <a16:creationId xmlns:a16="http://schemas.microsoft.com/office/drawing/2014/main" id="{42523202-2B51-FD66-D910-E1774C2CC6DD}"/>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ihandform: Form 24">
              <a:extLst>
                <a:ext uri="{FF2B5EF4-FFF2-40B4-BE49-F238E27FC236}">
                  <a16:creationId xmlns:a16="http://schemas.microsoft.com/office/drawing/2014/main" id="{8FCBE41A-25EB-A8B6-6B86-55255BE74792}"/>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uppieren 25">
              <a:extLst>
                <a:ext uri="{FF2B5EF4-FFF2-40B4-BE49-F238E27FC236}">
                  <a16:creationId xmlns:a16="http://schemas.microsoft.com/office/drawing/2014/main" id="{C9856B51-02EE-39C2-4DE3-7A3D4146FC9B}"/>
                </a:ext>
              </a:extLst>
            </p:cNvPr>
            <p:cNvGrpSpPr/>
            <p:nvPr userDrawn="1"/>
          </p:nvGrpSpPr>
          <p:grpSpPr bwMode="gray">
            <a:xfrm>
              <a:off x="5879976" y="-207392"/>
              <a:ext cx="360040" cy="108000"/>
              <a:chOff x="5879976" y="-207392"/>
              <a:chExt cx="360040" cy="108000"/>
            </a:xfrm>
          </p:grpSpPr>
          <p:sp>
            <p:nvSpPr>
              <p:cNvPr id="35" name="Freihandform: Form 34">
                <a:extLst>
                  <a:ext uri="{FF2B5EF4-FFF2-40B4-BE49-F238E27FC236}">
                    <a16:creationId xmlns:a16="http://schemas.microsoft.com/office/drawing/2014/main" id="{6D3E229A-46F7-CA3E-F255-4EB257F5278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F791D793-533D-9C7E-3E28-4ADB66EB9B3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7" name="Freihandform: Form 26">
              <a:extLst>
                <a:ext uri="{FF2B5EF4-FFF2-40B4-BE49-F238E27FC236}">
                  <a16:creationId xmlns:a16="http://schemas.microsoft.com/office/drawing/2014/main" id="{22DE230E-45B4-7CF0-E99E-BBF4B2C0BB2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ihandform: Form 27">
              <a:extLst>
                <a:ext uri="{FF2B5EF4-FFF2-40B4-BE49-F238E27FC236}">
                  <a16:creationId xmlns:a16="http://schemas.microsoft.com/office/drawing/2014/main" id="{2FF8512A-D931-D550-C831-41E8A9AC18A6}"/>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9" name="Gruppieren 28">
              <a:extLst>
                <a:ext uri="{FF2B5EF4-FFF2-40B4-BE49-F238E27FC236}">
                  <a16:creationId xmlns:a16="http://schemas.microsoft.com/office/drawing/2014/main" id="{901CEAAE-FF39-38CC-AC87-30945C9469E7}"/>
                </a:ext>
              </a:extLst>
            </p:cNvPr>
            <p:cNvGrpSpPr/>
            <p:nvPr userDrawn="1"/>
          </p:nvGrpSpPr>
          <p:grpSpPr bwMode="gray">
            <a:xfrm>
              <a:off x="8616280" y="-207392"/>
              <a:ext cx="360040" cy="108000"/>
              <a:chOff x="5879976" y="-207392"/>
              <a:chExt cx="360040" cy="108000"/>
            </a:xfrm>
          </p:grpSpPr>
          <p:sp>
            <p:nvSpPr>
              <p:cNvPr id="33" name="Freihandform: Form 32">
                <a:extLst>
                  <a:ext uri="{FF2B5EF4-FFF2-40B4-BE49-F238E27FC236}">
                    <a16:creationId xmlns:a16="http://schemas.microsoft.com/office/drawing/2014/main" id="{F8228836-B8C1-E85D-C8C9-A578C8FE4B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C417F001-53CF-3C43-3843-82D5A3FB73A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0" name="Gruppieren 29">
              <a:extLst>
                <a:ext uri="{FF2B5EF4-FFF2-40B4-BE49-F238E27FC236}">
                  <a16:creationId xmlns:a16="http://schemas.microsoft.com/office/drawing/2014/main" id="{A5CC1C78-67C2-872D-DB6A-DB21AE73A3B9}"/>
                </a:ext>
              </a:extLst>
            </p:cNvPr>
            <p:cNvGrpSpPr/>
            <p:nvPr userDrawn="1"/>
          </p:nvGrpSpPr>
          <p:grpSpPr bwMode="gray">
            <a:xfrm>
              <a:off x="3143672" y="-207392"/>
              <a:ext cx="360040" cy="108000"/>
              <a:chOff x="5879976" y="-207392"/>
              <a:chExt cx="360040" cy="108000"/>
            </a:xfrm>
          </p:grpSpPr>
          <p:sp>
            <p:nvSpPr>
              <p:cNvPr id="31" name="Freihandform: Form 30">
                <a:extLst>
                  <a:ext uri="{FF2B5EF4-FFF2-40B4-BE49-F238E27FC236}">
                    <a16:creationId xmlns:a16="http://schemas.microsoft.com/office/drawing/2014/main" id="{712827C8-11F8-CF1E-4ABC-BDC82CA22AB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B26A5330-1EE0-0CCE-D376-38016D4C6E1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Grafik 6">
            <a:extLst>
              <a:ext uri="{FF2B5EF4-FFF2-40B4-BE49-F238E27FC236}">
                <a16:creationId xmlns:a16="http://schemas.microsoft.com/office/drawing/2014/main" id="{2982C4F4-7E1D-8227-1EC0-AECD6625CB7D}"/>
              </a:ext>
            </a:extLst>
          </p:cNvPr>
          <p:cNvPicPr>
            <a:picLocks noChangeAspect="1"/>
          </p:cNvPicPr>
          <p:nvPr userDrawn="1"/>
        </p:nvPicPr>
        <p:blipFill rotWithShape="1">
          <a:blip r:embed="rId5"/>
          <a:srcRect l="979" t="1841" r="993"/>
          <a:stretch/>
        </p:blipFill>
        <p:spPr bwMode="gray">
          <a:xfrm>
            <a:off x="119336" y="116632"/>
            <a:ext cx="11953328" cy="6218854"/>
          </a:xfrm>
          <a:prstGeom prst="rect">
            <a:avLst/>
          </a:prstGeom>
        </p:spPr>
      </p:pic>
    </p:spTree>
    <p:extLst>
      <p:ext uri="{BB962C8B-B14F-4D97-AF65-F5344CB8AC3E}">
        <p14:creationId xmlns:p14="http://schemas.microsoft.com/office/powerpoint/2010/main" val="2591919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24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mute="1">
                <p:cTn id="15" fill="hold" display="0">
                  <p:stCondLst>
                    <p:cond delay="indefinite"/>
                  </p:stCondLst>
                </p:cTn>
                <p:tgtEl>
                  <p:spTgt spid="3"/>
                </p:tgtEl>
              </p:cMediaNode>
            </p:video>
          </p:childTnLst>
        </p:cTn>
      </p:par>
    </p:tnLst>
  </p:timing>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blank" preserve="1">
  <p:cSld name="Logo">
    <p:spTree>
      <p:nvGrpSpPr>
        <p:cNvPr id="1" name=""/>
        <p:cNvGrpSpPr/>
        <p:nvPr/>
      </p:nvGrpSpPr>
      <p:grpSpPr>
        <a:xfrm>
          <a:off x="0" y="0"/>
          <a:ext cx="0" cy="0"/>
          <a:chOff x="0" y="0"/>
          <a:chExt cx="0" cy="0"/>
        </a:xfrm>
      </p:grpSpPr>
      <p:grpSp>
        <p:nvGrpSpPr>
          <p:cNvPr id="23" name="Gruppieren 22">
            <a:extLst>
              <a:ext uri="{FF2B5EF4-FFF2-40B4-BE49-F238E27FC236}">
                <a16:creationId xmlns:a16="http://schemas.microsoft.com/office/drawing/2014/main" id="{C42C2168-A946-7467-4794-909905DDB035}"/>
              </a:ext>
            </a:extLst>
          </p:cNvPr>
          <p:cNvGrpSpPr/>
          <p:nvPr userDrawn="1"/>
        </p:nvGrpSpPr>
        <p:grpSpPr bwMode="gray">
          <a:xfrm>
            <a:off x="3143672" y="-207392"/>
            <a:ext cx="5832648" cy="108000"/>
            <a:chOff x="3143672" y="-207392"/>
            <a:chExt cx="5832648" cy="108000"/>
          </a:xfrm>
        </p:grpSpPr>
        <p:sp>
          <p:nvSpPr>
            <p:cNvPr id="24" name="Freihandform: Form 23">
              <a:extLst>
                <a:ext uri="{FF2B5EF4-FFF2-40B4-BE49-F238E27FC236}">
                  <a16:creationId xmlns:a16="http://schemas.microsoft.com/office/drawing/2014/main" id="{8FB1DA27-DA61-BCD6-6C0B-FBD35A79D51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ihandform: Form 24">
              <a:extLst>
                <a:ext uri="{FF2B5EF4-FFF2-40B4-BE49-F238E27FC236}">
                  <a16:creationId xmlns:a16="http://schemas.microsoft.com/office/drawing/2014/main" id="{02F4C6FC-1CAC-50E7-498E-931425B0C649}"/>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uppieren 25">
              <a:extLst>
                <a:ext uri="{FF2B5EF4-FFF2-40B4-BE49-F238E27FC236}">
                  <a16:creationId xmlns:a16="http://schemas.microsoft.com/office/drawing/2014/main" id="{89F09636-0282-C681-0391-1D2DDF5C1B31}"/>
                </a:ext>
              </a:extLst>
            </p:cNvPr>
            <p:cNvGrpSpPr/>
            <p:nvPr userDrawn="1"/>
          </p:nvGrpSpPr>
          <p:grpSpPr bwMode="gray">
            <a:xfrm>
              <a:off x="5879976" y="-207392"/>
              <a:ext cx="360040" cy="108000"/>
              <a:chOff x="5879976" y="-207392"/>
              <a:chExt cx="360040" cy="108000"/>
            </a:xfrm>
          </p:grpSpPr>
          <p:sp>
            <p:nvSpPr>
              <p:cNvPr id="35" name="Freihandform: Form 34">
                <a:extLst>
                  <a:ext uri="{FF2B5EF4-FFF2-40B4-BE49-F238E27FC236}">
                    <a16:creationId xmlns:a16="http://schemas.microsoft.com/office/drawing/2014/main" id="{7DFDBF30-F8E3-9331-47E2-2356B6412F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49D917E5-9B01-B04F-21C4-FD868A5A9F6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7" name="Freihandform: Form 26">
              <a:extLst>
                <a:ext uri="{FF2B5EF4-FFF2-40B4-BE49-F238E27FC236}">
                  <a16:creationId xmlns:a16="http://schemas.microsoft.com/office/drawing/2014/main" id="{A6C30FD5-B0BB-0EED-9B08-38A132106AA0}"/>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ihandform: Form 27">
              <a:extLst>
                <a:ext uri="{FF2B5EF4-FFF2-40B4-BE49-F238E27FC236}">
                  <a16:creationId xmlns:a16="http://schemas.microsoft.com/office/drawing/2014/main" id="{24A719B1-CFEB-F8E1-D6AB-9FA3ECCE027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9" name="Gruppieren 28">
              <a:extLst>
                <a:ext uri="{FF2B5EF4-FFF2-40B4-BE49-F238E27FC236}">
                  <a16:creationId xmlns:a16="http://schemas.microsoft.com/office/drawing/2014/main" id="{F5632437-19BC-7033-AE0A-918EACBAEDF5}"/>
                </a:ext>
              </a:extLst>
            </p:cNvPr>
            <p:cNvGrpSpPr/>
            <p:nvPr userDrawn="1"/>
          </p:nvGrpSpPr>
          <p:grpSpPr bwMode="gray">
            <a:xfrm>
              <a:off x="8616280" y="-207392"/>
              <a:ext cx="360040" cy="108000"/>
              <a:chOff x="5879976" y="-207392"/>
              <a:chExt cx="360040" cy="108000"/>
            </a:xfrm>
          </p:grpSpPr>
          <p:sp>
            <p:nvSpPr>
              <p:cNvPr id="33" name="Freihandform: Form 32">
                <a:extLst>
                  <a:ext uri="{FF2B5EF4-FFF2-40B4-BE49-F238E27FC236}">
                    <a16:creationId xmlns:a16="http://schemas.microsoft.com/office/drawing/2014/main" id="{4F8D20C7-1D9E-A563-A5AB-2B725C9415BB}"/>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3A0CDEA9-8116-2671-8F0A-54888B96786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0" name="Gruppieren 29">
              <a:extLst>
                <a:ext uri="{FF2B5EF4-FFF2-40B4-BE49-F238E27FC236}">
                  <a16:creationId xmlns:a16="http://schemas.microsoft.com/office/drawing/2014/main" id="{BFC06418-2567-F28F-141C-C565C4D3A906}"/>
                </a:ext>
              </a:extLst>
            </p:cNvPr>
            <p:cNvGrpSpPr/>
            <p:nvPr userDrawn="1"/>
          </p:nvGrpSpPr>
          <p:grpSpPr bwMode="gray">
            <a:xfrm>
              <a:off x="3143672" y="-207392"/>
              <a:ext cx="360040" cy="108000"/>
              <a:chOff x="5879976" y="-207392"/>
              <a:chExt cx="360040" cy="108000"/>
            </a:xfrm>
          </p:grpSpPr>
          <p:sp>
            <p:nvSpPr>
              <p:cNvPr id="31" name="Freihandform: Form 30">
                <a:extLst>
                  <a:ext uri="{FF2B5EF4-FFF2-40B4-BE49-F238E27FC236}">
                    <a16:creationId xmlns:a16="http://schemas.microsoft.com/office/drawing/2014/main" id="{8691ABB3-9D0C-0D2A-AA83-C8660B71EF5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4E5058C7-0BB6-A9F5-F594-E464E2C7A81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Grafik 1">
            <a:extLst>
              <a:ext uri="{FF2B5EF4-FFF2-40B4-BE49-F238E27FC236}">
                <a16:creationId xmlns:a16="http://schemas.microsoft.com/office/drawing/2014/main" id="{78CFFE76-3F7E-5622-0785-C2DDBA43EA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343275" y="2362200"/>
            <a:ext cx="5505450" cy="2133600"/>
          </a:xfrm>
          <a:prstGeom prst="rect">
            <a:avLst/>
          </a:prstGeom>
        </p:spPr>
      </p:pic>
    </p:spTree>
    <p:extLst>
      <p:ext uri="{BB962C8B-B14F-4D97-AF65-F5344CB8AC3E}">
        <p14:creationId xmlns:p14="http://schemas.microsoft.com/office/powerpoint/2010/main" val="164521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500" fill="hold"/>
                                        <p:tgtEl>
                                          <p:spTgt spid="2"/>
                                        </p:tgtEl>
                                        <p:attrNameLst>
                                          <p:attrName>ppt_w</p:attrName>
                                        </p:attrNameLst>
                                      </p:cBhvr>
                                      <p:tavLst>
                                        <p:tav tm="0">
                                          <p:val>
                                            <p:strVal val="2/3*#ppt_w"/>
                                          </p:val>
                                        </p:tav>
                                        <p:tav tm="100000">
                                          <p:val>
                                            <p:strVal val="#ppt_w"/>
                                          </p:val>
                                        </p:tav>
                                      </p:tavLst>
                                    </p:anim>
                                    <p:anim calcmode="lin" valueType="num">
                                      <p:cBhvr>
                                        <p:cTn id="8" dur="3500" fill="hold"/>
                                        <p:tgtEl>
                                          <p:spTgt spid="2"/>
                                        </p:tgtEl>
                                        <p:attrNameLst>
                                          <p:attrName>ppt_h</p:attrName>
                                        </p:attrNameLst>
                                      </p:cBhvr>
                                      <p:tavLst>
                                        <p:tav tm="0">
                                          <p:val>
                                            <p:strVal val="2/3*#ppt_h"/>
                                          </p:val>
                                        </p:tav>
                                        <p:tav tm="100000">
                                          <p:val>
                                            <p:strVal val="#ppt_h"/>
                                          </p:val>
                                        </p:tav>
                                      </p:tavLst>
                                    </p:anim>
                                  </p:childTnLst>
                                </p:cTn>
                              </p:par>
                              <p:par>
                                <p:cTn id="9" presetID="6" presetClass="emph" presetSubtype="0" repeatCount="4000" accel="46000" decel="43000" autoRev="1" fill="hold" nodeType="withEffect">
                                  <p:stCondLst>
                                    <p:cond delay="0"/>
                                  </p:stCondLst>
                                  <p:childTnLst>
                                    <p:animScale>
                                      <p:cBhvr>
                                        <p:cTn id="10" dur="3750" fill="hold"/>
                                        <p:tgtEl>
                                          <p:spTgt spid="2"/>
                                        </p:tgtEl>
                                      </p:cBhvr>
                                      <p:by x="112000" y="11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blank" preserve="1">
  <p:cSld name="Intro Logo">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AF486A0-DD63-432F-A01A-9749B92E4B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2746348" y="3060766"/>
            <a:ext cx="6699304" cy="493200"/>
          </a:xfrm>
          <a:prstGeom prst="rect">
            <a:avLst/>
          </a:prstGeom>
        </p:spPr>
      </p:pic>
      <p:sp>
        <p:nvSpPr>
          <p:cNvPr id="17" name="Rechteck 16">
            <a:extLst>
              <a:ext uri="{FF2B5EF4-FFF2-40B4-BE49-F238E27FC236}">
                <a16:creationId xmlns:a16="http://schemas.microsoft.com/office/drawing/2014/main" id="{039D7A4D-DBFD-4C0A-9AF4-0C76FE48E3EC}"/>
              </a:ext>
            </a:extLst>
          </p:cNvPr>
          <p:cNvSpPr/>
          <p:nvPr userDrawn="1"/>
        </p:nvSpPr>
        <p:spPr bwMode="gray">
          <a:xfrm>
            <a:off x="1847528" y="2636912"/>
            <a:ext cx="8352928"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8" name="Grafik 17">
            <a:extLst>
              <a:ext uri="{FF2B5EF4-FFF2-40B4-BE49-F238E27FC236}">
                <a16:creationId xmlns:a16="http://schemas.microsoft.com/office/drawing/2014/main" id="{529AAD34-AD3B-4974-B964-139DCF172B32}"/>
              </a:ext>
            </a:extLst>
          </p:cNvPr>
          <p:cNvPicPr>
            <a:picLocks noChangeAspect="1"/>
          </p:cNvPicPr>
          <p:nvPr userDrawn="1"/>
        </p:nvPicPr>
        <p:blipFill>
          <a:blip r:embed="rId4"/>
          <a:stretch>
            <a:fillRect/>
          </a:stretch>
        </p:blipFill>
        <p:spPr bwMode="gray">
          <a:xfrm>
            <a:off x="3436751" y="2411023"/>
            <a:ext cx="5299388" cy="2035954"/>
          </a:xfrm>
          <a:prstGeom prst="rect">
            <a:avLst/>
          </a:prstGeom>
        </p:spPr>
      </p:pic>
    </p:spTree>
    <p:extLst>
      <p:ext uri="{BB962C8B-B14F-4D97-AF65-F5344CB8AC3E}">
        <p14:creationId xmlns:p14="http://schemas.microsoft.com/office/powerpoint/2010/main" val="344591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decel="45000" autoRev="1" fill="hold" nodeType="withEffect">
                                  <p:stCondLst>
                                    <p:cond delay="0"/>
                                  </p:stCondLst>
                                  <p:endCondLst>
                                    <p:cond evt="onNext" delay="0">
                                      <p:tgtEl>
                                        <p:sldTgt/>
                                      </p:tgtEl>
                                    </p:cond>
                                  </p:endCondLst>
                                  <p:childTnLst>
                                    <p:animScale>
                                      <p:cBhvr>
                                        <p:cTn id="6" dur="2000" fill="hold"/>
                                        <p:tgtEl>
                                          <p:spTgt spid="18"/>
                                        </p:tgtEl>
                                      </p:cBhvr>
                                      <p:by x="104000" y="104000"/>
                                    </p:animScale>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1000"/>
                                        <p:tgtEl>
                                          <p:spTgt spid="17"/>
                                        </p:tgtEl>
                                      </p:cBhvr>
                                    </p:animEffect>
                                    <p:set>
                                      <p:cBhvr>
                                        <p:cTn id="11" dur="1" fill="hold">
                                          <p:stCondLst>
                                            <p:cond delay="999"/>
                                          </p:stCondLst>
                                        </p:cTn>
                                        <p:tgtEl>
                                          <p:spTgt spid="17"/>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1000"/>
                                        <p:tgtEl>
                                          <p:spTgt spid="18"/>
                                        </p:tgtEl>
                                      </p:cBhvr>
                                    </p:animEffect>
                                    <p:set>
                                      <p:cBhvr>
                                        <p:cTn id="14" dur="1" fill="hold">
                                          <p:stCondLst>
                                            <p:cond delay="999"/>
                                          </p:stCondLst>
                                        </p:cTn>
                                        <p:tgtEl>
                                          <p:spTgt spid="18"/>
                                        </p:tgtEl>
                                        <p:attrNameLst>
                                          <p:attrName>style.visibility</p:attrName>
                                        </p:attrNameLst>
                                      </p:cBhvr>
                                      <p:to>
                                        <p:strVal val="hidden"/>
                                      </p:to>
                                    </p:set>
                                  </p:childTnLst>
                                </p:cTn>
                              </p:par>
                              <p:par>
                                <p:cTn id="15" presetID="10" presetClass="entr" presetSubtype="0" fill="hold" nodeType="withEffect">
                                  <p:stCondLst>
                                    <p:cond delay="1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192831" y="188640"/>
            <a:ext cx="11807825" cy="6480448"/>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 name="Titel 1"/>
          <p:cNvSpPr>
            <a:spLocks noGrp="1"/>
          </p:cNvSpPr>
          <p:nvPr>
            <p:ph type="ctrTitle" hasCustomPrompt="1"/>
          </p:nvPr>
        </p:nvSpPr>
        <p:spPr bwMode="gray">
          <a:xfrm>
            <a:off x="6540000" y="3703613"/>
            <a:ext cx="5652000" cy="2461691"/>
          </a:xfrm>
          <a:solidFill>
            <a:schemeClr val="accent1"/>
          </a:solidFill>
        </p:spPr>
        <p:txBody>
          <a:bodyPr lIns="360000" tIns="360000" rIns="360000" bIns="720000" anchor="b" anchorCtr="0">
            <a:spAutoFit/>
          </a:bodyPr>
          <a:lstStyle>
            <a:lvl1pPr>
              <a:defRPr sz="5400">
                <a:solidFill>
                  <a:schemeClr val="bg1"/>
                </a:solidFill>
                <a:latin typeface="DraegerWalbaum" pitchFamily="2" charset="0"/>
              </a:defRPr>
            </a:lvl1pPr>
          </a:lstStyle>
          <a:p>
            <a:r>
              <a:rPr lang="en-US" noProof="0" dirty="0"/>
              <a:t>Click to edit Master title style</a:t>
            </a:r>
          </a:p>
        </p:txBody>
      </p:sp>
      <p:sp>
        <p:nvSpPr>
          <p:cNvPr id="98" name="Rechteck 97">
            <a:extLst>
              <a:ext uri="{FF2B5EF4-FFF2-40B4-BE49-F238E27FC236}">
                <a16:creationId xmlns:a16="http://schemas.microsoft.com/office/drawing/2014/main" id="{97317CE1-156C-4073-A1EA-13FB2B497A65}"/>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endParaRPr lang="en-US" sz="1200" dirty="0">
              <a:solidFill>
                <a:srgbClr val="1E1E1E"/>
              </a:solidFill>
            </a:endParaRPr>
          </a:p>
          <a:p>
            <a:r>
              <a:rPr lang="en-US" sz="1200" dirty="0">
                <a:solidFill>
                  <a:srgbClr val="1E1E1E"/>
                </a:solidFill>
              </a:rPr>
              <a:t>For dark images,</a:t>
            </a:r>
            <a:br>
              <a:rPr lang="en-US" sz="1200" dirty="0">
                <a:solidFill>
                  <a:srgbClr val="1E1E1E"/>
                </a:solidFill>
              </a:rPr>
            </a:br>
            <a:r>
              <a:rPr lang="en-US" sz="1200" dirty="0">
                <a:solidFill>
                  <a:srgbClr val="1E1E1E"/>
                </a:solidFill>
              </a:rPr>
              <a:t>the copyright can be rendered white.</a:t>
            </a:r>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960914" y="5589464"/>
            <a:ext cx="5040000" cy="288000"/>
          </a:xfrm>
        </p:spPr>
        <p:txBody>
          <a:bodyPr/>
          <a:lstStyle>
            <a:lvl1pPr marL="0" indent="0">
              <a:buFont typeface="Arial" panose="020B0604020202020204" pitchFamily="34" charset="0"/>
              <a:buNone/>
              <a:defRPr sz="1800">
                <a:solidFill>
                  <a:schemeClr val="bg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Click to edit Master title style</a:t>
            </a:r>
          </a:p>
        </p:txBody>
      </p:sp>
      <p:sp>
        <p:nvSpPr>
          <p:cNvPr id="16" name="Textplatzhalter 36">
            <a:extLst>
              <a:ext uri="{FF2B5EF4-FFF2-40B4-BE49-F238E27FC236}">
                <a16:creationId xmlns:a16="http://schemas.microsoft.com/office/drawing/2014/main" id="{6D499A30-54E2-4E79-BE32-AF9679ED35C3}"/>
              </a:ext>
            </a:extLst>
          </p:cNvPr>
          <p:cNvSpPr>
            <a:spLocks noGrp="1"/>
          </p:cNvSpPr>
          <p:nvPr>
            <p:ph type="body" sz="quarter" idx="26" hasCustomPrompt="1"/>
          </p:nvPr>
        </p:nvSpPr>
        <p:spPr bwMode="gray">
          <a:xfrm>
            <a:off x="6960022" y="5383614"/>
            <a:ext cx="792162" cy="18000"/>
          </a:xfrm>
          <a:solidFill>
            <a:schemeClr val="bg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grpSp>
        <p:nvGrpSpPr>
          <p:cNvPr id="15" name="Gruppieren 14">
            <a:extLst>
              <a:ext uri="{FF2B5EF4-FFF2-40B4-BE49-F238E27FC236}">
                <a16:creationId xmlns:a16="http://schemas.microsoft.com/office/drawing/2014/main" id="{5D1D2F5C-3037-4FA4-BAC0-2121D70AAAC2}"/>
              </a:ext>
            </a:extLst>
          </p:cNvPr>
          <p:cNvGrpSpPr/>
          <p:nvPr userDrawn="1"/>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F74A57A9-1B47-4DC2-8CAC-43F5D55EEF54}"/>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139B05E4-A6C4-43B7-9BE4-BE14DF981273}"/>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6A002CE4-765C-4174-8B8C-A715B3DE0B0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E0596343-2559-4C1E-8061-16136F753B77}"/>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615436B0-A78D-4756-9298-4BF9CF4A8357}"/>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6FC61D8B-F04A-44D7-A391-478AE0F25864}"/>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470100BF-8D93-4412-8415-95E13534142D}"/>
              </a:ext>
            </a:extLst>
          </p:cNvPr>
          <p:cNvSpPr>
            <a:spLocks noGrp="1"/>
          </p:cNvSpPr>
          <p:nvPr>
            <p:ph type="ftr" sz="quarter" idx="27"/>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2265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bg/>
                                          </p:spTgt>
                                        </p:tgtEl>
                                        <p:attrNameLst>
                                          <p:attrName>style.visibility</p:attrName>
                                        </p:attrNameLst>
                                      </p:cBhvr>
                                      <p:to>
                                        <p:strVal val="visible"/>
                                      </p:to>
                                    </p:set>
                                    <p:animEffect transition="in" filter="fade">
                                      <p:cBhvr>
                                        <p:cTn id="15" dur="500"/>
                                        <p:tgtEl>
                                          <p:spTgt spid="16">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fade">
                                      <p:cBhvr>
                                        <p:cTn id="2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6" grpId="0" build="p" animBg="1">
        <p:tmplLst>
          <p:tmpl>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A386701E-19DC-496B-98CB-37773E788AFC}"/>
              </a:ext>
            </a:extLst>
          </p:cNvPr>
          <p:cNvSpPr/>
          <p:nvPr userDrawn="1"/>
        </p:nvSpPr>
        <p:spPr bwMode="gray">
          <a:xfrm>
            <a:off x="192087" y="188914"/>
            <a:ext cx="11807825" cy="6480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el 1"/>
          <p:cNvSpPr>
            <a:spLocks noGrp="1"/>
          </p:cNvSpPr>
          <p:nvPr>
            <p:ph type="ctrTitle" hasCustomPrompt="1"/>
          </p:nvPr>
        </p:nvSpPr>
        <p:spPr bwMode="gray">
          <a:xfrm>
            <a:off x="1558924" y="1557338"/>
            <a:ext cx="9072000" cy="2519027"/>
          </a:xfrm>
          <a:noFill/>
        </p:spPr>
        <p:txBody>
          <a:bodyPr lIns="0" tIns="0" rIns="0" bIns="0" anchor="b"/>
          <a:lstStyle>
            <a:lvl1pPr algn="l">
              <a:defRPr sz="5400">
                <a:solidFill>
                  <a:schemeClr val="bg1"/>
                </a:solidFill>
                <a:latin typeface="DraegerWalbaum" pitchFamily="2" charset="0"/>
              </a:defRPr>
            </a:lvl1pPr>
          </a:lstStyle>
          <a:p>
            <a:r>
              <a:rPr lang="en-US" noProof="0" dirty="0"/>
              <a:t>Click to edit Master title style</a:t>
            </a:r>
          </a:p>
        </p:txBody>
      </p:sp>
      <p:sp>
        <p:nvSpPr>
          <p:cNvPr id="3" name="Untertitel 2"/>
          <p:cNvSpPr>
            <a:spLocks noGrp="1"/>
          </p:cNvSpPr>
          <p:nvPr>
            <p:ph type="subTitle" idx="1" hasCustomPrompt="1"/>
          </p:nvPr>
        </p:nvSpPr>
        <p:spPr bwMode="gray">
          <a:xfrm>
            <a:off x="2783632" y="4220654"/>
            <a:ext cx="7847292" cy="720000"/>
          </a:xfrm>
          <a:noFill/>
        </p:spPr>
        <p:txBody>
          <a:bodyPr wrap="square" lIns="0" tIns="0" rIns="0" bIns="0" anchor="t"/>
          <a:lstStyle>
            <a:lvl1pPr marL="0" indent="0" algn="l">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800">
                <a:solidFill>
                  <a:schemeClr val="bg1"/>
                </a:solidFill>
              </a:defRPr>
            </a:lvl2pPr>
            <a:lvl3pPr marL="0" indent="0" algn="l">
              <a:buFont typeface="Arial" panose="020B0604020202020204" pitchFamily="34" charset="0"/>
              <a:buNone/>
              <a:defRPr sz="1800">
                <a:solidFill>
                  <a:schemeClr val="bg1"/>
                </a:solidFill>
              </a:defRPr>
            </a:lvl3pPr>
            <a:lvl4pPr marL="0" indent="0" algn="l">
              <a:buFont typeface="Arial" panose="020B0604020202020204" pitchFamily="34" charset="0"/>
              <a:buNone/>
              <a:defRPr sz="1800">
                <a:solidFill>
                  <a:schemeClr val="bg1"/>
                </a:solidFill>
              </a:defRPr>
            </a:lvl4pPr>
            <a:lvl5pPr marL="0" indent="0" algn="l">
              <a:buFont typeface="Arial" panose="020B0604020202020204" pitchFamily="34" charset="0"/>
              <a:buNone/>
              <a:defRPr sz="1800">
                <a:solidFill>
                  <a:schemeClr val="bg1"/>
                </a:solidFill>
              </a:defRPr>
            </a:lvl5pPr>
            <a:lvl6pPr marL="0" indent="0" algn="l">
              <a:buFont typeface="Arial" panose="020B0604020202020204" pitchFamily="34" charset="0"/>
              <a:buNone/>
              <a:defRPr sz="1800">
                <a:solidFill>
                  <a:schemeClr val="bg1"/>
                </a:solidFill>
              </a:defRPr>
            </a:lvl6pPr>
            <a:lvl7pPr marL="0" indent="0" algn="l">
              <a:buFont typeface="Arial" panose="020B0604020202020204" pitchFamily="34" charset="0"/>
              <a:buNone/>
              <a:defRPr sz="1800">
                <a:solidFill>
                  <a:schemeClr val="bg1"/>
                </a:solidFill>
              </a:defRPr>
            </a:lvl7pPr>
            <a:lvl8pPr marL="0" indent="0" algn="l">
              <a:buFont typeface="Arial" panose="020B0604020202020204" pitchFamily="34" charset="0"/>
              <a:buNone/>
              <a:defRPr sz="1800">
                <a:solidFill>
                  <a:schemeClr val="bg1"/>
                </a:solidFill>
              </a:defRPr>
            </a:lvl8pPr>
            <a:lvl9pPr marL="0" indent="0" algn="l">
              <a:buFont typeface="Arial" panose="020B0604020202020204" pitchFamily="34" charset="0"/>
              <a:buNone/>
              <a:defRPr sz="1800">
                <a:solidFill>
                  <a:schemeClr val="bg1"/>
                </a:solidFill>
              </a:defRPr>
            </a:lvl9pPr>
          </a:lstStyle>
          <a:p>
            <a:pPr lvl="0"/>
            <a:r>
              <a:rPr lang="en-US" noProof="0" dirty="0"/>
              <a:t>Click to edit Master title style</a:t>
            </a:r>
          </a:p>
          <a:p>
            <a:pPr lvl="1"/>
            <a:r>
              <a:rPr lang="en-US" noProof="0" dirty="0"/>
              <a:t>Second level</a:t>
            </a:r>
          </a:p>
        </p:txBody>
      </p:sp>
      <p:cxnSp>
        <p:nvCxnSpPr>
          <p:cNvPr id="17" name="Gerader Verbinder 16">
            <a:extLst>
              <a:ext uri="{FF2B5EF4-FFF2-40B4-BE49-F238E27FC236}">
                <a16:creationId xmlns:a16="http://schemas.microsoft.com/office/drawing/2014/main" id="{A1C97870-6A6F-436D-ADA8-77F742E6B358}"/>
              </a:ext>
            </a:extLst>
          </p:cNvPr>
          <p:cNvCxnSpPr>
            <a:cxnSpLocks/>
          </p:cNvCxnSpPr>
          <p:nvPr userDrawn="1"/>
        </p:nvCxnSpPr>
        <p:spPr bwMode="gray">
          <a:xfrm>
            <a:off x="1558925" y="4293096"/>
            <a:ext cx="10806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Gruppieren 15">
            <a:extLst>
              <a:ext uri="{FF2B5EF4-FFF2-40B4-BE49-F238E27FC236}">
                <a16:creationId xmlns:a16="http://schemas.microsoft.com/office/drawing/2014/main" id="{6505DCEC-289D-4040-920F-E8B85583B474}"/>
              </a:ext>
            </a:extLst>
          </p:cNvPr>
          <p:cNvGrpSpPr/>
          <p:nvPr userDrawn="1"/>
        </p:nvGrpSpPr>
        <p:grpSpPr bwMode="gray">
          <a:xfrm>
            <a:off x="3071664" y="-207392"/>
            <a:ext cx="6048672" cy="108000"/>
            <a:chOff x="3071664" y="-207392"/>
            <a:chExt cx="6048672" cy="108000"/>
          </a:xfrm>
        </p:grpSpPr>
        <p:sp>
          <p:nvSpPr>
            <p:cNvPr id="18" name="Freihandform: Form 17">
              <a:extLst>
                <a:ext uri="{FF2B5EF4-FFF2-40B4-BE49-F238E27FC236}">
                  <a16:creationId xmlns:a16="http://schemas.microsoft.com/office/drawing/2014/main" id="{2AF8F81C-2DC6-4BC8-A109-E3ADDCA9CF19}"/>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F580CED8-5E5D-4206-A6D2-4380C792210C}"/>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315D3729-EC3E-4022-8CAA-2823F746F02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2CBF9204-2861-42D9-9128-61F0D0D2D02F}"/>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C2FB64CB-3686-4103-86F3-97E7677B9ECE}"/>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5F026A49-66A8-4ACA-B4D5-B476BE24E9DE}"/>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 name="Fußzeilenplatzhalter 3">
            <a:extLst>
              <a:ext uri="{FF2B5EF4-FFF2-40B4-BE49-F238E27FC236}">
                <a16:creationId xmlns:a16="http://schemas.microsoft.com/office/drawing/2014/main" id="{574F0914-D661-48C9-B494-9A6569777E70}"/>
              </a:ext>
            </a:extLst>
          </p:cNvPr>
          <p:cNvSpPr>
            <a:spLocks noGrp="1"/>
          </p:cNvSpPr>
          <p:nvPr>
            <p:ph type="ftr" sz="quarter" idx="10"/>
          </p:nvPr>
        </p:nvSpPr>
        <p:spPr bwMode="gray"/>
        <p:txBody>
          <a:bodyPr/>
          <a:lstStyle>
            <a:lvl1pPr>
              <a:defRPr>
                <a:solidFill>
                  <a:schemeClr val="bg1"/>
                </a:solidFill>
              </a:defRPr>
            </a:lvl1pPr>
          </a:lstStyle>
          <a:p>
            <a:r>
              <a:rPr lang="en-US">
                <a:solidFill>
                  <a:prstClr val="white"/>
                </a:solidFill>
              </a:rPr>
              <a:t>Footnote: Please insert appropriate company</a:t>
            </a:r>
            <a:endParaRPr lang="de-DE" dirty="0">
              <a:solidFill>
                <a:prstClr val="white"/>
              </a:solidFill>
            </a:endParaRPr>
          </a:p>
        </p:txBody>
      </p:sp>
    </p:spTree>
    <p:extLst>
      <p:ext uri="{BB962C8B-B14F-4D97-AF65-F5344CB8AC3E}">
        <p14:creationId xmlns:p14="http://schemas.microsoft.com/office/powerpoint/2010/main" val="239114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9" name="Bildplatzhalter 3">
            <a:extLst>
              <a:ext uri="{FF2B5EF4-FFF2-40B4-BE49-F238E27FC236}">
                <a16:creationId xmlns:a16="http://schemas.microsoft.com/office/drawing/2014/main" id="{2D32482D-BDF3-4CE7-BED2-F23547CE9048}"/>
              </a:ext>
            </a:extLst>
          </p:cNvPr>
          <p:cNvSpPr>
            <a:spLocks noGrp="1"/>
          </p:cNvSpPr>
          <p:nvPr>
            <p:ph type="pic" sz="quarter" idx="18" hasCustomPrompt="1"/>
          </p:nvPr>
        </p:nvSpPr>
        <p:spPr bwMode="gray">
          <a:xfrm>
            <a:off x="3359696" y="2636912"/>
            <a:ext cx="2736000" cy="1800104"/>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23393" y="332656"/>
            <a:ext cx="5328287" cy="1800104"/>
          </a:xfrm>
        </p:spPr>
        <p:txBody>
          <a:bodyPr anchor="b"/>
          <a:lstStyle>
            <a:lvl1pPr>
              <a:defRPr sz="6000">
                <a:latin typeface="+mj-lt"/>
              </a:defRPr>
            </a:lvl1pPr>
          </a:lstStyle>
          <a:p>
            <a:r>
              <a:rPr lang="en-US" noProof="0" dirty="0"/>
              <a:t>Click to edit Master title style</a:t>
            </a:r>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13" name="Bildplatzhalter 3">
            <a:extLst>
              <a:ext uri="{FF2B5EF4-FFF2-40B4-BE49-F238E27FC236}">
                <a16:creationId xmlns:a16="http://schemas.microsoft.com/office/drawing/2014/main" id="{90CE10F3-1924-44CF-BEA8-F88000E97656}"/>
              </a:ext>
            </a:extLst>
          </p:cNvPr>
          <p:cNvSpPr>
            <a:spLocks noGrp="1"/>
          </p:cNvSpPr>
          <p:nvPr>
            <p:ph type="pic" sz="quarter" idx="13" hasCustomPrompt="1"/>
          </p:nvPr>
        </p:nvSpPr>
        <p:spPr bwMode="gray">
          <a:xfrm>
            <a:off x="6168008" y="188640"/>
            <a:ext cx="5832000" cy="2880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5" name="Textplatzhalter 14">
            <a:extLst>
              <a:ext uri="{FF2B5EF4-FFF2-40B4-BE49-F238E27FC236}">
                <a16:creationId xmlns:a16="http://schemas.microsoft.com/office/drawing/2014/main" id="{6F54AD5C-A3F7-4D7C-A8A6-9A6BF2DAF09D}"/>
              </a:ext>
            </a:extLst>
          </p:cNvPr>
          <p:cNvSpPr>
            <a:spLocks noGrp="1"/>
          </p:cNvSpPr>
          <p:nvPr>
            <p:ph type="body" sz="quarter" idx="14" hasCustomPrompt="1"/>
          </p:nvPr>
        </p:nvSpPr>
        <p:spPr bwMode="gray">
          <a:xfrm>
            <a:off x="623888" y="2636912"/>
            <a:ext cx="2519362" cy="288925"/>
          </a:xfrm>
        </p:spPr>
        <p:txBody>
          <a:bodyPr/>
          <a:lstStyle>
            <a:lvl1pPr marL="0" indent="0" algn="r">
              <a:buFont typeface="Arial" panose="020B0604020202020204" pitchFamily="34" charset="0"/>
              <a:buNone/>
              <a:defRPr>
                <a:solidFill>
                  <a:schemeClr val="accent1"/>
                </a:solidFill>
                <a:latin typeface="+mj-lt"/>
              </a:defRPr>
            </a:lvl1pPr>
            <a:lvl2pPr marL="0" indent="0" algn="r">
              <a:buFont typeface="Arial" panose="020B0604020202020204" pitchFamily="34" charset="0"/>
              <a:buNone/>
              <a:defRPr>
                <a:solidFill>
                  <a:schemeClr val="accent1"/>
                </a:solidFill>
                <a:latin typeface="+mj-lt"/>
              </a:defRPr>
            </a:lvl2pPr>
            <a:lvl3pPr marL="0" indent="0" algn="r">
              <a:buNone/>
              <a:defRPr>
                <a:solidFill>
                  <a:schemeClr val="accent1"/>
                </a:solidFill>
                <a:latin typeface="+mj-lt"/>
              </a:defRPr>
            </a:lvl3pPr>
            <a:lvl4pPr marL="0" indent="0" algn="r">
              <a:buNone/>
              <a:defRPr>
                <a:solidFill>
                  <a:schemeClr val="accent1"/>
                </a:solidFill>
                <a:latin typeface="+mj-lt"/>
              </a:defRPr>
            </a:lvl4pPr>
            <a:lvl5pPr marL="0" indent="0" algn="r">
              <a:buNone/>
              <a:defRPr>
                <a:solidFill>
                  <a:schemeClr val="accent1"/>
                </a:solidFill>
                <a:latin typeface="+mj-lt"/>
              </a:defRPr>
            </a:lvl5pPr>
            <a:lvl6pPr marL="0" indent="0" algn="r">
              <a:buNone/>
              <a:defRPr>
                <a:solidFill>
                  <a:schemeClr val="accent1"/>
                </a:solidFill>
                <a:latin typeface="+mj-lt"/>
              </a:defRPr>
            </a:lvl6pPr>
            <a:lvl7pPr marL="0" indent="0" algn="r">
              <a:buNone/>
              <a:defRPr>
                <a:solidFill>
                  <a:schemeClr val="accent1"/>
                </a:solidFill>
                <a:latin typeface="+mj-lt"/>
              </a:defRPr>
            </a:lvl7pPr>
            <a:lvl8pPr marL="0" indent="0" algn="r">
              <a:buNone/>
              <a:defRPr>
                <a:solidFill>
                  <a:schemeClr val="accent1"/>
                </a:solidFill>
                <a:latin typeface="+mj-lt"/>
              </a:defRPr>
            </a:lvl8pPr>
            <a:lvl9pPr marL="0" indent="0" algn="r">
              <a:buNone/>
              <a:defRPr>
                <a:solidFill>
                  <a:schemeClr val="accent1"/>
                </a:solidFill>
                <a:latin typeface="+mj-lt"/>
              </a:defRPr>
            </a:lvl9pPr>
          </a:lstStyle>
          <a:p>
            <a:pPr lvl="0"/>
            <a:r>
              <a:rPr lang="en-US" noProof="0" dirty="0"/>
              <a:t>Item 01</a:t>
            </a:r>
          </a:p>
        </p:txBody>
      </p:sp>
      <p:sp>
        <p:nvSpPr>
          <p:cNvPr id="16" name="Textplatzhalter 14">
            <a:extLst>
              <a:ext uri="{FF2B5EF4-FFF2-40B4-BE49-F238E27FC236}">
                <a16:creationId xmlns:a16="http://schemas.microsoft.com/office/drawing/2014/main" id="{A40819FF-4342-45E9-80A4-13D442D4E14D}"/>
              </a:ext>
            </a:extLst>
          </p:cNvPr>
          <p:cNvSpPr>
            <a:spLocks noGrp="1"/>
          </p:cNvSpPr>
          <p:nvPr>
            <p:ph type="body" sz="quarter" idx="15" hasCustomPrompt="1"/>
          </p:nvPr>
        </p:nvSpPr>
        <p:spPr bwMode="gray">
          <a:xfrm>
            <a:off x="3431952" y="4627476"/>
            <a:ext cx="2519362" cy="288925"/>
          </a:xfrm>
        </p:spPr>
        <p:txBody>
          <a:bodyPr/>
          <a:lstStyle>
            <a:lvl1pPr marL="0" indent="0" algn="l">
              <a:buFont typeface="Arial" panose="020B0604020202020204" pitchFamily="34" charset="0"/>
              <a:buNone/>
              <a:defRPr>
                <a:solidFill>
                  <a:schemeClr val="accent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02</a:t>
            </a:r>
          </a:p>
        </p:txBody>
      </p:sp>
      <p:sp>
        <p:nvSpPr>
          <p:cNvPr id="17" name="Textplatzhalter 14">
            <a:extLst>
              <a:ext uri="{FF2B5EF4-FFF2-40B4-BE49-F238E27FC236}">
                <a16:creationId xmlns:a16="http://schemas.microsoft.com/office/drawing/2014/main" id="{76A0062F-C967-4CA1-AB1A-BB0244BE18F5}"/>
              </a:ext>
            </a:extLst>
          </p:cNvPr>
          <p:cNvSpPr>
            <a:spLocks noGrp="1"/>
          </p:cNvSpPr>
          <p:nvPr>
            <p:ph type="body" sz="quarter" idx="16" hasCustomPrompt="1"/>
          </p:nvPr>
        </p:nvSpPr>
        <p:spPr bwMode="gray">
          <a:xfrm>
            <a:off x="6238460" y="5157320"/>
            <a:ext cx="2519362" cy="288925"/>
          </a:xfrm>
        </p:spPr>
        <p:txBody>
          <a:bodyPr/>
          <a:lstStyle>
            <a:lvl1pPr marL="0" indent="0" algn="l">
              <a:buFont typeface="Arial" panose="020B0604020202020204" pitchFamily="34" charset="0"/>
              <a:buNone/>
              <a:defRPr>
                <a:solidFill>
                  <a:schemeClr val="accent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03</a:t>
            </a:r>
          </a:p>
        </p:txBody>
      </p:sp>
      <p:sp>
        <p:nvSpPr>
          <p:cNvPr id="18" name="Textplatzhalter 14">
            <a:extLst>
              <a:ext uri="{FF2B5EF4-FFF2-40B4-BE49-F238E27FC236}">
                <a16:creationId xmlns:a16="http://schemas.microsoft.com/office/drawing/2014/main" id="{8523EC68-8987-4E7F-81E5-BA1A24CF744F}"/>
              </a:ext>
            </a:extLst>
          </p:cNvPr>
          <p:cNvSpPr>
            <a:spLocks noGrp="1"/>
          </p:cNvSpPr>
          <p:nvPr>
            <p:ph type="body" sz="quarter" idx="17" hasCustomPrompt="1"/>
          </p:nvPr>
        </p:nvSpPr>
        <p:spPr bwMode="gray">
          <a:xfrm>
            <a:off x="9044968" y="3284944"/>
            <a:ext cx="2519362" cy="288925"/>
          </a:xfrm>
        </p:spPr>
        <p:txBody>
          <a:bodyPr/>
          <a:lstStyle>
            <a:lvl1pPr marL="0" indent="0" algn="l">
              <a:buFont typeface="Arial" panose="020B0604020202020204" pitchFamily="34" charset="0"/>
              <a:buNone/>
              <a:defRPr>
                <a:solidFill>
                  <a:schemeClr val="accent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a:t>Item 04</a:t>
            </a:r>
          </a:p>
        </p:txBody>
      </p:sp>
      <p:sp>
        <p:nvSpPr>
          <p:cNvPr id="20" name="Bildplatzhalter 3">
            <a:extLst>
              <a:ext uri="{FF2B5EF4-FFF2-40B4-BE49-F238E27FC236}">
                <a16:creationId xmlns:a16="http://schemas.microsoft.com/office/drawing/2014/main" id="{B93112B3-DF5F-49E4-B01E-6CAF305262E0}"/>
              </a:ext>
            </a:extLst>
          </p:cNvPr>
          <p:cNvSpPr>
            <a:spLocks noGrp="1"/>
          </p:cNvSpPr>
          <p:nvPr>
            <p:ph type="pic" sz="quarter" idx="19" hasCustomPrompt="1"/>
          </p:nvPr>
        </p:nvSpPr>
        <p:spPr bwMode="gray">
          <a:xfrm>
            <a:off x="6168008" y="3141925"/>
            <a:ext cx="2592000" cy="1800104"/>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2" name="Textplatzhalter 21">
            <a:extLst>
              <a:ext uri="{FF2B5EF4-FFF2-40B4-BE49-F238E27FC236}">
                <a16:creationId xmlns:a16="http://schemas.microsoft.com/office/drawing/2014/main" id="{948DF261-EF2A-453E-AB94-9D7AB703CCB6}"/>
              </a:ext>
            </a:extLst>
          </p:cNvPr>
          <p:cNvSpPr>
            <a:spLocks noGrp="1"/>
          </p:cNvSpPr>
          <p:nvPr>
            <p:ph type="body" sz="quarter" idx="20" hasCustomPrompt="1"/>
          </p:nvPr>
        </p:nvSpPr>
        <p:spPr bwMode="gray">
          <a:xfrm>
            <a:off x="623888" y="2997120"/>
            <a:ext cx="2519362" cy="1152000"/>
          </a:xfrm>
        </p:spPr>
        <p:txBody>
          <a:bodyPr/>
          <a:lstStyle>
            <a:lvl1pPr marL="0" indent="0" algn="r">
              <a:buFont typeface="Arial" panose="020B0604020202020204" pitchFamily="34" charset="0"/>
              <a:buNone/>
              <a:defRPr sz="2400">
                <a:latin typeface="+mn-lt"/>
              </a:defRPr>
            </a:lvl1pPr>
            <a:lvl2pPr marL="0" indent="0" algn="r">
              <a:buFont typeface="Arial" panose="020B0604020202020204" pitchFamily="34" charset="0"/>
              <a:buNone/>
              <a:defRPr sz="2400">
                <a:latin typeface="+mn-lt"/>
              </a:defRPr>
            </a:lvl2pPr>
            <a:lvl3pPr marL="0" indent="0" algn="r">
              <a:buNone/>
              <a:defRPr sz="2400">
                <a:latin typeface="+mn-lt"/>
              </a:defRPr>
            </a:lvl3pPr>
            <a:lvl4pPr marL="0" indent="0" algn="r">
              <a:buNone/>
              <a:defRPr sz="2400">
                <a:latin typeface="+mn-lt"/>
              </a:defRPr>
            </a:lvl4pPr>
            <a:lvl5pPr marL="0" indent="0" algn="r">
              <a:buNone/>
              <a:defRPr sz="2400">
                <a:latin typeface="+mn-lt"/>
              </a:defRPr>
            </a:lvl5pPr>
            <a:lvl6pPr marL="0" indent="0" algn="r">
              <a:buNone/>
              <a:defRPr sz="2400">
                <a:latin typeface="+mn-lt"/>
              </a:defRPr>
            </a:lvl6pPr>
            <a:lvl7pPr marL="0" indent="0" algn="r">
              <a:buNone/>
              <a:defRPr sz="2400">
                <a:latin typeface="+mn-lt"/>
              </a:defRPr>
            </a:lvl7pPr>
            <a:lvl8pPr marL="0" indent="0" algn="r">
              <a:buNone/>
              <a:defRPr sz="2400">
                <a:latin typeface="+mn-lt"/>
              </a:defRPr>
            </a:lvl8pPr>
            <a:lvl9pPr marL="0" indent="0" algn="r">
              <a:buNone/>
              <a:defRPr sz="2400">
                <a:latin typeface="+mn-lt"/>
              </a:defRPr>
            </a:lvl9pPr>
          </a:lstStyle>
          <a:p>
            <a:pPr lvl="0"/>
            <a:r>
              <a:rPr lang="en-US" noProof="0" dirty="0"/>
              <a:t>First point on the agenda</a:t>
            </a:r>
          </a:p>
        </p:txBody>
      </p:sp>
      <p:sp>
        <p:nvSpPr>
          <p:cNvPr id="23" name="Textplatzhalter 21">
            <a:extLst>
              <a:ext uri="{FF2B5EF4-FFF2-40B4-BE49-F238E27FC236}">
                <a16:creationId xmlns:a16="http://schemas.microsoft.com/office/drawing/2014/main" id="{D62D761E-83CD-4847-94B4-5E3FA20742FB}"/>
              </a:ext>
            </a:extLst>
          </p:cNvPr>
          <p:cNvSpPr>
            <a:spLocks noGrp="1"/>
          </p:cNvSpPr>
          <p:nvPr>
            <p:ph type="body" sz="quarter" idx="21" hasCustomPrompt="1"/>
          </p:nvPr>
        </p:nvSpPr>
        <p:spPr bwMode="gray">
          <a:xfrm>
            <a:off x="3431704" y="4987516"/>
            <a:ext cx="2519362" cy="1152000"/>
          </a:xfrm>
        </p:spPr>
        <p:txBody>
          <a:bodyPr/>
          <a:lstStyle>
            <a:lvl1pPr marL="0" indent="0">
              <a:buFont typeface="Arial" panose="020B0604020202020204" pitchFamily="34" charset="0"/>
              <a:buNone/>
              <a:defRPr sz="2400">
                <a:latin typeface="+mn-lt"/>
              </a:defRPr>
            </a:lvl1pPr>
            <a:lvl2pPr marL="0" indent="0">
              <a:buFont typeface="Arial" panose="020B0604020202020204" pitchFamily="34" charset="0"/>
              <a:buNone/>
              <a:defRPr sz="2400">
                <a:latin typeface="+mn-lt"/>
              </a:defRPr>
            </a:lvl2pPr>
            <a:lvl3pPr marL="0" indent="0">
              <a:buNone/>
              <a:defRPr sz="2400">
                <a:latin typeface="+mn-lt"/>
              </a:defRPr>
            </a:lvl3pPr>
            <a:lvl4pPr marL="0" indent="0">
              <a:buNone/>
              <a:defRPr sz="2400">
                <a:latin typeface="+mn-lt"/>
              </a:defRPr>
            </a:lvl4pPr>
            <a:lvl5pPr marL="0" indent="0">
              <a:buNone/>
              <a:defRPr sz="2400">
                <a:latin typeface="+mn-lt"/>
              </a:defRPr>
            </a:lvl5pPr>
            <a:lvl6pPr marL="0" indent="0">
              <a:buNone/>
              <a:defRPr sz="2400">
                <a:latin typeface="+mn-lt"/>
              </a:defRPr>
            </a:lvl6pPr>
            <a:lvl7pPr marL="0" indent="0">
              <a:buNone/>
              <a:defRPr sz="2400">
                <a:latin typeface="+mn-lt"/>
              </a:defRPr>
            </a:lvl7pPr>
            <a:lvl8pPr marL="0" indent="0">
              <a:buNone/>
              <a:defRPr sz="2400">
                <a:latin typeface="+mn-lt"/>
              </a:defRPr>
            </a:lvl8pPr>
            <a:lvl9pPr marL="0" indent="0">
              <a:buNone/>
              <a:defRPr sz="2400">
                <a:latin typeface="+mn-lt"/>
              </a:defRPr>
            </a:lvl9pPr>
          </a:lstStyle>
          <a:p>
            <a:pPr lvl="0"/>
            <a:r>
              <a:rPr lang="en-US" noProof="0" dirty="0"/>
              <a:t>Second point on the agenda</a:t>
            </a:r>
          </a:p>
        </p:txBody>
      </p:sp>
      <p:sp>
        <p:nvSpPr>
          <p:cNvPr id="24" name="Textplatzhalter 21">
            <a:extLst>
              <a:ext uri="{FF2B5EF4-FFF2-40B4-BE49-F238E27FC236}">
                <a16:creationId xmlns:a16="http://schemas.microsoft.com/office/drawing/2014/main" id="{071509D3-12A8-41F9-953A-EDDA57CF9BDE}"/>
              </a:ext>
            </a:extLst>
          </p:cNvPr>
          <p:cNvSpPr>
            <a:spLocks noGrp="1"/>
          </p:cNvSpPr>
          <p:nvPr>
            <p:ph type="body" sz="quarter" idx="22" hasCustomPrompt="1"/>
          </p:nvPr>
        </p:nvSpPr>
        <p:spPr bwMode="gray">
          <a:xfrm>
            <a:off x="6236758" y="5517360"/>
            <a:ext cx="2519362" cy="1152000"/>
          </a:xfrm>
        </p:spPr>
        <p:txBody>
          <a:bodyPr/>
          <a:lstStyle>
            <a:lvl1pPr marL="0" indent="0" algn="l">
              <a:buFont typeface="Arial" panose="020B0604020202020204" pitchFamily="34" charset="0"/>
              <a:buNone/>
              <a:defRPr sz="2400">
                <a:latin typeface="+mn-lt"/>
              </a:defRPr>
            </a:lvl1pPr>
            <a:lvl2pPr marL="0" indent="0">
              <a:buFont typeface="Arial" panose="020B0604020202020204" pitchFamily="34" charset="0"/>
              <a:buNone/>
              <a:defRPr sz="2400">
                <a:latin typeface="+mn-lt"/>
              </a:defRPr>
            </a:lvl2pPr>
            <a:lvl3pPr marL="0" indent="0">
              <a:buNone/>
              <a:defRPr sz="2400">
                <a:latin typeface="+mn-lt"/>
              </a:defRPr>
            </a:lvl3pPr>
            <a:lvl4pPr marL="0" indent="0">
              <a:buNone/>
              <a:defRPr sz="2400">
                <a:latin typeface="+mn-lt"/>
              </a:defRPr>
            </a:lvl4pPr>
            <a:lvl5pPr marL="0" indent="0">
              <a:buNone/>
              <a:defRPr sz="2400">
                <a:latin typeface="+mn-lt"/>
              </a:defRPr>
            </a:lvl5pPr>
            <a:lvl6pPr marL="0" indent="0">
              <a:buNone/>
              <a:defRPr sz="2400">
                <a:latin typeface="+mn-lt"/>
              </a:defRPr>
            </a:lvl6pPr>
            <a:lvl7pPr marL="0" indent="0">
              <a:buNone/>
              <a:defRPr sz="2400">
                <a:latin typeface="+mn-lt"/>
              </a:defRPr>
            </a:lvl7pPr>
            <a:lvl8pPr marL="0" indent="0">
              <a:buNone/>
              <a:defRPr sz="2400">
                <a:latin typeface="+mn-lt"/>
              </a:defRPr>
            </a:lvl8pPr>
            <a:lvl9pPr marL="0" indent="0">
              <a:buNone/>
              <a:defRPr sz="2400">
                <a:latin typeface="+mn-lt"/>
              </a:defRPr>
            </a:lvl9pPr>
          </a:lstStyle>
          <a:p>
            <a:pPr lvl="0"/>
            <a:r>
              <a:rPr lang="en-US" noProof="0" dirty="0"/>
              <a:t>Third point on the agenda</a:t>
            </a:r>
          </a:p>
        </p:txBody>
      </p:sp>
      <p:sp>
        <p:nvSpPr>
          <p:cNvPr id="25" name="Textplatzhalter 21">
            <a:extLst>
              <a:ext uri="{FF2B5EF4-FFF2-40B4-BE49-F238E27FC236}">
                <a16:creationId xmlns:a16="http://schemas.microsoft.com/office/drawing/2014/main" id="{D0AD966F-3C3F-457A-B74E-A79C1E40D0F3}"/>
              </a:ext>
            </a:extLst>
          </p:cNvPr>
          <p:cNvSpPr>
            <a:spLocks noGrp="1"/>
          </p:cNvSpPr>
          <p:nvPr>
            <p:ph type="body" sz="quarter" idx="23" hasCustomPrompt="1"/>
          </p:nvPr>
        </p:nvSpPr>
        <p:spPr bwMode="gray">
          <a:xfrm>
            <a:off x="9046028" y="3645152"/>
            <a:ext cx="2519362" cy="1152000"/>
          </a:xfrm>
        </p:spPr>
        <p:txBody>
          <a:bodyPr/>
          <a:lstStyle>
            <a:lvl1pPr marL="0" indent="0" algn="l">
              <a:buFont typeface="Arial" panose="020B0604020202020204" pitchFamily="34" charset="0"/>
              <a:buNone/>
              <a:defRPr sz="2400">
                <a:latin typeface="+mn-lt"/>
              </a:defRPr>
            </a:lvl1pPr>
            <a:lvl2pPr marL="0" indent="0">
              <a:buFont typeface="Arial" panose="020B0604020202020204" pitchFamily="34" charset="0"/>
              <a:buNone/>
              <a:defRPr sz="2400">
                <a:latin typeface="+mn-lt"/>
              </a:defRPr>
            </a:lvl2pPr>
            <a:lvl3pPr marL="0" indent="0">
              <a:buNone/>
              <a:defRPr sz="2400">
                <a:latin typeface="+mn-lt"/>
              </a:defRPr>
            </a:lvl3pPr>
            <a:lvl4pPr marL="0" indent="0">
              <a:buNone/>
              <a:defRPr sz="2400">
                <a:latin typeface="+mn-lt"/>
              </a:defRPr>
            </a:lvl4pPr>
            <a:lvl5pPr marL="0" indent="0">
              <a:buNone/>
              <a:defRPr sz="2400">
                <a:latin typeface="+mn-lt"/>
              </a:defRPr>
            </a:lvl5pPr>
            <a:lvl6pPr marL="0" indent="0">
              <a:buNone/>
              <a:defRPr sz="2400">
                <a:latin typeface="+mn-lt"/>
              </a:defRPr>
            </a:lvl6pPr>
            <a:lvl7pPr marL="0" indent="0">
              <a:buNone/>
              <a:defRPr sz="2400">
                <a:latin typeface="+mn-lt"/>
              </a:defRPr>
            </a:lvl7pPr>
            <a:lvl8pPr marL="0" indent="0">
              <a:buNone/>
              <a:defRPr sz="2400">
                <a:latin typeface="+mn-lt"/>
              </a:defRPr>
            </a:lvl8pPr>
            <a:lvl9pPr marL="0" indent="0">
              <a:buNone/>
              <a:defRPr sz="2400">
                <a:latin typeface="+mn-lt"/>
              </a:defRPr>
            </a:lvl9pPr>
          </a:lstStyle>
          <a:p>
            <a:pPr lvl="0"/>
            <a:r>
              <a:rPr lang="en-US" noProof="0" dirty="0"/>
              <a:t>Fourth point on the agenda</a:t>
            </a:r>
          </a:p>
        </p:txBody>
      </p:sp>
      <p:grpSp>
        <p:nvGrpSpPr>
          <p:cNvPr id="32" name="Gruppieren 31">
            <a:extLst>
              <a:ext uri="{FF2B5EF4-FFF2-40B4-BE49-F238E27FC236}">
                <a16:creationId xmlns:a16="http://schemas.microsoft.com/office/drawing/2014/main" id="{43A3A0A2-BB46-4466-AAEC-730759DE5D39}"/>
              </a:ext>
            </a:extLst>
          </p:cNvPr>
          <p:cNvGrpSpPr/>
          <p:nvPr userDrawn="1"/>
        </p:nvGrpSpPr>
        <p:grpSpPr bwMode="gray">
          <a:xfrm>
            <a:off x="3071664" y="-207392"/>
            <a:ext cx="6048672" cy="108000"/>
            <a:chOff x="3071664" y="-207392"/>
            <a:chExt cx="6048672" cy="108000"/>
          </a:xfrm>
        </p:grpSpPr>
        <p:sp>
          <p:nvSpPr>
            <p:cNvPr id="33" name="Freihandform: Form 32">
              <a:extLst>
                <a:ext uri="{FF2B5EF4-FFF2-40B4-BE49-F238E27FC236}">
                  <a16:creationId xmlns:a16="http://schemas.microsoft.com/office/drawing/2014/main" id="{DF8578A4-3D42-4350-8C22-33D06922A549}"/>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Freihandform: Form 33">
              <a:extLst>
                <a:ext uri="{FF2B5EF4-FFF2-40B4-BE49-F238E27FC236}">
                  <a16:creationId xmlns:a16="http://schemas.microsoft.com/office/drawing/2014/main" id="{37AA8D13-114D-4BF1-889C-61BB39D4D814}"/>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5" name="Freihandform: Form 34">
              <a:extLst>
                <a:ext uri="{FF2B5EF4-FFF2-40B4-BE49-F238E27FC236}">
                  <a16:creationId xmlns:a16="http://schemas.microsoft.com/office/drawing/2014/main" id="{5930D681-678A-4025-9554-0FF0C16E64B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6" name="Freihandform: Form 35">
              <a:extLst>
                <a:ext uri="{FF2B5EF4-FFF2-40B4-BE49-F238E27FC236}">
                  <a16:creationId xmlns:a16="http://schemas.microsoft.com/office/drawing/2014/main" id="{8AFCEFC6-8BA6-4A24-A91A-D23D6AA2B9AA}"/>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Freihandform: Form 36">
              <a:extLst>
                <a:ext uri="{FF2B5EF4-FFF2-40B4-BE49-F238E27FC236}">
                  <a16:creationId xmlns:a16="http://schemas.microsoft.com/office/drawing/2014/main" id="{82B30C80-88C8-451E-BBEF-E955365268D7}"/>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Freihandform: Form 37">
              <a:extLst>
                <a:ext uri="{FF2B5EF4-FFF2-40B4-BE49-F238E27FC236}">
                  <a16:creationId xmlns:a16="http://schemas.microsoft.com/office/drawing/2014/main" id="{3591A4B7-872C-44E8-A076-BB0E7C6ED15E}"/>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6" name="Rechteck 25">
            <a:extLst>
              <a:ext uri="{FF2B5EF4-FFF2-40B4-BE49-F238E27FC236}">
                <a16:creationId xmlns:a16="http://schemas.microsoft.com/office/drawing/2014/main" id="{5874FCF8-84E5-4590-89DF-C5B959C3FC56}"/>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r>
              <a:rPr lang="en-US" sz="1200" dirty="0">
                <a:solidFill>
                  <a:srgbClr val="1E1E1E"/>
                </a:solidFill>
              </a:rPr>
              <a:t>Image placeholders</a:t>
            </a:r>
            <a:br>
              <a:rPr lang="en-US" sz="1200" dirty="0">
                <a:solidFill>
                  <a:srgbClr val="1E1E1E"/>
                </a:solidFill>
              </a:rPr>
            </a:br>
            <a:r>
              <a:rPr lang="en-US" sz="1200" dirty="0">
                <a:solidFill>
                  <a:srgbClr val="1E1E1E"/>
                </a:solidFill>
              </a:rPr>
              <a:t>don't have to be filled;</a:t>
            </a:r>
            <a:br>
              <a:rPr lang="en-US" sz="1200" dirty="0">
                <a:solidFill>
                  <a:srgbClr val="1E1E1E"/>
                </a:solidFill>
              </a:rPr>
            </a:br>
            <a:r>
              <a:rPr lang="en-US" sz="1200" dirty="0">
                <a:solidFill>
                  <a:srgbClr val="1E1E1E"/>
                </a:solidFill>
              </a:rPr>
              <a:t>they can simply be displayed in blue tones</a:t>
            </a:r>
            <a:br>
              <a:rPr lang="en-US" sz="1200" dirty="0">
                <a:solidFill>
                  <a:srgbClr val="1E1E1E"/>
                </a:solidFill>
              </a:rPr>
            </a:br>
            <a:r>
              <a:rPr lang="en-US" sz="1200" dirty="0">
                <a:solidFill>
                  <a:srgbClr val="1E1E1E"/>
                </a:solidFill>
              </a:rPr>
              <a:t>in the on-screen presentation mode.</a:t>
            </a:r>
          </a:p>
        </p:txBody>
      </p:sp>
      <p:sp>
        <p:nvSpPr>
          <p:cNvPr id="4" name="Fußzeilenplatzhalter 3">
            <a:extLst>
              <a:ext uri="{FF2B5EF4-FFF2-40B4-BE49-F238E27FC236}">
                <a16:creationId xmlns:a16="http://schemas.microsoft.com/office/drawing/2014/main" id="{E49CECBF-D11D-49C6-B6D6-10E133F4F150}"/>
              </a:ext>
            </a:extLst>
          </p:cNvPr>
          <p:cNvSpPr>
            <a:spLocks noGrp="1"/>
          </p:cNvSpPr>
          <p:nvPr>
            <p:ph type="ftr" sz="quarter" idx="24"/>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382663886"/>
      </p:ext>
    </p:extLst>
  </p:cSld>
  <p:clrMapOvr>
    <a:masterClrMapping/>
  </p:clrMapOvr>
  <p:extLst>
    <p:ext uri="{DCECCB84-F9BA-43D5-87BE-67443E8EF086}">
      <p15:sldGuideLst xmlns:p15="http://schemas.microsoft.com/office/powerpoint/2012/main">
        <p15:guide id="1" pos="393">
          <p15:clr>
            <a:srgbClr val="FBAE40"/>
          </p15:clr>
        </p15:guide>
        <p15:guide id="2" pos="121">
          <p15:clr>
            <a:srgbClr val="FBAE40"/>
          </p15:clr>
        </p15:guide>
        <p15:guide id="3" pos="7559">
          <p15:clr>
            <a:srgbClr val="FBAE40"/>
          </p15:clr>
        </p15:guide>
        <p15:guide id="4" orient="horz" pos="119">
          <p15:clr>
            <a:srgbClr val="FBAE40"/>
          </p15:clr>
        </p15:guide>
        <p15:guide id="5" orient="horz" pos="4201">
          <p15:clr>
            <a:srgbClr val="FBAE40"/>
          </p15:clr>
        </p15:guide>
        <p15:guide id="6" pos="7287">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CF11B41A-302F-4E3F-973C-42BA4A43B723}"/>
              </a:ext>
            </a:extLst>
          </p:cNvPr>
          <p:cNvSpPr/>
          <p:nvPr userDrawn="1"/>
        </p:nvSpPr>
        <p:spPr bwMode="gray">
          <a:xfrm>
            <a:off x="192088" y="188913"/>
            <a:ext cx="11807824" cy="6480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1559496" y="2637019"/>
            <a:ext cx="5760640" cy="2232141"/>
          </a:xfrm>
        </p:spPr>
        <p:txBody>
          <a:bodyPr/>
          <a:lstStyle>
            <a:lvl1pPr>
              <a:defRPr>
                <a:solidFill>
                  <a:schemeClr val="bg1"/>
                </a:solidFill>
              </a:defRPr>
            </a:lvl1pPr>
          </a:lstStyle>
          <a:p>
            <a:r>
              <a:rPr lang="en-US" noProof="0" dirty="0"/>
              <a:t>Click to edit Master title style</a:t>
            </a:r>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lvl1pPr>
              <a:defRPr>
                <a:solidFill>
                  <a:schemeClr val="bg1"/>
                </a:solidFill>
              </a:defRPr>
            </a:lvl1pPr>
          </a:lstStyle>
          <a:p>
            <a:fld id="{CE82B8A1-0CCE-4815-9668-383D7DE7D8B4}" type="slidenum">
              <a:rPr lang="en-US" smtClean="0">
                <a:solidFill>
                  <a:prstClr val="white"/>
                </a:solidFill>
              </a:rPr>
              <a:pPr/>
              <a:t>‹#›</a:t>
            </a:fld>
            <a:endParaRPr lang="en-US" dirty="0">
              <a:solidFill>
                <a:prstClr val="white"/>
              </a:solidFill>
            </a:endParaRPr>
          </a:p>
        </p:txBody>
      </p:sp>
      <p:sp>
        <p:nvSpPr>
          <p:cNvPr id="8" name="Textplatzhalter 7">
            <a:extLst>
              <a:ext uri="{FF2B5EF4-FFF2-40B4-BE49-F238E27FC236}">
                <a16:creationId xmlns:a16="http://schemas.microsoft.com/office/drawing/2014/main" id="{A579BA00-4FE1-4E08-86CC-6182D25E46A4}"/>
              </a:ext>
            </a:extLst>
          </p:cNvPr>
          <p:cNvSpPr>
            <a:spLocks noGrp="1"/>
          </p:cNvSpPr>
          <p:nvPr>
            <p:ph type="body" sz="quarter" idx="11" hasCustomPrompt="1"/>
          </p:nvPr>
        </p:nvSpPr>
        <p:spPr bwMode="gray">
          <a:xfrm>
            <a:off x="1559496" y="1916840"/>
            <a:ext cx="504056" cy="504042"/>
          </a:xfrm>
        </p:spPr>
        <p:txBody>
          <a:bodyPr wrap="none" anchor="b" anchorCtr="0"/>
          <a:lstStyle>
            <a:lvl1pPr marL="0" indent="0">
              <a:buFont typeface="Arial" panose="020B0604020202020204" pitchFamily="34" charset="0"/>
              <a:buNone/>
              <a:defRPr sz="4000">
                <a:solidFill>
                  <a:schemeClr val="bg1"/>
                </a:solidFill>
                <a:latin typeface="+mn-lt"/>
              </a:defRPr>
            </a:lvl1pPr>
            <a:lvl2pPr marL="0" indent="0">
              <a:buFont typeface="Arial" panose="020B0604020202020204" pitchFamily="34" charset="0"/>
              <a:buNone/>
              <a:defRPr sz="4000">
                <a:solidFill>
                  <a:schemeClr val="bg1"/>
                </a:solidFill>
                <a:latin typeface="+mn-lt"/>
              </a:defRPr>
            </a:lvl2pPr>
            <a:lvl3pPr marL="0" indent="0">
              <a:buNone/>
              <a:defRPr sz="4000">
                <a:solidFill>
                  <a:schemeClr val="bg1"/>
                </a:solidFill>
                <a:latin typeface="+mn-lt"/>
              </a:defRPr>
            </a:lvl3pPr>
            <a:lvl4pPr marL="0" indent="0">
              <a:buNone/>
              <a:defRPr sz="4000">
                <a:solidFill>
                  <a:schemeClr val="bg1"/>
                </a:solidFill>
                <a:latin typeface="+mn-lt"/>
              </a:defRPr>
            </a:lvl4pPr>
            <a:lvl5pPr marL="0" indent="0">
              <a:buNone/>
              <a:defRPr sz="4000">
                <a:solidFill>
                  <a:schemeClr val="bg1"/>
                </a:solidFill>
                <a:latin typeface="+mn-lt"/>
              </a:defRPr>
            </a:lvl5pPr>
            <a:lvl6pPr marL="0" indent="0">
              <a:buNone/>
              <a:defRPr sz="4000">
                <a:solidFill>
                  <a:schemeClr val="bg1"/>
                </a:solidFill>
                <a:latin typeface="+mn-lt"/>
              </a:defRPr>
            </a:lvl6pPr>
            <a:lvl7pPr marL="0" indent="0">
              <a:buNone/>
              <a:defRPr sz="4000">
                <a:solidFill>
                  <a:schemeClr val="bg1"/>
                </a:solidFill>
                <a:latin typeface="+mn-lt"/>
              </a:defRPr>
            </a:lvl7pPr>
            <a:lvl8pPr marL="0" indent="0">
              <a:buNone/>
              <a:defRPr sz="4000">
                <a:solidFill>
                  <a:schemeClr val="bg1"/>
                </a:solidFill>
                <a:latin typeface="+mn-lt"/>
              </a:defRPr>
            </a:lvl8pPr>
            <a:lvl9pPr marL="0" indent="0">
              <a:buNone/>
              <a:defRPr sz="4000">
                <a:solidFill>
                  <a:schemeClr val="bg1"/>
                </a:solidFill>
                <a:latin typeface="+mn-lt"/>
              </a:defRPr>
            </a:lvl9pPr>
          </a:lstStyle>
          <a:p>
            <a:pPr lvl="0"/>
            <a:r>
              <a:rPr lang="en-US" noProof="0" dirty="0"/>
              <a:t>01</a:t>
            </a:r>
          </a:p>
        </p:txBody>
      </p:sp>
      <p:cxnSp>
        <p:nvCxnSpPr>
          <p:cNvPr id="10" name="Gerader Verbinder 9">
            <a:extLst>
              <a:ext uri="{FF2B5EF4-FFF2-40B4-BE49-F238E27FC236}">
                <a16:creationId xmlns:a16="http://schemas.microsoft.com/office/drawing/2014/main" id="{4360C61A-E6BB-43B4-B21E-7E2A126286DD}"/>
              </a:ext>
            </a:extLst>
          </p:cNvPr>
          <p:cNvCxnSpPr>
            <a:cxnSpLocks/>
          </p:cNvCxnSpPr>
          <p:nvPr userDrawn="1"/>
        </p:nvCxnSpPr>
        <p:spPr bwMode="gray">
          <a:xfrm>
            <a:off x="2171476" y="2293539"/>
            <a:ext cx="51486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uppieren 16">
            <a:extLst>
              <a:ext uri="{FF2B5EF4-FFF2-40B4-BE49-F238E27FC236}">
                <a16:creationId xmlns:a16="http://schemas.microsoft.com/office/drawing/2014/main" id="{FADA5DA3-0EE9-42F1-9935-1E887E7ACF60}"/>
              </a:ext>
            </a:extLst>
          </p:cNvPr>
          <p:cNvGrpSpPr/>
          <p:nvPr userDrawn="1"/>
        </p:nvGrpSpPr>
        <p:grpSpPr bwMode="gray">
          <a:xfrm>
            <a:off x="3071664" y="-207392"/>
            <a:ext cx="6048672" cy="108000"/>
            <a:chOff x="3071664" y="-207392"/>
            <a:chExt cx="6048672" cy="108000"/>
          </a:xfrm>
        </p:grpSpPr>
        <p:sp>
          <p:nvSpPr>
            <p:cNvPr id="18" name="Freihandform: Form 17">
              <a:extLst>
                <a:ext uri="{FF2B5EF4-FFF2-40B4-BE49-F238E27FC236}">
                  <a16:creationId xmlns:a16="http://schemas.microsoft.com/office/drawing/2014/main" id="{108FFF83-ECC3-4D7B-AF0C-0EE5C4A511B9}"/>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C7CD8879-D929-4A01-9F09-F7372AA8B313}"/>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5C4AA553-D393-42B2-B018-FB342E5B235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6807EDE3-79EB-49A2-A011-694F9A205515}"/>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20971E52-8A34-46C4-884E-72D6714842B3}"/>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BB5446A8-E8DE-4390-96BF-5F8D77A87520}"/>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 name="Fußzeilenplatzhalter 3">
            <a:extLst>
              <a:ext uri="{FF2B5EF4-FFF2-40B4-BE49-F238E27FC236}">
                <a16:creationId xmlns:a16="http://schemas.microsoft.com/office/drawing/2014/main" id="{ACF635F2-8DE8-4558-918E-38D69C38F68D}"/>
              </a:ext>
            </a:extLst>
          </p:cNvPr>
          <p:cNvSpPr>
            <a:spLocks noGrp="1"/>
          </p:cNvSpPr>
          <p:nvPr>
            <p:ph type="ftr" sz="quarter" idx="12"/>
          </p:nvPr>
        </p:nvSpPr>
        <p:spPr bwMode="gray"/>
        <p:txBody>
          <a:bodyPr/>
          <a:lstStyle>
            <a:lvl1pPr>
              <a:defRPr>
                <a:solidFill>
                  <a:schemeClr val="bg1"/>
                </a:solidFill>
              </a:defRPr>
            </a:lvl1pPr>
          </a:lstStyle>
          <a:p>
            <a:r>
              <a:rPr lang="en-US">
                <a:solidFill>
                  <a:prstClr val="white"/>
                </a:solidFill>
              </a:rPr>
              <a:t>Footnote: Please insert appropriate company</a:t>
            </a:r>
            <a:endParaRPr lang="de-DE" dirty="0">
              <a:solidFill>
                <a:prstClr val="white"/>
              </a:solidFill>
            </a:endParaRPr>
          </a:p>
        </p:txBody>
      </p:sp>
    </p:spTree>
    <p:extLst>
      <p:ext uri="{BB962C8B-B14F-4D97-AF65-F5344CB8AC3E}">
        <p14:creationId xmlns:p14="http://schemas.microsoft.com/office/powerpoint/2010/main" val="3639618178"/>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with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3" name="Inhaltsplatzhalter 2"/>
          <p:cNvSpPr>
            <a:spLocks noGrp="1"/>
          </p:cNvSpPr>
          <p:nvPr>
            <p:ph idx="1" hasCustomPrompt="1"/>
          </p:nvPr>
        </p:nvSpPr>
        <p:spPr bwMode="gray"/>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liennummernplatzhalter 5"/>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grpSp>
        <p:nvGrpSpPr>
          <p:cNvPr id="16" name="Gruppieren 15">
            <a:extLst>
              <a:ext uri="{FF2B5EF4-FFF2-40B4-BE49-F238E27FC236}">
                <a16:creationId xmlns:a16="http://schemas.microsoft.com/office/drawing/2014/main" id="{BE026C33-3885-4CE0-B856-86ADAD7EDD56}"/>
              </a:ext>
            </a:extLst>
          </p:cNvPr>
          <p:cNvGrpSpPr/>
          <p:nvPr userDrawn="1"/>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784416AB-634C-4B0E-80A7-642F9169BECD}"/>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D25516CA-4371-474B-BE00-CB4CE02E802D}"/>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7BA1D2F7-65B3-45F8-8B07-18A174CA6D8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3F1AA9A5-2D51-4FEA-849A-5F39118D8F7C}"/>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EB52281D-78C2-41D2-BD38-44063758910C}"/>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EEEE21B0-61F7-4E8C-A7A4-EF0E5A65903E}"/>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 name="Fußzeilenplatzhalter 3">
            <a:extLst>
              <a:ext uri="{FF2B5EF4-FFF2-40B4-BE49-F238E27FC236}">
                <a16:creationId xmlns:a16="http://schemas.microsoft.com/office/drawing/2014/main" id="{92C1E476-18F1-474D-BE30-D03EAD0CA02F}"/>
              </a:ext>
            </a:extLst>
          </p:cNvPr>
          <p:cNvSpPr>
            <a:spLocks noGrp="1"/>
          </p:cNvSpPr>
          <p:nvPr>
            <p:ph type="ftr" sz="quarter" idx="13"/>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1028061476"/>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23888" y="1773238"/>
            <a:ext cx="525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6312608" y="1773238"/>
            <a:ext cx="525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7" name="Gruppieren 16">
            <a:extLst>
              <a:ext uri="{FF2B5EF4-FFF2-40B4-BE49-F238E27FC236}">
                <a16:creationId xmlns:a16="http://schemas.microsoft.com/office/drawing/2014/main" id="{DA60C791-BF37-4A6B-9053-7C03BF6F4229}"/>
              </a:ext>
            </a:extLst>
          </p:cNvPr>
          <p:cNvGrpSpPr/>
          <p:nvPr userDrawn="1"/>
        </p:nvGrpSpPr>
        <p:grpSpPr bwMode="gray">
          <a:xfrm>
            <a:off x="3071664" y="2402892"/>
            <a:ext cx="6048672" cy="108000"/>
            <a:chOff x="3071664" y="-207392"/>
            <a:chExt cx="6048672" cy="108000"/>
          </a:xfrm>
        </p:grpSpPr>
        <p:sp>
          <p:nvSpPr>
            <p:cNvPr id="18" name="Freihandform: Form 17">
              <a:extLst>
                <a:ext uri="{FF2B5EF4-FFF2-40B4-BE49-F238E27FC236}">
                  <a16:creationId xmlns:a16="http://schemas.microsoft.com/office/drawing/2014/main" id="{C2FCB882-E981-4D8F-B922-8C7D45A863FB}"/>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DE2A10A3-EFFE-45F5-90DE-97095DA21A72}"/>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09978493-0C91-45F5-B760-2DBAF0E0572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C494D57B-3835-4335-BA98-5574D458F72F}"/>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3E7544C5-909A-40E2-AC2D-CB38459B087E}"/>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17F4A0FA-D9EF-4BD8-B2EC-6DAB712FE018}"/>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32" name="Gruppieren 31">
            <a:extLst>
              <a:ext uri="{FF2B5EF4-FFF2-40B4-BE49-F238E27FC236}">
                <a16:creationId xmlns:a16="http://schemas.microsoft.com/office/drawing/2014/main" id="{31CF0CC3-040F-4CA4-82B4-F39646DF01DA}"/>
              </a:ext>
            </a:extLst>
          </p:cNvPr>
          <p:cNvGrpSpPr/>
          <p:nvPr userDrawn="1"/>
        </p:nvGrpSpPr>
        <p:grpSpPr bwMode="gray">
          <a:xfrm>
            <a:off x="3071664" y="-207392"/>
            <a:ext cx="6048672" cy="108000"/>
            <a:chOff x="3071664" y="-207392"/>
            <a:chExt cx="6048672" cy="108000"/>
          </a:xfrm>
        </p:grpSpPr>
        <p:sp>
          <p:nvSpPr>
            <p:cNvPr id="33" name="Freihandform: Form 32">
              <a:extLst>
                <a:ext uri="{FF2B5EF4-FFF2-40B4-BE49-F238E27FC236}">
                  <a16:creationId xmlns:a16="http://schemas.microsoft.com/office/drawing/2014/main" id="{5E1192C3-EEC3-4B9F-8D47-25C49BD9A6C1}"/>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Freihandform: Form 33">
              <a:extLst>
                <a:ext uri="{FF2B5EF4-FFF2-40B4-BE49-F238E27FC236}">
                  <a16:creationId xmlns:a16="http://schemas.microsoft.com/office/drawing/2014/main" id="{6476BD2F-7FD2-4AF8-992D-8A23F3D91A98}"/>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5" name="Freihandform: Form 34">
              <a:extLst>
                <a:ext uri="{FF2B5EF4-FFF2-40B4-BE49-F238E27FC236}">
                  <a16:creationId xmlns:a16="http://schemas.microsoft.com/office/drawing/2014/main" id="{33B8FB9D-F715-43E8-817F-684E420A15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6" name="Freihandform: Form 35">
              <a:extLst>
                <a:ext uri="{FF2B5EF4-FFF2-40B4-BE49-F238E27FC236}">
                  <a16:creationId xmlns:a16="http://schemas.microsoft.com/office/drawing/2014/main" id="{393B4624-5EDB-4296-9FB4-DD0BB7BF506C}"/>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Freihandform: Form 36">
              <a:extLst>
                <a:ext uri="{FF2B5EF4-FFF2-40B4-BE49-F238E27FC236}">
                  <a16:creationId xmlns:a16="http://schemas.microsoft.com/office/drawing/2014/main" id="{F26B7392-4F3C-424A-BC1C-C6B403BDD294}"/>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Freihandform: Form 37">
              <a:extLst>
                <a:ext uri="{FF2B5EF4-FFF2-40B4-BE49-F238E27FC236}">
                  <a16:creationId xmlns:a16="http://schemas.microsoft.com/office/drawing/2014/main" id="{BB8795CD-0F71-401B-8342-32EAED87EDC4}"/>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010A556F-068F-4AE2-B412-7A67B9134D11}"/>
              </a:ext>
            </a:extLst>
          </p:cNvPr>
          <p:cNvSpPr>
            <a:spLocks noGrp="1"/>
          </p:cNvSpPr>
          <p:nvPr>
            <p:ph type="ftr" sz="quarter" idx="15"/>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2487882078"/>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three Column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23888" y="1773238"/>
            <a:ext cx="3384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hasCustomPrompt="1"/>
          </p:nvPr>
        </p:nvSpPr>
        <p:spPr bwMode="gray">
          <a:xfrm>
            <a:off x="4440184" y="1773238"/>
            <a:ext cx="3312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0" name="Inhaltsplatzhalter 10">
            <a:extLst>
              <a:ext uri="{FF2B5EF4-FFF2-40B4-BE49-F238E27FC236}">
                <a16:creationId xmlns:a16="http://schemas.microsoft.com/office/drawing/2014/main" id="{231407CF-2A03-4936-A0CA-73A91BFF5E6B}"/>
              </a:ext>
            </a:extLst>
          </p:cNvPr>
          <p:cNvSpPr>
            <a:spLocks noGrp="1"/>
          </p:cNvSpPr>
          <p:nvPr>
            <p:ph sz="quarter" idx="15" hasCustomPrompt="1"/>
          </p:nvPr>
        </p:nvSpPr>
        <p:spPr bwMode="gray">
          <a:xfrm>
            <a:off x="8184232" y="1772816"/>
            <a:ext cx="3384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7" name="Gruppieren 16">
            <a:extLst>
              <a:ext uri="{FF2B5EF4-FFF2-40B4-BE49-F238E27FC236}">
                <a16:creationId xmlns:a16="http://schemas.microsoft.com/office/drawing/2014/main" id="{4734FC9D-89AC-48FE-B29A-B665540479DD}"/>
              </a:ext>
            </a:extLst>
          </p:cNvPr>
          <p:cNvGrpSpPr/>
          <p:nvPr userDrawn="1"/>
        </p:nvGrpSpPr>
        <p:grpSpPr bwMode="gray">
          <a:xfrm>
            <a:off x="4007768" y="-207392"/>
            <a:ext cx="4176464" cy="108000"/>
            <a:chOff x="4007768" y="-207392"/>
            <a:chExt cx="4176464" cy="108000"/>
          </a:xfrm>
        </p:grpSpPr>
        <p:sp>
          <p:nvSpPr>
            <p:cNvPr id="18" name="Freihandform: Form 17">
              <a:extLst>
                <a:ext uri="{FF2B5EF4-FFF2-40B4-BE49-F238E27FC236}">
                  <a16:creationId xmlns:a16="http://schemas.microsoft.com/office/drawing/2014/main" id="{E9A6D7FC-A772-4E01-A7E8-8DA9BC749802}"/>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74B8E3F8-9A6D-4DD5-97D0-03FC6784E0C7}"/>
                </a:ext>
              </a:extLst>
            </p:cNvPr>
            <p:cNvSpPr/>
            <p:nvPr userDrawn="1"/>
          </p:nvSpPr>
          <p:spPr bwMode="gray">
            <a:xfrm>
              <a:off x="44398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2F19128B-C813-48FC-B46D-FE33ABBC465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2295FD5A-F5A3-45EB-B650-A6DDF16BFA4D}"/>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F339453F-D2D3-4493-BCBE-88E698841CA8}"/>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FBDB702F-592D-448F-BED3-5DC78C9C1DA3}"/>
                </a:ext>
              </a:extLst>
            </p:cNvPr>
            <p:cNvSpPr/>
            <p:nvPr userDrawn="1"/>
          </p:nvSpPr>
          <p:spPr bwMode="gray">
            <a:xfrm>
              <a:off x="818423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0C8578AE-766A-43A3-8896-CD341109902A}"/>
              </a:ext>
            </a:extLst>
          </p:cNvPr>
          <p:cNvSpPr>
            <a:spLocks noGrp="1"/>
          </p:cNvSpPr>
          <p:nvPr>
            <p:ph type="ftr" sz="quarter" idx="16"/>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4128035261"/>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four Column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hasCustomPrompt="1"/>
          </p:nvPr>
        </p:nvSpPr>
        <p:spPr bwMode="gray">
          <a:xfrm>
            <a:off x="623392" y="1773238"/>
            <a:ext cx="2448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2" name="Inhaltsplatzhalter 8">
            <a:extLst>
              <a:ext uri="{FF2B5EF4-FFF2-40B4-BE49-F238E27FC236}">
                <a16:creationId xmlns:a16="http://schemas.microsoft.com/office/drawing/2014/main" id="{C47693A3-D92B-4B1F-8954-10425FA4DBED}"/>
              </a:ext>
            </a:extLst>
          </p:cNvPr>
          <p:cNvSpPr>
            <a:spLocks noGrp="1"/>
          </p:cNvSpPr>
          <p:nvPr>
            <p:ph sz="quarter" idx="14" hasCustomPrompt="1"/>
          </p:nvPr>
        </p:nvSpPr>
        <p:spPr bwMode="gray">
          <a:xfrm>
            <a:off x="3503976" y="1772816"/>
            <a:ext cx="237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Inhaltsplatzhalter 8">
            <a:extLst>
              <a:ext uri="{FF2B5EF4-FFF2-40B4-BE49-F238E27FC236}">
                <a16:creationId xmlns:a16="http://schemas.microsoft.com/office/drawing/2014/main" id="{5BEC92A7-1E00-4F56-BD2D-D290E4CFC3AE}"/>
              </a:ext>
            </a:extLst>
          </p:cNvPr>
          <p:cNvSpPr>
            <a:spLocks noGrp="1"/>
          </p:cNvSpPr>
          <p:nvPr>
            <p:ph sz="quarter" idx="15" hasCustomPrompt="1"/>
          </p:nvPr>
        </p:nvSpPr>
        <p:spPr bwMode="gray">
          <a:xfrm>
            <a:off x="6312288" y="1772816"/>
            <a:ext cx="2376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Inhaltsplatzhalter 8">
            <a:extLst>
              <a:ext uri="{FF2B5EF4-FFF2-40B4-BE49-F238E27FC236}">
                <a16:creationId xmlns:a16="http://schemas.microsoft.com/office/drawing/2014/main" id="{FEC2A893-58F3-42DE-9A99-301A6E5D39F5}"/>
              </a:ext>
            </a:extLst>
          </p:cNvPr>
          <p:cNvSpPr>
            <a:spLocks noGrp="1"/>
          </p:cNvSpPr>
          <p:nvPr>
            <p:ph sz="quarter" idx="16" hasCustomPrompt="1"/>
          </p:nvPr>
        </p:nvSpPr>
        <p:spPr bwMode="gray">
          <a:xfrm>
            <a:off x="9120608" y="1772816"/>
            <a:ext cx="2448000" cy="4535487"/>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5" name="Gruppieren 4">
            <a:extLst>
              <a:ext uri="{FF2B5EF4-FFF2-40B4-BE49-F238E27FC236}">
                <a16:creationId xmlns:a16="http://schemas.microsoft.com/office/drawing/2014/main" id="{D2546EAC-2484-4058-8FE4-1D5D9A3BC9C1}"/>
              </a:ext>
            </a:extLst>
          </p:cNvPr>
          <p:cNvGrpSpPr/>
          <p:nvPr userDrawn="1"/>
        </p:nvGrpSpPr>
        <p:grpSpPr bwMode="gray">
          <a:xfrm>
            <a:off x="3071664" y="-207392"/>
            <a:ext cx="6048672" cy="108000"/>
            <a:chOff x="3071664" y="-207392"/>
            <a:chExt cx="6048672" cy="108000"/>
          </a:xfrm>
        </p:grpSpPr>
        <p:sp>
          <p:nvSpPr>
            <p:cNvPr id="10" name="Freihandform: Form 9">
              <a:extLst>
                <a:ext uri="{FF2B5EF4-FFF2-40B4-BE49-F238E27FC236}">
                  <a16:creationId xmlns:a16="http://schemas.microsoft.com/office/drawing/2014/main" id="{CCC0656E-9AD5-4AE2-B7AF-94DAA5F34750}"/>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Freihandform: Form 10">
              <a:extLst>
                <a:ext uri="{FF2B5EF4-FFF2-40B4-BE49-F238E27FC236}">
                  <a16:creationId xmlns:a16="http://schemas.microsoft.com/office/drawing/2014/main" id="{744C4C88-A40D-4E3B-BC07-60F67A4A5653}"/>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ihandform: Form 11">
              <a:extLst>
                <a:ext uri="{FF2B5EF4-FFF2-40B4-BE49-F238E27FC236}">
                  <a16:creationId xmlns:a16="http://schemas.microsoft.com/office/drawing/2014/main" id="{E9EB7001-271E-4CB4-882F-2223631A2ED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Freihandform: Form 12">
              <a:extLst>
                <a:ext uri="{FF2B5EF4-FFF2-40B4-BE49-F238E27FC236}">
                  <a16:creationId xmlns:a16="http://schemas.microsoft.com/office/drawing/2014/main" id="{E7FE091A-CB76-4034-A565-6EE9EA38C825}"/>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ihandform: Form 13">
              <a:extLst>
                <a:ext uri="{FF2B5EF4-FFF2-40B4-BE49-F238E27FC236}">
                  <a16:creationId xmlns:a16="http://schemas.microsoft.com/office/drawing/2014/main" id="{D46C50C2-A0E0-4B96-A56F-E815C90C52F5}"/>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ihandform: Form 14">
              <a:extLst>
                <a:ext uri="{FF2B5EF4-FFF2-40B4-BE49-F238E27FC236}">
                  <a16:creationId xmlns:a16="http://schemas.microsoft.com/office/drawing/2014/main" id="{C14A575D-FB98-4E09-A261-FDE721404B48}"/>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5841F480-1AB5-4950-B4B3-DDDC446F0B00}"/>
              </a:ext>
            </a:extLst>
          </p:cNvPr>
          <p:cNvSpPr>
            <a:spLocks noGrp="1"/>
          </p:cNvSpPr>
          <p:nvPr>
            <p:ph type="ftr" sz="quarter" idx="17"/>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3732159250"/>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Four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5" name="Bogen 4">
            <a:extLst>
              <a:ext uri="{FF2B5EF4-FFF2-40B4-BE49-F238E27FC236}">
                <a16:creationId xmlns:a16="http://schemas.microsoft.com/office/drawing/2014/main" id="{5E1117FF-80C4-42D4-B557-A8C22C255D89}"/>
              </a:ext>
            </a:extLst>
          </p:cNvPr>
          <p:cNvSpPr/>
          <p:nvPr userDrawn="1"/>
        </p:nvSpPr>
        <p:spPr bwMode="gray">
          <a:xfrm>
            <a:off x="4354715" y="2263779"/>
            <a:ext cx="3541485" cy="3541485"/>
          </a:xfrm>
          <a:prstGeom prst="arc">
            <a:avLst>
              <a:gd name="adj1" fmla="val 14552069"/>
              <a:gd name="adj2" fmla="val 1763989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18" name="Bogen 17">
            <a:extLst>
              <a:ext uri="{FF2B5EF4-FFF2-40B4-BE49-F238E27FC236}">
                <a16:creationId xmlns:a16="http://schemas.microsoft.com/office/drawing/2014/main" id="{65AB8326-D205-4125-95EA-10F2FE17FFC2}"/>
              </a:ext>
            </a:extLst>
          </p:cNvPr>
          <p:cNvSpPr/>
          <p:nvPr userDrawn="1"/>
        </p:nvSpPr>
        <p:spPr bwMode="gray">
          <a:xfrm>
            <a:off x="4367808" y="2263779"/>
            <a:ext cx="3541485" cy="3541485"/>
          </a:xfrm>
          <a:prstGeom prst="arc">
            <a:avLst>
              <a:gd name="adj1" fmla="val 20933021"/>
              <a:gd name="adj2" fmla="val 683694"/>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19" name="Bogen 18">
            <a:extLst>
              <a:ext uri="{FF2B5EF4-FFF2-40B4-BE49-F238E27FC236}">
                <a16:creationId xmlns:a16="http://schemas.microsoft.com/office/drawing/2014/main" id="{AF5040F0-A9A7-4D86-AB50-2AF336425C0F}"/>
              </a:ext>
            </a:extLst>
          </p:cNvPr>
          <p:cNvSpPr/>
          <p:nvPr userDrawn="1"/>
        </p:nvSpPr>
        <p:spPr bwMode="gray">
          <a:xfrm flipH="1">
            <a:off x="4367808" y="2250686"/>
            <a:ext cx="3541485" cy="3541485"/>
          </a:xfrm>
          <a:prstGeom prst="arc">
            <a:avLst>
              <a:gd name="adj1" fmla="val 20933021"/>
              <a:gd name="adj2" fmla="val 683694"/>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20" name="Bogen 19">
            <a:extLst>
              <a:ext uri="{FF2B5EF4-FFF2-40B4-BE49-F238E27FC236}">
                <a16:creationId xmlns:a16="http://schemas.microsoft.com/office/drawing/2014/main" id="{B31CD0DB-D690-48AB-9293-0CFDD9CA068C}"/>
              </a:ext>
            </a:extLst>
          </p:cNvPr>
          <p:cNvSpPr/>
          <p:nvPr userDrawn="1"/>
        </p:nvSpPr>
        <p:spPr bwMode="gray">
          <a:xfrm>
            <a:off x="4367808" y="2263779"/>
            <a:ext cx="3541485" cy="3541485"/>
          </a:xfrm>
          <a:prstGeom prst="arc">
            <a:avLst>
              <a:gd name="adj1" fmla="val 3991286"/>
              <a:gd name="adj2" fmla="val 7044174"/>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1E1E1E"/>
              </a:solidFill>
            </a:endParaRPr>
          </a:p>
        </p:txBody>
      </p:sp>
      <p:sp>
        <p:nvSpPr>
          <p:cNvPr id="8" name="Textplatzhalter 7">
            <a:extLst>
              <a:ext uri="{FF2B5EF4-FFF2-40B4-BE49-F238E27FC236}">
                <a16:creationId xmlns:a16="http://schemas.microsoft.com/office/drawing/2014/main" id="{6C3E2A32-0D32-4B3E-9A89-B5A03EE5F97D}"/>
              </a:ext>
            </a:extLst>
          </p:cNvPr>
          <p:cNvSpPr>
            <a:spLocks noGrp="1"/>
          </p:cNvSpPr>
          <p:nvPr>
            <p:ph type="body" sz="quarter" idx="17" hasCustomPrompt="1"/>
          </p:nvPr>
        </p:nvSpPr>
        <p:spPr bwMode="gray">
          <a:xfrm>
            <a:off x="4367808" y="2283228"/>
            <a:ext cx="3528417" cy="3508719"/>
          </a:xfrm>
        </p:spPr>
        <p:txBody>
          <a:bodyPr anchor="ctr"/>
          <a:lstStyle>
            <a:lvl1pPr marL="0" indent="0" algn="ctr">
              <a:buFont typeface="Arial" panose="020B0604020202020204" pitchFamily="34" charset="0"/>
              <a:buNone/>
              <a:defRPr sz="2800">
                <a:latin typeface="+mj-lt"/>
              </a:defRPr>
            </a:lvl1pPr>
            <a:lvl2pPr marL="0" indent="0" algn="ctr">
              <a:buFont typeface="Arial" panose="020B0604020202020204" pitchFamily="34" charset="0"/>
              <a:buNone/>
              <a:defRPr sz="2800">
                <a:latin typeface="+mj-lt"/>
              </a:defRPr>
            </a:lvl2pPr>
            <a:lvl3pPr marL="0" indent="0" algn="ctr">
              <a:buNone/>
              <a:defRPr sz="2800">
                <a:latin typeface="+mj-lt"/>
              </a:defRPr>
            </a:lvl3pPr>
            <a:lvl4pPr marL="0" indent="0" algn="ctr">
              <a:buNone/>
              <a:defRPr sz="2800">
                <a:latin typeface="+mj-lt"/>
              </a:defRPr>
            </a:lvl4pPr>
            <a:lvl5pPr marL="0" indent="0" algn="ctr">
              <a:buNone/>
              <a:defRPr sz="2800">
                <a:latin typeface="+mj-lt"/>
              </a:defRPr>
            </a:lvl5pPr>
            <a:lvl6pPr marL="0" indent="0" algn="ctr">
              <a:buNone/>
              <a:defRPr sz="2800">
                <a:latin typeface="+mj-lt"/>
              </a:defRPr>
            </a:lvl6pPr>
            <a:lvl7pPr marL="0" indent="0" algn="ctr">
              <a:buNone/>
              <a:defRPr sz="2800">
                <a:latin typeface="+mj-lt"/>
              </a:defRPr>
            </a:lvl7pPr>
            <a:lvl8pPr marL="0" indent="0" algn="ctr">
              <a:buNone/>
              <a:defRPr sz="2800">
                <a:latin typeface="+mj-lt"/>
              </a:defRPr>
            </a:lvl8pPr>
            <a:lvl9pPr marL="0" indent="0" algn="ctr">
              <a:buNone/>
              <a:defRPr sz="2800">
                <a:latin typeface="+mj-lt"/>
              </a:defRPr>
            </a:lvl9pPr>
          </a:lstStyle>
          <a:p>
            <a:pPr lvl="0"/>
            <a:r>
              <a:rPr lang="en-US" noProof="0" dirty="0"/>
              <a:t>Title of</a:t>
            </a:r>
            <a:br>
              <a:rPr lang="en-US" noProof="0" dirty="0"/>
            </a:br>
            <a:r>
              <a:rPr lang="en-US" noProof="0" dirty="0"/>
              <a:t>the graphic</a:t>
            </a:r>
          </a:p>
        </p:txBody>
      </p:sp>
      <p:sp>
        <p:nvSpPr>
          <p:cNvPr id="4" name="Bildplatzhalter 3">
            <a:extLst>
              <a:ext uri="{FF2B5EF4-FFF2-40B4-BE49-F238E27FC236}">
                <a16:creationId xmlns:a16="http://schemas.microsoft.com/office/drawing/2014/main" id="{4D18026B-6CFF-40C6-80B3-65904BFCC4BA}"/>
              </a:ext>
            </a:extLst>
          </p:cNvPr>
          <p:cNvSpPr>
            <a:spLocks noGrp="1"/>
          </p:cNvSpPr>
          <p:nvPr>
            <p:ph type="pic" sz="quarter" idx="13" hasCustomPrompt="1"/>
          </p:nvPr>
        </p:nvSpPr>
        <p:spPr bwMode="gray">
          <a:xfrm>
            <a:off x="4007928" y="2263779"/>
            <a:ext cx="1440000" cy="1440000"/>
          </a:xfrm>
          <a:prstGeom prst="ellipse">
            <a:avLst/>
          </a:prstGeom>
          <a:solidFill>
            <a:schemeClr val="accent1"/>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11" name="Bildplatzhalter 3">
            <a:extLst>
              <a:ext uri="{FF2B5EF4-FFF2-40B4-BE49-F238E27FC236}">
                <a16:creationId xmlns:a16="http://schemas.microsoft.com/office/drawing/2014/main" id="{5C610885-E4FC-4530-B7DC-0BE1C772C5D0}"/>
              </a:ext>
            </a:extLst>
          </p:cNvPr>
          <p:cNvSpPr>
            <a:spLocks noGrp="1"/>
          </p:cNvSpPr>
          <p:nvPr>
            <p:ph type="pic" sz="quarter" idx="14" hasCustomPrompt="1"/>
          </p:nvPr>
        </p:nvSpPr>
        <p:spPr bwMode="gray">
          <a:xfrm>
            <a:off x="6744232" y="2263779"/>
            <a:ext cx="1440000" cy="1440000"/>
          </a:xfrm>
          <a:prstGeom prst="ellipse">
            <a:avLst/>
          </a:prstGeom>
          <a:solidFill>
            <a:schemeClr val="accent2"/>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12" name="Bildplatzhalter 3">
            <a:extLst>
              <a:ext uri="{FF2B5EF4-FFF2-40B4-BE49-F238E27FC236}">
                <a16:creationId xmlns:a16="http://schemas.microsoft.com/office/drawing/2014/main" id="{91A4529A-C526-40CE-9C24-BCD396961B6B}"/>
              </a:ext>
            </a:extLst>
          </p:cNvPr>
          <p:cNvSpPr>
            <a:spLocks noGrp="1"/>
          </p:cNvSpPr>
          <p:nvPr>
            <p:ph type="pic" sz="quarter" idx="15" hasCustomPrompt="1"/>
          </p:nvPr>
        </p:nvSpPr>
        <p:spPr bwMode="gray">
          <a:xfrm>
            <a:off x="6744232" y="4365264"/>
            <a:ext cx="1440000" cy="1440000"/>
          </a:xfrm>
          <a:prstGeom prst="ellipse">
            <a:avLst/>
          </a:prstGeom>
          <a:solidFill>
            <a:schemeClr val="accent3"/>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17" name="Bildplatzhalter 3">
            <a:extLst>
              <a:ext uri="{FF2B5EF4-FFF2-40B4-BE49-F238E27FC236}">
                <a16:creationId xmlns:a16="http://schemas.microsoft.com/office/drawing/2014/main" id="{3028EB42-CAE1-4241-826E-AC923C69BA7D}"/>
              </a:ext>
            </a:extLst>
          </p:cNvPr>
          <p:cNvSpPr>
            <a:spLocks noGrp="1"/>
          </p:cNvSpPr>
          <p:nvPr>
            <p:ph type="pic" sz="quarter" idx="16" hasCustomPrompt="1"/>
          </p:nvPr>
        </p:nvSpPr>
        <p:spPr bwMode="gray">
          <a:xfrm>
            <a:off x="4007928" y="4365264"/>
            <a:ext cx="1440000" cy="1440000"/>
          </a:xfrm>
          <a:prstGeom prst="ellipse">
            <a:avLst/>
          </a:prstGeom>
          <a:solidFill>
            <a:schemeClr val="accent4"/>
          </a:solidFill>
        </p:spPr>
        <p:txBody>
          <a:bodyPr tIns="792000"/>
          <a:lstStyle>
            <a:lvl1pPr marL="0" indent="0" algn="ctr">
              <a:buFont typeface="Arial" panose="020B0604020202020204" pitchFamily="34" charset="0"/>
              <a:buNone/>
              <a:defRPr sz="800">
                <a:solidFill>
                  <a:schemeClr val="bg1"/>
                </a:solidFill>
                <a:latin typeface="+mn-lt"/>
              </a:defRPr>
            </a:lvl1pPr>
            <a:lvl2pPr marL="0" indent="0" algn="ctr">
              <a:buFont typeface="Arial" panose="020B0604020202020204" pitchFamily="34" charset="0"/>
              <a:buNone/>
              <a:defRPr sz="800">
                <a:solidFill>
                  <a:schemeClr val="bg1"/>
                </a:solidFill>
                <a:latin typeface="+mn-lt"/>
              </a:defRPr>
            </a:lvl2pPr>
            <a:lvl3pPr marL="0" indent="0" algn="ctr">
              <a:buNone/>
              <a:defRPr sz="800">
                <a:solidFill>
                  <a:schemeClr val="bg1"/>
                </a:solidFill>
                <a:latin typeface="+mn-lt"/>
              </a:defRPr>
            </a:lvl3pPr>
            <a:lvl4pPr marL="0" indent="0" algn="ctr">
              <a:buNone/>
              <a:defRPr sz="800">
                <a:solidFill>
                  <a:schemeClr val="bg1"/>
                </a:solidFill>
                <a:latin typeface="+mn-lt"/>
              </a:defRPr>
            </a:lvl4pPr>
            <a:lvl5pPr marL="0" indent="0" algn="ctr">
              <a:buNone/>
              <a:defRPr sz="800">
                <a:solidFill>
                  <a:schemeClr val="bg1"/>
                </a:solidFill>
                <a:latin typeface="+mn-lt"/>
              </a:defRPr>
            </a:lvl5pPr>
            <a:lvl6pPr marL="0" indent="0" algn="ctr">
              <a:buNone/>
              <a:defRPr sz="800">
                <a:solidFill>
                  <a:schemeClr val="bg1"/>
                </a:solidFill>
                <a:latin typeface="+mn-lt"/>
              </a:defRPr>
            </a:lvl6pPr>
            <a:lvl7pPr marL="0" indent="0" algn="ctr">
              <a:buNone/>
              <a:defRPr sz="800">
                <a:solidFill>
                  <a:schemeClr val="bg1"/>
                </a:solidFill>
                <a:latin typeface="+mn-lt"/>
              </a:defRPr>
            </a:lvl7pPr>
            <a:lvl8pPr marL="0" indent="0" algn="ctr">
              <a:buNone/>
              <a:defRPr sz="800">
                <a:solidFill>
                  <a:schemeClr val="bg1"/>
                </a:solidFill>
                <a:latin typeface="+mn-lt"/>
              </a:defRPr>
            </a:lvl8pPr>
            <a:lvl9pPr marL="0" indent="0" algn="ctr">
              <a:buNone/>
              <a:defRPr sz="800">
                <a:solidFill>
                  <a:schemeClr val="bg1"/>
                </a:solidFill>
                <a:latin typeface="+mn-lt"/>
              </a:defRPr>
            </a:lvl9pPr>
          </a:lstStyle>
          <a:p>
            <a:pPr lvl="0"/>
            <a:r>
              <a:rPr lang="en-US" noProof="0" dirty="0"/>
              <a:t>Optional: Insert picture</a:t>
            </a:r>
          </a:p>
        </p:txBody>
      </p:sp>
      <p:sp>
        <p:nvSpPr>
          <p:cNvPr id="22" name="Textplatzhalter 21">
            <a:extLst>
              <a:ext uri="{FF2B5EF4-FFF2-40B4-BE49-F238E27FC236}">
                <a16:creationId xmlns:a16="http://schemas.microsoft.com/office/drawing/2014/main" id="{E46B4FCB-D300-4793-9D5A-E82B5A15F880}"/>
              </a:ext>
            </a:extLst>
          </p:cNvPr>
          <p:cNvSpPr>
            <a:spLocks noGrp="1"/>
          </p:cNvSpPr>
          <p:nvPr>
            <p:ph type="body" sz="quarter" idx="18" hasCustomPrompt="1"/>
          </p:nvPr>
        </p:nvSpPr>
        <p:spPr bwMode="gray">
          <a:xfrm>
            <a:off x="8486850" y="1773238"/>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Textplatzhalter 21">
            <a:extLst>
              <a:ext uri="{FF2B5EF4-FFF2-40B4-BE49-F238E27FC236}">
                <a16:creationId xmlns:a16="http://schemas.microsoft.com/office/drawing/2014/main" id="{D0C321D0-F8DA-4439-8FB5-4E34F8BCCA64}"/>
              </a:ext>
            </a:extLst>
          </p:cNvPr>
          <p:cNvSpPr>
            <a:spLocks noGrp="1"/>
          </p:cNvSpPr>
          <p:nvPr>
            <p:ph type="body" sz="quarter" idx="19" hasCustomPrompt="1"/>
          </p:nvPr>
        </p:nvSpPr>
        <p:spPr bwMode="gray">
          <a:xfrm>
            <a:off x="8472264" y="4509095"/>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Textplatzhalter 21">
            <a:extLst>
              <a:ext uri="{FF2B5EF4-FFF2-40B4-BE49-F238E27FC236}">
                <a16:creationId xmlns:a16="http://schemas.microsoft.com/office/drawing/2014/main" id="{A22DB3A8-C81C-4961-B4B3-70C82DA0B5BA}"/>
              </a:ext>
            </a:extLst>
          </p:cNvPr>
          <p:cNvSpPr>
            <a:spLocks noGrp="1"/>
          </p:cNvSpPr>
          <p:nvPr>
            <p:ph type="body" sz="quarter" idx="20" hasCustomPrompt="1"/>
          </p:nvPr>
        </p:nvSpPr>
        <p:spPr bwMode="gray">
          <a:xfrm>
            <a:off x="637977" y="1772816"/>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5" name="Textplatzhalter 21">
            <a:extLst>
              <a:ext uri="{FF2B5EF4-FFF2-40B4-BE49-F238E27FC236}">
                <a16:creationId xmlns:a16="http://schemas.microsoft.com/office/drawing/2014/main" id="{8A493F07-63AE-435B-B820-36A339CD8D40}"/>
              </a:ext>
            </a:extLst>
          </p:cNvPr>
          <p:cNvSpPr>
            <a:spLocks noGrp="1"/>
          </p:cNvSpPr>
          <p:nvPr>
            <p:ph type="body" sz="quarter" idx="21" hasCustomPrompt="1"/>
          </p:nvPr>
        </p:nvSpPr>
        <p:spPr bwMode="gray">
          <a:xfrm>
            <a:off x="623391" y="4508673"/>
            <a:ext cx="3096000" cy="18002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2" name="Rechteck 31">
            <a:extLst>
              <a:ext uri="{FF2B5EF4-FFF2-40B4-BE49-F238E27FC236}">
                <a16:creationId xmlns:a16="http://schemas.microsoft.com/office/drawing/2014/main" id="{76122A79-1A2C-4298-9E50-EB3D10293C57}"/>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r>
              <a:rPr lang="en-US" sz="1200" dirty="0">
                <a:solidFill>
                  <a:srgbClr val="1E1E1E"/>
                </a:solidFill>
              </a:rPr>
              <a:t>You can use the image placeholders to insert images, icons or text. </a:t>
            </a:r>
          </a:p>
        </p:txBody>
      </p:sp>
      <p:grpSp>
        <p:nvGrpSpPr>
          <p:cNvPr id="41" name="Gruppieren 40">
            <a:extLst>
              <a:ext uri="{FF2B5EF4-FFF2-40B4-BE49-F238E27FC236}">
                <a16:creationId xmlns:a16="http://schemas.microsoft.com/office/drawing/2014/main" id="{5BACAA83-D3E7-4D54-8CD7-70DBBF524F1D}"/>
              </a:ext>
            </a:extLst>
          </p:cNvPr>
          <p:cNvGrpSpPr/>
          <p:nvPr userDrawn="1"/>
        </p:nvGrpSpPr>
        <p:grpSpPr bwMode="gray">
          <a:xfrm>
            <a:off x="3935760" y="-207392"/>
            <a:ext cx="4320480" cy="108000"/>
            <a:chOff x="3935760" y="-207392"/>
            <a:chExt cx="4320480" cy="108000"/>
          </a:xfrm>
        </p:grpSpPr>
        <p:sp>
          <p:nvSpPr>
            <p:cNvPr id="42" name="Freihandform: Form 41">
              <a:extLst>
                <a:ext uri="{FF2B5EF4-FFF2-40B4-BE49-F238E27FC236}">
                  <a16:creationId xmlns:a16="http://schemas.microsoft.com/office/drawing/2014/main" id="{29E5BEB8-AED4-4C44-8D5E-E382486346AB}"/>
                </a:ext>
              </a:extLst>
            </p:cNvPr>
            <p:cNvSpPr/>
            <p:nvPr userDrawn="1"/>
          </p:nvSpPr>
          <p:spPr bwMode="gray">
            <a:xfrm>
              <a:off x="3935760"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3" name="Freihandform: Form 42">
              <a:extLst>
                <a:ext uri="{FF2B5EF4-FFF2-40B4-BE49-F238E27FC236}">
                  <a16:creationId xmlns:a16="http://schemas.microsoft.com/office/drawing/2014/main" id="{09769816-07D4-40B0-8A9F-187567FEC5B8}"/>
                </a:ext>
              </a:extLst>
            </p:cNvPr>
            <p:cNvSpPr/>
            <p:nvPr userDrawn="1"/>
          </p:nvSpPr>
          <p:spPr bwMode="gray">
            <a:xfrm>
              <a:off x="44398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4" name="Freihandform: Form 43">
              <a:extLst>
                <a:ext uri="{FF2B5EF4-FFF2-40B4-BE49-F238E27FC236}">
                  <a16:creationId xmlns:a16="http://schemas.microsoft.com/office/drawing/2014/main" id="{FB37291D-452C-42D4-B551-E9B05AB9BC1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5" name="Freihandform: Form 44">
              <a:extLst>
                <a:ext uri="{FF2B5EF4-FFF2-40B4-BE49-F238E27FC236}">
                  <a16:creationId xmlns:a16="http://schemas.microsoft.com/office/drawing/2014/main" id="{C7C781A6-1FCE-46D1-BCFF-E71E808F485E}"/>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6" name="Freihandform: Form 45">
              <a:extLst>
                <a:ext uri="{FF2B5EF4-FFF2-40B4-BE49-F238E27FC236}">
                  <a16:creationId xmlns:a16="http://schemas.microsoft.com/office/drawing/2014/main" id="{94173930-B04F-4176-ABA9-3763F44F5A05}"/>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Freihandform: Form 46">
              <a:extLst>
                <a:ext uri="{FF2B5EF4-FFF2-40B4-BE49-F238E27FC236}">
                  <a16:creationId xmlns:a16="http://schemas.microsoft.com/office/drawing/2014/main" id="{97E7A481-91F7-4AAA-B734-58CFE257248D}"/>
                </a:ext>
              </a:extLst>
            </p:cNvPr>
            <p:cNvSpPr/>
            <p:nvPr userDrawn="1"/>
          </p:nvSpPr>
          <p:spPr bwMode="gray">
            <a:xfrm>
              <a:off x="8256240"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C46DAF27-8FB1-4599-8C73-1A9DD2B7F06A}"/>
              </a:ext>
            </a:extLst>
          </p:cNvPr>
          <p:cNvSpPr>
            <a:spLocks noGrp="1"/>
          </p:cNvSpPr>
          <p:nvPr>
            <p:ph type="ftr" sz="quarter" idx="22"/>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1805271430"/>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Only Title">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noProof="0" dirty="0"/>
              <a:t>Click to edit Master title style</a:t>
            </a:r>
          </a:p>
        </p:txBody>
      </p:sp>
      <p:sp>
        <p:nvSpPr>
          <p:cNvPr id="5" name="Foliennummernplatzhalter 4"/>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grpSp>
        <p:nvGrpSpPr>
          <p:cNvPr id="11" name="Gruppieren 10">
            <a:extLst>
              <a:ext uri="{FF2B5EF4-FFF2-40B4-BE49-F238E27FC236}">
                <a16:creationId xmlns:a16="http://schemas.microsoft.com/office/drawing/2014/main" id="{C21ADAF5-13FD-4D24-A2FD-BFA72EDF02E2}"/>
              </a:ext>
            </a:extLst>
          </p:cNvPr>
          <p:cNvGrpSpPr/>
          <p:nvPr userDrawn="1"/>
        </p:nvGrpSpPr>
        <p:grpSpPr bwMode="gray">
          <a:xfrm>
            <a:off x="3071664" y="-207392"/>
            <a:ext cx="6048672" cy="108000"/>
            <a:chOff x="3071664" y="-207392"/>
            <a:chExt cx="6048672" cy="108000"/>
          </a:xfrm>
        </p:grpSpPr>
        <p:sp>
          <p:nvSpPr>
            <p:cNvPr id="12" name="Freihandform: Form 11">
              <a:extLst>
                <a:ext uri="{FF2B5EF4-FFF2-40B4-BE49-F238E27FC236}">
                  <a16:creationId xmlns:a16="http://schemas.microsoft.com/office/drawing/2014/main" id="{7B36B0FD-0450-48C1-BC78-FD308EA2A709}"/>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6BE60C3C-C29D-445E-A4E2-0FA2591AECFE}"/>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C39A7C93-DDF1-44F6-8CFE-79A5B8BF6E9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A0BDDA70-C1B1-4117-862D-0B0279CD3D6F}"/>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9F786F30-57D0-4D56-A597-1DBB1B5974A7}"/>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43CA35FA-8636-4624-BC1D-8A6FA4E17B69}"/>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EAF01356-6638-4E78-A63A-F0393F232B91}"/>
              </a:ext>
            </a:extLst>
          </p:cNvPr>
          <p:cNvSpPr>
            <a:spLocks noGrp="1"/>
          </p:cNvSpPr>
          <p:nvPr>
            <p:ph type="ftr" sz="quarter" idx="13"/>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2540981970"/>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3974">
          <p15:clr>
            <a:srgbClr val="F26B43"/>
          </p15:clr>
        </p15:guide>
        <p15:guide id="4" orient="horz" pos="1117">
          <p15:clr>
            <a:srgbClr val="F26B43"/>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and Content empty">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CE82B8A1-0CCE-4815-9668-383D7DE7D8B4}" type="slidenum">
              <a:rPr lang="en-US" smtClean="0">
                <a:solidFill>
                  <a:srgbClr val="1E1E1E"/>
                </a:solidFill>
              </a:rPr>
              <a:pPr/>
              <a:t>‹#›</a:t>
            </a:fld>
            <a:endParaRPr lang="en-US" dirty="0">
              <a:solidFill>
                <a:srgbClr val="1E1E1E"/>
              </a:solidFill>
            </a:endParaRPr>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23393" y="1340768"/>
            <a:ext cx="4320479" cy="1080157"/>
          </a:xfrm>
        </p:spPr>
        <p:txBody>
          <a:bodyPr anchor="b" anchorCtr="0"/>
          <a:lstStyle>
            <a:lvl1pPr>
              <a:defRPr/>
            </a:lvl1pPr>
          </a:lstStyle>
          <a:p>
            <a:r>
              <a:rPr lang="en-US" noProof="0" dirty="0"/>
              <a:t>Click to edit Master title style</a:t>
            </a:r>
          </a:p>
        </p:txBody>
      </p:sp>
      <p:sp>
        <p:nvSpPr>
          <p:cNvPr id="16" name="Textplatzhalter 15">
            <a:extLst>
              <a:ext uri="{FF2B5EF4-FFF2-40B4-BE49-F238E27FC236}">
                <a16:creationId xmlns:a16="http://schemas.microsoft.com/office/drawing/2014/main" id="{2E00D667-49A1-47E5-9412-6CD7271FA83E}"/>
              </a:ext>
            </a:extLst>
          </p:cNvPr>
          <p:cNvSpPr>
            <a:spLocks noGrp="1"/>
          </p:cNvSpPr>
          <p:nvPr>
            <p:ph type="body" sz="quarter" idx="15" hasCustomPrompt="1"/>
          </p:nvPr>
        </p:nvSpPr>
        <p:spPr bwMode="gray">
          <a:xfrm>
            <a:off x="623392" y="2565400"/>
            <a:ext cx="2880000" cy="3527425"/>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5" name="Gruppieren 14">
            <a:extLst>
              <a:ext uri="{FF2B5EF4-FFF2-40B4-BE49-F238E27FC236}">
                <a16:creationId xmlns:a16="http://schemas.microsoft.com/office/drawing/2014/main" id="{100CDE95-65CC-4CAE-A227-A249CC2E29C7}"/>
              </a:ext>
            </a:extLst>
          </p:cNvPr>
          <p:cNvGrpSpPr/>
          <p:nvPr userDrawn="1"/>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DDAC6E77-6CB7-4CF4-A2CF-7A7E1B6516FB}"/>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0AE67009-D54E-43FD-B334-ABD2DFF951ED}"/>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B4F83B98-51B6-4A2B-8527-4C12E956A8E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00F888B8-9257-43AE-87BB-87F3DF4373D2}"/>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790AEBF1-847E-44F1-89D6-2798AAB3CC1F}"/>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4CBC736A-D63C-436B-A733-EB6B6ACB83AA}"/>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 name="Fußzeilenplatzhalter 1">
            <a:extLst>
              <a:ext uri="{FF2B5EF4-FFF2-40B4-BE49-F238E27FC236}">
                <a16:creationId xmlns:a16="http://schemas.microsoft.com/office/drawing/2014/main" id="{A94107FB-C044-4754-90B4-7EA107E1886D}"/>
              </a:ext>
            </a:extLst>
          </p:cNvPr>
          <p:cNvSpPr>
            <a:spLocks noGrp="1"/>
          </p:cNvSpPr>
          <p:nvPr>
            <p:ph type="ftr" sz="quarter" idx="16"/>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3271137670"/>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Key Facts">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623394" y="548792"/>
            <a:ext cx="5328426" cy="864000"/>
          </a:xfrm>
        </p:spPr>
        <p:txBody>
          <a:bodyPr/>
          <a:lstStyle>
            <a:lvl1pPr>
              <a:defRPr/>
            </a:lvl1pPr>
          </a:lstStyle>
          <a:p>
            <a:r>
              <a:rPr lang="en-US" noProof="0" dirty="0"/>
              <a:t>Click to edit Master title style</a:t>
            </a:r>
          </a:p>
        </p:txBody>
      </p:sp>
      <p:sp>
        <p:nvSpPr>
          <p:cNvPr id="7" name="Foliennummernplatzhalter 6"/>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17" name="Bildplatzhalter 3">
            <a:extLst>
              <a:ext uri="{FF2B5EF4-FFF2-40B4-BE49-F238E27FC236}">
                <a16:creationId xmlns:a16="http://schemas.microsoft.com/office/drawing/2014/main" id="{AA65DD36-1235-48FF-B371-443DC70CA809}"/>
              </a:ext>
            </a:extLst>
          </p:cNvPr>
          <p:cNvSpPr>
            <a:spLocks noGrp="1"/>
          </p:cNvSpPr>
          <p:nvPr>
            <p:ph type="pic" sz="quarter" idx="14" hasCustomPrompt="1"/>
          </p:nvPr>
        </p:nvSpPr>
        <p:spPr bwMode="gray">
          <a:xfrm>
            <a:off x="6168008" y="188913"/>
            <a:ext cx="5832000" cy="3168079"/>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1" name="Bildplatzhalter 3">
            <a:extLst>
              <a:ext uri="{FF2B5EF4-FFF2-40B4-BE49-F238E27FC236}">
                <a16:creationId xmlns:a16="http://schemas.microsoft.com/office/drawing/2014/main" id="{BCA48E5C-D0F8-4C4F-A05A-1F7EF3CE0B87}"/>
              </a:ext>
            </a:extLst>
          </p:cNvPr>
          <p:cNvSpPr>
            <a:spLocks noGrp="1"/>
          </p:cNvSpPr>
          <p:nvPr>
            <p:ph type="pic" sz="quarter" idx="18" hasCustomPrompt="1"/>
          </p:nvPr>
        </p:nvSpPr>
        <p:spPr bwMode="gray">
          <a:xfrm>
            <a:off x="3052595" y="1773238"/>
            <a:ext cx="3024000" cy="1583753"/>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0" name="Textplatzhalter 3">
            <a:extLst>
              <a:ext uri="{FF2B5EF4-FFF2-40B4-BE49-F238E27FC236}">
                <a16:creationId xmlns:a16="http://schemas.microsoft.com/office/drawing/2014/main" id="{1CFF7B0D-B803-4EDA-A1D9-9A633090372C}"/>
              </a:ext>
            </a:extLst>
          </p:cNvPr>
          <p:cNvSpPr>
            <a:spLocks noGrp="1"/>
          </p:cNvSpPr>
          <p:nvPr>
            <p:ph type="body" sz="quarter" idx="17" hasCustomPrompt="1"/>
          </p:nvPr>
        </p:nvSpPr>
        <p:spPr bwMode="gray">
          <a:xfrm>
            <a:off x="624099" y="3645152"/>
            <a:ext cx="2448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6" name="Textplatzhalter 5">
            <a:extLst>
              <a:ext uri="{FF2B5EF4-FFF2-40B4-BE49-F238E27FC236}">
                <a16:creationId xmlns:a16="http://schemas.microsoft.com/office/drawing/2014/main" id="{30B71BFF-0074-4A8E-A01B-3B76CEEA3F52}"/>
              </a:ext>
            </a:extLst>
          </p:cNvPr>
          <p:cNvSpPr>
            <a:spLocks noGrp="1"/>
          </p:cNvSpPr>
          <p:nvPr>
            <p:ph type="body" sz="quarter" idx="22" hasCustomPrompt="1"/>
          </p:nvPr>
        </p:nvSpPr>
        <p:spPr bwMode="gray">
          <a:xfrm>
            <a:off x="624099" y="4867275"/>
            <a:ext cx="2448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9" name="Textplatzhalter 5">
            <a:extLst>
              <a:ext uri="{FF2B5EF4-FFF2-40B4-BE49-F238E27FC236}">
                <a16:creationId xmlns:a16="http://schemas.microsoft.com/office/drawing/2014/main" id="{1E336BD0-7CC1-4293-B449-B4E9D886256E}"/>
              </a:ext>
            </a:extLst>
          </p:cNvPr>
          <p:cNvSpPr>
            <a:spLocks noGrp="1"/>
          </p:cNvSpPr>
          <p:nvPr>
            <p:ph type="body" sz="quarter" idx="23" hasCustomPrompt="1"/>
          </p:nvPr>
        </p:nvSpPr>
        <p:spPr bwMode="gray">
          <a:xfrm>
            <a:off x="3503976" y="4867870"/>
            <a:ext cx="2376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 name="Textplatzhalter 5">
            <a:extLst>
              <a:ext uri="{FF2B5EF4-FFF2-40B4-BE49-F238E27FC236}">
                <a16:creationId xmlns:a16="http://schemas.microsoft.com/office/drawing/2014/main" id="{518DB0B2-BF65-48B8-9238-7DC0B235FDF8}"/>
              </a:ext>
            </a:extLst>
          </p:cNvPr>
          <p:cNvSpPr>
            <a:spLocks noGrp="1"/>
          </p:cNvSpPr>
          <p:nvPr>
            <p:ph type="body" sz="quarter" idx="24" hasCustomPrompt="1"/>
          </p:nvPr>
        </p:nvSpPr>
        <p:spPr bwMode="gray">
          <a:xfrm>
            <a:off x="6312288" y="4867870"/>
            <a:ext cx="2376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1" name="Textplatzhalter 5">
            <a:extLst>
              <a:ext uri="{FF2B5EF4-FFF2-40B4-BE49-F238E27FC236}">
                <a16:creationId xmlns:a16="http://schemas.microsoft.com/office/drawing/2014/main" id="{9F3FAE60-ACF8-4A07-A6D3-740BBB4378D6}"/>
              </a:ext>
            </a:extLst>
          </p:cNvPr>
          <p:cNvSpPr>
            <a:spLocks noGrp="1"/>
          </p:cNvSpPr>
          <p:nvPr>
            <p:ph type="body" sz="quarter" idx="25" hasCustomPrompt="1"/>
          </p:nvPr>
        </p:nvSpPr>
        <p:spPr bwMode="gray">
          <a:xfrm>
            <a:off x="9120608" y="4872930"/>
            <a:ext cx="2448000" cy="144145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7" name="Textplatzhalter 36">
            <a:extLst>
              <a:ext uri="{FF2B5EF4-FFF2-40B4-BE49-F238E27FC236}">
                <a16:creationId xmlns:a16="http://schemas.microsoft.com/office/drawing/2014/main" id="{4981CC81-1C74-44A2-A8D5-40285B01F017}"/>
              </a:ext>
            </a:extLst>
          </p:cNvPr>
          <p:cNvSpPr>
            <a:spLocks noGrp="1"/>
          </p:cNvSpPr>
          <p:nvPr>
            <p:ph type="body" sz="quarter" idx="26" hasCustomPrompt="1"/>
          </p:nvPr>
        </p:nvSpPr>
        <p:spPr bwMode="gray">
          <a:xfrm>
            <a:off x="1452018" y="4635136"/>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38" name="Textplatzhalter 36">
            <a:extLst>
              <a:ext uri="{FF2B5EF4-FFF2-40B4-BE49-F238E27FC236}">
                <a16:creationId xmlns:a16="http://schemas.microsoft.com/office/drawing/2014/main" id="{5945EA28-8542-4035-8018-4EEC46034A86}"/>
              </a:ext>
            </a:extLst>
          </p:cNvPr>
          <p:cNvSpPr>
            <a:spLocks noGrp="1"/>
          </p:cNvSpPr>
          <p:nvPr>
            <p:ph type="body" sz="quarter" idx="27" hasCustomPrompt="1"/>
          </p:nvPr>
        </p:nvSpPr>
        <p:spPr bwMode="gray">
          <a:xfrm>
            <a:off x="4295895" y="4633846"/>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39" name="Textplatzhalter 36">
            <a:extLst>
              <a:ext uri="{FF2B5EF4-FFF2-40B4-BE49-F238E27FC236}">
                <a16:creationId xmlns:a16="http://schemas.microsoft.com/office/drawing/2014/main" id="{7B138BD6-E132-4660-93BD-35BF6CDA1392}"/>
              </a:ext>
            </a:extLst>
          </p:cNvPr>
          <p:cNvSpPr>
            <a:spLocks noGrp="1"/>
          </p:cNvSpPr>
          <p:nvPr>
            <p:ph type="body" sz="quarter" idx="28" hasCustomPrompt="1"/>
          </p:nvPr>
        </p:nvSpPr>
        <p:spPr bwMode="gray">
          <a:xfrm>
            <a:off x="7104207" y="4631961"/>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40" name="Textplatzhalter 36">
            <a:extLst>
              <a:ext uri="{FF2B5EF4-FFF2-40B4-BE49-F238E27FC236}">
                <a16:creationId xmlns:a16="http://schemas.microsoft.com/office/drawing/2014/main" id="{4A10760C-4078-4454-BEDD-78DB9F3486C5}"/>
              </a:ext>
            </a:extLst>
          </p:cNvPr>
          <p:cNvSpPr>
            <a:spLocks noGrp="1"/>
          </p:cNvSpPr>
          <p:nvPr>
            <p:ph type="body" sz="quarter" idx="29" hasCustomPrompt="1"/>
          </p:nvPr>
        </p:nvSpPr>
        <p:spPr bwMode="gray">
          <a:xfrm>
            <a:off x="9948527" y="4635136"/>
            <a:ext cx="792162" cy="18000"/>
          </a:xfrm>
          <a:solidFill>
            <a:schemeClr val="accent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sp>
        <p:nvSpPr>
          <p:cNvPr id="33" name="Textplatzhalter 3">
            <a:extLst>
              <a:ext uri="{FF2B5EF4-FFF2-40B4-BE49-F238E27FC236}">
                <a16:creationId xmlns:a16="http://schemas.microsoft.com/office/drawing/2014/main" id="{15F5356B-0391-499C-AA62-4AF921DA2883}"/>
              </a:ext>
            </a:extLst>
          </p:cNvPr>
          <p:cNvSpPr>
            <a:spLocks noGrp="1"/>
          </p:cNvSpPr>
          <p:nvPr>
            <p:ph type="body" sz="quarter" idx="30" hasCustomPrompt="1"/>
          </p:nvPr>
        </p:nvSpPr>
        <p:spPr bwMode="gray">
          <a:xfrm>
            <a:off x="3503976" y="3643734"/>
            <a:ext cx="2376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4" name="Textplatzhalter 3">
            <a:extLst>
              <a:ext uri="{FF2B5EF4-FFF2-40B4-BE49-F238E27FC236}">
                <a16:creationId xmlns:a16="http://schemas.microsoft.com/office/drawing/2014/main" id="{BC5F186F-6F34-42D2-99BA-6CCB037F74CC}"/>
              </a:ext>
            </a:extLst>
          </p:cNvPr>
          <p:cNvSpPr>
            <a:spLocks noGrp="1"/>
          </p:cNvSpPr>
          <p:nvPr>
            <p:ph type="body" sz="quarter" idx="31" hasCustomPrompt="1"/>
          </p:nvPr>
        </p:nvSpPr>
        <p:spPr bwMode="gray">
          <a:xfrm>
            <a:off x="6312288" y="3641721"/>
            <a:ext cx="2376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5" name="Textplatzhalter 3">
            <a:extLst>
              <a:ext uri="{FF2B5EF4-FFF2-40B4-BE49-F238E27FC236}">
                <a16:creationId xmlns:a16="http://schemas.microsoft.com/office/drawing/2014/main" id="{FA70ECC1-39B2-47A5-94E4-95BE84D47192}"/>
              </a:ext>
            </a:extLst>
          </p:cNvPr>
          <p:cNvSpPr>
            <a:spLocks noGrp="1"/>
          </p:cNvSpPr>
          <p:nvPr>
            <p:ph type="body" sz="quarter" idx="32" hasCustomPrompt="1"/>
          </p:nvPr>
        </p:nvSpPr>
        <p:spPr bwMode="gray">
          <a:xfrm>
            <a:off x="9120608" y="3644768"/>
            <a:ext cx="2448000" cy="1008000"/>
          </a:xfrm>
        </p:spPr>
        <p:txBody>
          <a:bodyPr anchor="b"/>
          <a:lstStyle>
            <a:lvl1pPr marL="0" indent="0" algn="ctr">
              <a:buFont typeface="Arial" panose="020B0604020202020204" pitchFamily="34" charset="0"/>
              <a:buNone/>
              <a:defRPr sz="6000">
                <a:solidFill>
                  <a:schemeClr val="accent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grpSp>
        <p:nvGrpSpPr>
          <p:cNvPr id="44" name="Gruppieren 43">
            <a:extLst>
              <a:ext uri="{FF2B5EF4-FFF2-40B4-BE49-F238E27FC236}">
                <a16:creationId xmlns:a16="http://schemas.microsoft.com/office/drawing/2014/main" id="{316F7B4B-5F40-444C-B546-397739CA02C4}"/>
              </a:ext>
            </a:extLst>
          </p:cNvPr>
          <p:cNvGrpSpPr/>
          <p:nvPr userDrawn="1"/>
        </p:nvGrpSpPr>
        <p:grpSpPr bwMode="gray">
          <a:xfrm>
            <a:off x="3071664" y="-207392"/>
            <a:ext cx="6048672" cy="108000"/>
            <a:chOff x="3071664" y="-207392"/>
            <a:chExt cx="6048672" cy="108000"/>
          </a:xfrm>
        </p:grpSpPr>
        <p:sp>
          <p:nvSpPr>
            <p:cNvPr id="45" name="Freihandform: Form 44">
              <a:extLst>
                <a:ext uri="{FF2B5EF4-FFF2-40B4-BE49-F238E27FC236}">
                  <a16:creationId xmlns:a16="http://schemas.microsoft.com/office/drawing/2014/main" id="{73651750-1A07-4C37-97C4-E35A4837D550}"/>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6" name="Freihandform: Form 45">
              <a:extLst>
                <a:ext uri="{FF2B5EF4-FFF2-40B4-BE49-F238E27FC236}">
                  <a16:creationId xmlns:a16="http://schemas.microsoft.com/office/drawing/2014/main" id="{1F042689-08AF-41C2-940B-C5917DF56C3B}"/>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Freihandform: Form 46">
              <a:extLst>
                <a:ext uri="{FF2B5EF4-FFF2-40B4-BE49-F238E27FC236}">
                  <a16:creationId xmlns:a16="http://schemas.microsoft.com/office/drawing/2014/main" id="{7E2B9234-97E0-4B8F-899A-CA33F738F7A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8" name="Freihandform: Form 47">
              <a:extLst>
                <a:ext uri="{FF2B5EF4-FFF2-40B4-BE49-F238E27FC236}">
                  <a16:creationId xmlns:a16="http://schemas.microsoft.com/office/drawing/2014/main" id="{499FA66E-135C-497E-BFB5-08DCAF56B6FC}"/>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9" name="Freihandform: Form 48">
              <a:extLst>
                <a:ext uri="{FF2B5EF4-FFF2-40B4-BE49-F238E27FC236}">
                  <a16:creationId xmlns:a16="http://schemas.microsoft.com/office/drawing/2014/main" id="{64E42530-14B5-413D-A7FE-6EDF8AA5344A}"/>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0" name="Freihandform: Form 49">
              <a:extLst>
                <a:ext uri="{FF2B5EF4-FFF2-40B4-BE49-F238E27FC236}">
                  <a16:creationId xmlns:a16="http://schemas.microsoft.com/office/drawing/2014/main" id="{A0E0394A-3313-43E0-9825-F554E5422F47}"/>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3276C8BD-A609-4EB7-A6FB-006D3E97FD0B}"/>
              </a:ext>
            </a:extLst>
          </p:cNvPr>
          <p:cNvSpPr>
            <a:spLocks noGrp="1"/>
          </p:cNvSpPr>
          <p:nvPr>
            <p:ph type="ftr" sz="quarter" idx="33"/>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2927060395"/>
      </p:ext>
    </p:extLst>
  </p:cSld>
  <p:clrMapOvr>
    <a:masterClrMapping/>
  </p:clrMapOvr>
  <p:extLst>
    <p:ext uri="{DCECCB84-F9BA-43D5-87BE-67443E8EF086}">
      <p15:sldGuideLst xmlns:p15="http://schemas.microsoft.com/office/powerpoint/2012/main">
        <p15:guide id="1" pos="393">
          <p15:clr>
            <a:srgbClr val="F26B43"/>
          </p15:clr>
        </p15:guide>
        <p15:guide id="2" pos="7287">
          <p15:clr>
            <a:srgbClr val="F26B43"/>
          </p15:clr>
        </p15:guide>
        <p15:guide id="3" orient="horz" pos="1117">
          <p15:clr>
            <a:srgbClr val="F26B43"/>
          </p15:clr>
        </p15:guide>
        <p15:guide id="4" orient="horz" pos="3974">
          <p15:clr>
            <a:srgbClr val="F26B43"/>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ree Pictures with Conten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B8ED12C-8C1A-4F6D-A9E7-0249501BE59D}"/>
              </a:ext>
            </a:extLst>
          </p:cNvPr>
          <p:cNvSpPr>
            <a:spLocks noGrp="1"/>
          </p:cNvSpPr>
          <p:nvPr>
            <p:ph type="sldNum" sz="quarter" idx="10"/>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4" name="Bildplatzhalter 3">
            <a:extLst>
              <a:ext uri="{FF2B5EF4-FFF2-40B4-BE49-F238E27FC236}">
                <a16:creationId xmlns:a16="http://schemas.microsoft.com/office/drawing/2014/main" id="{7423CB53-4470-4462-9146-EFEED281B435}"/>
              </a:ext>
            </a:extLst>
          </p:cNvPr>
          <p:cNvSpPr>
            <a:spLocks noGrp="1"/>
          </p:cNvSpPr>
          <p:nvPr>
            <p:ph type="pic" sz="quarter" idx="15" hasCustomPrompt="1"/>
          </p:nvPr>
        </p:nvSpPr>
        <p:spPr bwMode="gray">
          <a:xfrm>
            <a:off x="4440184" y="1772816"/>
            <a:ext cx="3312000" cy="194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Inhaltsplatzhalter 8">
            <a:extLst>
              <a:ext uri="{FF2B5EF4-FFF2-40B4-BE49-F238E27FC236}">
                <a16:creationId xmlns:a16="http://schemas.microsoft.com/office/drawing/2014/main" id="{46F00DDC-BD5D-4CF2-AF37-29B136BD351F}"/>
              </a:ext>
            </a:extLst>
          </p:cNvPr>
          <p:cNvSpPr>
            <a:spLocks noGrp="1"/>
          </p:cNvSpPr>
          <p:nvPr>
            <p:ph sz="quarter" idx="13" hasCustomPrompt="1"/>
          </p:nvPr>
        </p:nvSpPr>
        <p:spPr bwMode="gray">
          <a:xfrm>
            <a:off x="623392" y="3933320"/>
            <a:ext cx="3384000" cy="237600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Bildplatzhalter 3">
            <a:extLst>
              <a:ext uri="{FF2B5EF4-FFF2-40B4-BE49-F238E27FC236}">
                <a16:creationId xmlns:a16="http://schemas.microsoft.com/office/drawing/2014/main" id="{E856E5F2-671C-43D8-A6FA-92D6874B0880}"/>
              </a:ext>
            </a:extLst>
          </p:cNvPr>
          <p:cNvSpPr>
            <a:spLocks noGrp="1"/>
          </p:cNvSpPr>
          <p:nvPr>
            <p:ph type="pic" sz="quarter" idx="17" hasCustomPrompt="1"/>
          </p:nvPr>
        </p:nvSpPr>
        <p:spPr bwMode="gray">
          <a:xfrm>
            <a:off x="623393" y="1773238"/>
            <a:ext cx="3384000" cy="194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8" name="Bildplatzhalter 3">
            <a:extLst>
              <a:ext uri="{FF2B5EF4-FFF2-40B4-BE49-F238E27FC236}">
                <a16:creationId xmlns:a16="http://schemas.microsoft.com/office/drawing/2014/main" id="{DBC13F3F-0A67-4543-BAD9-4EAEB24BB01A}"/>
              </a:ext>
            </a:extLst>
          </p:cNvPr>
          <p:cNvSpPr>
            <a:spLocks noGrp="1"/>
          </p:cNvSpPr>
          <p:nvPr>
            <p:ph type="pic" sz="quarter" idx="18" hasCustomPrompt="1"/>
          </p:nvPr>
        </p:nvSpPr>
        <p:spPr bwMode="gray">
          <a:xfrm>
            <a:off x="8184608" y="1773238"/>
            <a:ext cx="3384000" cy="194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0" name="Titel 9">
            <a:extLst>
              <a:ext uri="{FF2B5EF4-FFF2-40B4-BE49-F238E27FC236}">
                <a16:creationId xmlns:a16="http://schemas.microsoft.com/office/drawing/2014/main" id="{DEB3A138-6C1F-4E1D-9691-71D6BAF85B14}"/>
              </a:ext>
            </a:extLst>
          </p:cNvPr>
          <p:cNvSpPr>
            <a:spLocks noGrp="1"/>
          </p:cNvSpPr>
          <p:nvPr>
            <p:ph type="title" hasCustomPrompt="1"/>
          </p:nvPr>
        </p:nvSpPr>
        <p:spPr bwMode="gray"/>
        <p:txBody>
          <a:bodyPr/>
          <a:lstStyle>
            <a:lvl1pPr>
              <a:defRPr/>
            </a:lvl1pPr>
          </a:lstStyle>
          <a:p>
            <a:r>
              <a:rPr lang="en-US" noProof="0" dirty="0"/>
              <a:t>Click to edit Master title style</a:t>
            </a:r>
          </a:p>
        </p:txBody>
      </p:sp>
      <p:sp>
        <p:nvSpPr>
          <p:cNvPr id="11" name="Inhaltsplatzhalter 8">
            <a:extLst>
              <a:ext uri="{FF2B5EF4-FFF2-40B4-BE49-F238E27FC236}">
                <a16:creationId xmlns:a16="http://schemas.microsoft.com/office/drawing/2014/main" id="{F87D3548-048E-40A5-ADF2-B68F908BEB74}"/>
              </a:ext>
            </a:extLst>
          </p:cNvPr>
          <p:cNvSpPr>
            <a:spLocks noGrp="1"/>
          </p:cNvSpPr>
          <p:nvPr>
            <p:ph sz="quarter" idx="19" hasCustomPrompt="1"/>
          </p:nvPr>
        </p:nvSpPr>
        <p:spPr bwMode="gray">
          <a:xfrm>
            <a:off x="4439800" y="3933056"/>
            <a:ext cx="3312000" cy="237600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Inhaltsplatzhalter 8">
            <a:extLst>
              <a:ext uri="{FF2B5EF4-FFF2-40B4-BE49-F238E27FC236}">
                <a16:creationId xmlns:a16="http://schemas.microsoft.com/office/drawing/2014/main" id="{C286CA78-ED96-4D20-9113-8CFBF7464539}"/>
              </a:ext>
            </a:extLst>
          </p:cNvPr>
          <p:cNvSpPr>
            <a:spLocks noGrp="1"/>
          </p:cNvSpPr>
          <p:nvPr>
            <p:ph sz="quarter" idx="20" hasCustomPrompt="1"/>
          </p:nvPr>
        </p:nvSpPr>
        <p:spPr bwMode="gray">
          <a:xfrm>
            <a:off x="8184224" y="3932792"/>
            <a:ext cx="3384000" cy="2376000"/>
          </a:xfrm>
        </p:spPr>
        <p:txBody>
          <a:bodyPr/>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41" name="Gruppieren 40">
            <a:extLst>
              <a:ext uri="{FF2B5EF4-FFF2-40B4-BE49-F238E27FC236}">
                <a16:creationId xmlns:a16="http://schemas.microsoft.com/office/drawing/2014/main" id="{337AAE8C-F9CF-405C-B561-CB8CC4B12B54}"/>
              </a:ext>
            </a:extLst>
          </p:cNvPr>
          <p:cNvGrpSpPr/>
          <p:nvPr userDrawn="1"/>
        </p:nvGrpSpPr>
        <p:grpSpPr bwMode="gray">
          <a:xfrm>
            <a:off x="4007768" y="-207392"/>
            <a:ext cx="4176464" cy="108000"/>
            <a:chOff x="4007768" y="-207392"/>
            <a:chExt cx="4176464" cy="108000"/>
          </a:xfrm>
        </p:grpSpPr>
        <p:sp>
          <p:nvSpPr>
            <p:cNvPr id="42" name="Freihandform: Form 41">
              <a:extLst>
                <a:ext uri="{FF2B5EF4-FFF2-40B4-BE49-F238E27FC236}">
                  <a16:creationId xmlns:a16="http://schemas.microsoft.com/office/drawing/2014/main" id="{48540807-26F0-44B1-8C12-8E022F0DFF5D}"/>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3" name="Freihandform: Form 42">
              <a:extLst>
                <a:ext uri="{FF2B5EF4-FFF2-40B4-BE49-F238E27FC236}">
                  <a16:creationId xmlns:a16="http://schemas.microsoft.com/office/drawing/2014/main" id="{7A67DC13-0293-4BB3-A792-DA1354331B16}"/>
                </a:ext>
              </a:extLst>
            </p:cNvPr>
            <p:cNvSpPr/>
            <p:nvPr userDrawn="1"/>
          </p:nvSpPr>
          <p:spPr bwMode="gray">
            <a:xfrm>
              <a:off x="44398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4" name="Freihandform: Form 43">
              <a:extLst>
                <a:ext uri="{FF2B5EF4-FFF2-40B4-BE49-F238E27FC236}">
                  <a16:creationId xmlns:a16="http://schemas.microsoft.com/office/drawing/2014/main" id="{489AED9F-C765-4CC5-A451-79E30046DF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5" name="Freihandform: Form 44">
              <a:extLst>
                <a:ext uri="{FF2B5EF4-FFF2-40B4-BE49-F238E27FC236}">
                  <a16:creationId xmlns:a16="http://schemas.microsoft.com/office/drawing/2014/main" id="{94D4D759-6912-4E31-9C2D-B2A6C2F9163C}"/>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6" name="Freihandform: Form 45">
              <a:extLst>
                <a:ext uri="{FF2B5EF4-FFF2-40B4-BE49-F238E27FC236}">
                  <a16:creationId xmlns:a16="http://schemas.microsoft.com/office/drawing/2014/main" id="{CDA2DF7B-A4FA-4EA8-A377-B50336EB9F00}"/>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Freihandform: Form 46">
              <a:extLst>
                <a:ext uri="{FF2B5EF4-FFF2-40B4-BE49-F238E27FC236}">
                  <a16:creationId xmlns:a16="http://schemas.microsoft.com/office/drawing/2014/main" id="{5EA95E23-9413-4A40-AE89-8EB9217B6A7C}"/>
                </a:ext>
              </a:extLst>
            </p:cNvPr>
            <p:cNvSpPr/>
            <p:nvPr userDrawn="1"/>
          </p:nvSpPr>
          <p:spPr bwMode="gray">
            <a:xfrm>
              <a:off x="818423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 name="Fußzeilenplatzhalter 1">
            <a:extLst>
              <a:ext uri="{FF2B5EF4-FFF2-40B4-BE49-F238E27FC236}">
                <a16:creationId xmlns:a16="http://schemas.microsoft.com/office/drawing/2014/main" id="{976366BB-CDD9-4CF6-9BAC-D7B8714FB5E7}"/>
              </a:ext>
            </a:extLst>
          </p:cNvPr>
          <p:cNvSpPr>
            <a:spLocks noGrp="1"/>
          </p:cNvSpPr>
          <p:nvPr>
            <p:ph type="ftr" sz="quarter" idx="21"/>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794072565"/>
      </p:ext>
    </p:extLst>
  </p:cSld>
  <p:clrMapOvr>
    <a:masterClrMapping/>
  </p:clrMapOvr>
  <p:extLst>
    <p:ext uri="{DCECCB84-F9BA-43D5-87BE-67443E8EF086}">
      <p15:sldGuideLst xmlns:p15="http://schemas.microsoft.com/office/powerpoint/2012/main">
        <p15:guide id="1" pos="393">
          <p15:clr>
            <a:srgbClr val="F26B43"/>
          </p15:clr>
        </p15:guide>
        <p15:guide id="2" orient="horz" pos="1117">
          <p15:clr>
            <a:srgbClr val="F26B43"/>
          </p15:clr>
        </p15:guide>
        <p15:guide id="3" orient="horz" pos="3974">
          <p15:clr>
            <a:srgbClr val="F26B43"/>
          </p15:clr>
        </p15:guide>
        <p15:guide id="4" pos="7287">
          <p15:clr>
            <a:srgbClr val="F26B43"/>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Full Size Picture with Titl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4C75B40B-9C48-4171-920D-3DBD2EB5B219}"/>
              </a:ext>
            </a:extLst>
          </p:cNvPr>
          <p:cNvSpPr>
            <a:spLocks noGrp="1"/>
          </p:cNvSpPr>
          <p:nvPr>
            <p:ph type="pic" sz="quarter" idx="13" hasCustomPrompt="1"/>
          </p:nvPr>
        </p:nvSpPr>
        <p:spPr bwMode="gray">
          <a:xfrm>
            <a:off x="192088" y="188913"/>
            <a:ext cx="11807825" cy="6480175"/>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 name="Titel 1">
            <a:extLst>
              <a:ext uri="{FF2B5EF4-FFF2-40B4-BE49-F238E27FC236}">
                <a16:creationId xmlns:a16="http://schemas.microsoft.com/office/drawing/2014/main" id="{98C89792-B02B-45D3-9167-613E5DF02D4A}"/>
              </a:ext>
            </a:extLst>
          </p:cNvPr>
          <p:cNvSpPr>
            <a:spLocks noGrp="1"/>
          </p:cNvSpPr>
          <p:nvPr>
            <p:ph type="title" hasCustomPrompt="1"/>
          </p:nvPr>
        </p:nvSpPr>
        <p:spPr bwMode="gray">
          <a:xfrm>
            <a:off x="3539627" y="5337220"/>
            <a:ext cx="8137192" cy="864000"/>
          </a:xfrm>
        </p:spPr>
        <p:txBody>
          <a:bodyPr anchor="b"/>
          <a:lstStyle>
            <a:lvl1pPr algn="r">
              <a:defRPr/>
            </a:lvl1pPr>
          </a:lstStyle>
          <a:p>
            <a:r>
              <a:rPr lang="en-US" noProof="0" dirty="0"/>
              <a:t>Click to edit Master title style</a:t>
            </a:r>
          </a:p>
        </p:txBody>
      </p:sp>
      <p:sp>
        <p:nvSpPr>
          <p:cNvPr id="3" name="Foliennummernplatzhalter 2">
            <a:extLst>
              <a:ext uri="{FF2B5EF4-FFF2-40B4-BE49-F238E27FC236}">
                <a16:creationId xmlns:a16="http://schemas.microsoft.com/office/drawing/2014/main" id="{CED6F269-5469-49D5-9DB6-17B053A5C524}"/>
              </a:ext>
            </a:extLst>
          </p:cNvPr>
          <p:cNvSpPr>
            <a:spLocks noGrp="1"/>
          </p:cNvSpPr>
          <p:nvPr>
            <p:ph type="sldNum" sz="quarter" idx="10"/>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5" name="Rechteck 4">
            <a:extLst>
              <a:ext uri="{FF2B5EF4-FFF2-40B4-BE49-F238E27FC236}">
                <a16:creationId xmlns:a16="http://schemas.microsoft.com/office/drawing/2014/main" id="{D78C334F-C120-413E-96B2-95ADFE6B75AF}"/>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Please make sure the text boxes have a smooth and calm background so that the text can be easily read.  Additional image layouts are available if this is not the case.</a:t>
            </a:r>
            <a:br>
              <a:rPr lang="en-US" sz="1200" dirty="0">
                <a:solidFill>
                  <a:srgbClr val="1E1E1E"/>
                </a:solidFill>
              </a:rPr>
            </a:br>
            <a:endParaRPr lang="en-US" sz="1200" dirty="0">
              <a:solidFill>
                <a:srgbClr val="1E1E1E"/>
              </a:solidFill>
            </a:endParaRPr>
          </a:p>
          <a:p>
            <a:pPr>
              <a:defRPr/>
            </a:pPr>
            <a:r>
              <a:rPr lang="en-US" sz="1200" dirty="0">
                <a:solidFill>
                  <a:srgbClr val="1E1E1E"/>
                </a:solidFill>
              </a:rPr>
              <a:t>Select the color of the page number depending on legibility. You can choose a white or black page number.</a:t>
            </a:r>
          </a:p>
          <a:p>
            <a:endParaRPr lang="en-US" sz="1200" dirty="0">
              <a:solidFill>
                <a:srgbClr val="1E1E1E"/>
              </a:solidFill>
            </a:endParaRPr>
          </a:p>
        </p:txBody>
      </p:sp>
      <p:grpSp>
        <p:nvGrpSpPr>
          <p:cNvPr id="6" name="Gruppieren 5">
            <a:extLst>
              <a:ext uri="{FF2B5EF4-FFF2-40B4-BE49-F238E27FC236}">
                <a16:creationId xmlns:a16="http://schemas.microsoft.com/office/drawing/2014/main" id="{36D683CA-3A8E-45AB-8EFD-EF13B59EB51B}"/>
              </a:ext>
            </a:extLst>
          </p:cNvPr>
          <p:cNvGrpSpPr/>
          <p:nvPr userDrawn="1"/>
        </p:nvGrpSpPr>
        <p:grpSpPr bwMode="gray">
          <a:xfrm>
            <a:off x="3071664" y="-207392"/>
            <a:ext cx="6048672" cy="108000"/>
            <a:chOff x="3071664" y="-207392"/>
            <a:chExt cx="6048672" cy="108000"/>
          </a:xfrm>
        </p:grpSpPr>
        <p:sp>
          <p:nvSpPr>
            <p:cNvPr id="7" name="Freihandform: Form 6">
              <a:extLst>
                <a:ext uri="{FF2B5EF4-FFF2-40B4-BE49-F238E27FC236}">
                  <a16:creationId xmlns:a16="http://schemas.microsoft.com/office/drawing/2014/main" id="{703DEFD9-671E-45F8-A479-558626D391D4}"/>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Freihandform: Form 7">
              <a:extLst>
                <a:ext uri="{FF2B5EF4-FFF2-40B4-BE49-F238E27FC236}">
                  <a16:creationId xmlns:a16="http://schemas.microsoft.com/office/drawing/2014/main" id="{DD4F2F7B-D5FC-41C2-96BA-57B8FB4A8E60}"/>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reihandform: Form 8">
              <a:extLst>
                <a:ext uri="{FF2B5EF4-FFF2-40B4-BE49-F238E27FC236}">
                  <a16:creationId xmlns:a16="http://schemas.microsoft.com/office/drawing/2014/main" id="{55D94C5C-654E-4E60-9AFB-F5104B3782B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Freihandform: Form 9">
              <a:extLst>
                <a:ext uri="{FF2B5EF4-FFF2-40B4-BE49-F238E27FC236}">
                  <a16:creationId xmlns:a16="http://schemas.microsoft.com/office/drawing/2014/main" id="{8D702950-0051-4F76-9CEA-ED63DD954269}"/>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Freihandform: Form 10">
              <a:extLst>
                <a:ext uri="{FF2B5EF4-FFF2-40B4-BE49-F238E27FC236}">
                  <a16:creationId xmlns:a16="http://schemas.microsoft.com/office/drawing/2014/main" id="{2CECA57B-B1B0-49B2-87A4-BD49D0719F7A}"/>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ihandform: Form 11">
              <a:extLst>
                <a:ext uri="{FF2B5EF4-FFF2-40B4-BE49-F238E27FC236}">
                  <a16:creationId xmlns:a16="http://schemas.microsoft.com/office/drawing/2014/main" id="{50B4FDD1-6403-40FA-855B-F659C30029A6}"/>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325177954"/>
      </p:ext>
    </p:extLst>
  </p:cSld>
  <p:clrMapOvr>
    <a:masterClrMapping/>
  </p:clrMapOvr>
  <p:extLst>
    <p:ext uri="{DCECCB84-F9BA-43D5-87BE-67443E8EF086}">
      <p15:sldGuideLst xmlns:p15="http://schemas.microsoft.com/office/powerpoint/2012/main">
        <p15:guide id="1" pos="121">
          <p15:clr>
            <a:srgbClr val="FBAE40"/>
          </p15:clr>
        </p15:guide>
        <p15:guide id="2" orient="horz" pos="119">
          <p15:clr>
            <a:srgbClr val="FBAE40"/>
          </p15:clr>
        </p15:guide>
        <p15:guide id="3" pos="7559">
          <p15:clr>
            <a:srgbClr val="FBAE40"/>
          </p15:clr>
        </p15:guide>
        <p15:guide id="4" orient="horz" pos="420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Full Size Picture with Conten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192088" y="188913"/>
            <a:ext cx="11807825" cy="6480175"/>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8688388" y="549275"/>
            <a:ext cx="3311525" cy="5759450"/>
          </a:xfrm>
          <a:solidFill>
            <a:schemeClr val="bg1"/>
          </a:solidFill>
        </p:spPr>
        <p:txBody>
          <a:bodyPr lIns="288000" tIns="1728000" rIns="288000" bIns="288000"/>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96136DB2-0241-45E9-9304-293529A4B1A3}"/>
              </a:ext>
            </a:extLst>
          </p:cNvPr>
          <p:cNvSpPr>
            <a:spLocks noGrp="1"/>
          </p:cNvSpPr>
          <p:nvPr>
            <p:ph type="title" hasCustomPrompt="1"/>
          </p:nvPr>
        </p:nvSpPr>
        <p:spPr bwMode="gray">
          <a:xfrm>
            <a:off x="8688388" y="549275"/>
            <a:ext cx="3311525" cy="1655589"/>
          </a:xfrm>
        </p:spPr>
        <p:txBody>
          <a:bodyPr lIns="288000" tIns="288000" rIns="288000" bIns="0" anchor="b" anchorCtr="0"/>
          <a:lstStyle>
            <a:lvl1pPr>
              <a:defRPr/>
            </a:lvl1pPr>
          </a:lstStyle>
          <a:p>
            <a:r>
              <a:rPr lang="en-US" noProof="0" dirty="0"/>
              <a:t>Click to edit Master title style</a:t>
            </a:r>
          </a:p>
        </p:txBody>
      </p:sp>
      <p:grpSp>
        <p:nvGrpSpPr>
          <p:cNvPr id="14" name="Gruppieren 13">
            <a:extLst>
              <a:ext uri="{FF2B5EF4-FFF2-40B4-BE49-F238E27FC236}">
                <a16:creationId xmlns:a16="http://schemas.microsoft.com/office/drawing/2014/main" id="{FB3367B4-392F-4A3C-88E1-54E1AA3EF2C4}"/>
              </a:ext>
            </a:extLst>
          </p:cNvPr>
          <p:cNvGrpSpPr/>
          <p:nvPr userDrawn="1"/>
        </p:nvGrpSpPr>
        <p:grpSpPr bwMode="gray">
          <a:xfrm>
            <a:off x="3071664" y="-207392"/>
            <a:ext cx="6048672" cy="108000"/>
            <a:chOff x="3071664" y="-207392"/>
            <a:chExt cx="6048672" cy="108000"/>
          </a:xfrm>
        </p:grpSpPr>
        <p:sp>
          <p:nvSpPr>
            <p:cNvPr id="15" name="Freihandform: Form 14">
              <a:extLst>
                <a:ext uri="{FF2B5EF4-FFF2-40B4-BE49-F238E27FC236}">
                  <a16:creationId xmlns:a16="http://schemas.microsoft.com/office/drawing/2014/main" id="{23E97105-BC5B-4F4B-8309-F30CFEB24F61}"/>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ihandform: Form 15">
              <a:extLst>
                <a:ext uri="{FF2B5EF4-FFF2-40B4-BE49-F238E27FC236}">
                  <a16:creationId xmlns:a16="http://schemas.microsoft.com/office/drawing/2014/main" id="{18CA6599-8CFE-4229-85DB-A828232E54C0}"/>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Freihandform: Form 16">
              <a:extLst>
                <a:ext uri="{FF2B5EF4-FFF2-40B4-BE49-F238E27FC236}">
                  <a16:creationId xmlns:a16="http://schemas.microsoft.com/office/drawing/2014/main" id="{065E23A5-5B98-49DE-8F37-9B8797CF29A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5422F81C-4B1B-41EF-B732-D312AF338AE7}"/>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275C0530-2D80-483E-9695-7C6E18A179C7}"/>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7AFF8CAA-3B77-4F8C-A466-9D7CF7FCEB47}"/>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3" name="Rechteck 12">
            <a:extLst>
              <a:ext uri="{FF2B5EF4-FFF2-40B4-BE49-F238E27FC236}">
                <a16:creationId xmlns:a16="http://schemas.microsoft.com/office/drawing/2014/main" id="{13C9AF67-271B-4947-AEFB-CF21A7EAF214}"/>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Select the color</a:t>
            </a:r>
            <a:br>
              <a:rPr lang="en-US" sz="1200" dirty="0">
                <a:solidFill>
                  <a:srgbClr val="1E1E1E"/>
                </a:solidFill>
              </a:rPr>
            </a:br>
            <a:r>
              <a:rPr lang="en-US" sz="1200" dirty="0">
                <a:solidFill>
                  <a:srgbClr val="1E1E1E"/>
                </a:solidFill>
              </a:rPr>
              <a:t>of the page number depending on legibility.</a:t>
            </a:r>
            <a:br>
              <a:rPr lang="en-US" sz="1200" dirty="0">
                <a:solidFill>
                  <a:srgbClr val="1E1E1E"/>
                </a:solidFill>
              </a:rPr>
            </a:br>
            <a:r>
              <a:rPr lang="en-US" sz="1200" dirty="0">
                <a:solidFill>
                  <a:srgbClr val="1E1E1E"/>
                </a:solidFill>
              </a:rPr>
              <a:t>You can choose a white</a:t>
            </a:r>
            <a:br>
              <a:rPr lang="en-US" sz="1200" dirty="0">
                <a:solidFill>
                  <a:srgbClr val="1E1E1E"/>
                </a:solidFill>
              </a:rPr>
            </a:br>
            <a:r>
              <a:rPr lang="en-US" sz="1200" dirty="0">
                <a:solidFill>
                  <a:srgbClr val="1E1E1E"/>
                </a:solidFill>
              </a:rPr>
              <a:t>or black page number.</a:t>
            </a:r>
          </a:p>
          <a:p>
            <a:endParaRPr lang="en-US" sz="1200" dirty="0">
              <a:solidFill>
                <a:srgbClr val="1E1E1E"/>
              </a:solidFill>
            </a:endParaRPr>
          </a:p>
        </p:txBody>
      </p:sp>
    </p:spTree>
    <p:extLst>
      <p:ext uri="{BB962C8B-B14F-4D97-AF65-F5344CB8AC3E}">
        <p14:creationId xmlns:p14="http://schemas.microsoft.com/office/powerpoint/2010/main" val="4177290311"/>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Pictures with Content">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D5BAC79C-AC59-4D20-A4F4-C2EA223DA67B}"/>
              </a:ext>
            </a:extLst>
          </p:cNvPr>
          <p:cNvSpPr>
            <a:spLocks noGrp="1"/>
          </p:cNvSpPr>
          <p:nvPr>
            <p:ph type="pic" sz="quarter" idx="13" hasCustomPrompt="1"/>
          </p:nvPr>
        </p:nvSpPr>
        <p:spPr bwMode="gray">
          <a:xfrm>
            <a:off x="192088" y="188912"/>
            <a:ext cx="5903911" cy="5904000"/>
          </a:xfrm>
          <a:custGeom>
            <a:avLst/>
            <a:gdLst>
              <a:gd name="connsiteX0" fmla="*/ 0 w 5903911"/>
              <a:gd name="connsiteY0" fmla="*/ 0 h 5904000"/>
              <a:gd name="connsiteX1" fmla="*/ 5903911 w 5903911"/>
              <a:gd name="connsiteY1" fmla="*/ 0 h 5904000"/>
              <a:gd name="connsiteX2" fmla="*/ 5903911 w 5903911"/>
              <a:gd name="connsiteY2" fmla="*/ 503784 h 5904000"/>
              <a:gd name="connsiteX3" fmla="*/ 4247728 w 5903911"/>
              <a:gd name="connsiteY3" fmla="*/ 503784 h 5904000"/>
              <a:gd name="connsiteX4" fmla="*/ 4247728 w 5903911"/>
              <a:gd name="connsiteY4" fmla="*/ 5904000 h 5904000"/>
              <a:gd name="connsiteX5" fmla="*/ 0 w 5903911"/>
              <a:gd name="connsiteY5" fmla="*/ 5904000 h 59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3911" h="5904000">
                <a:moveTo>
                  <a:pt x="0" y="0"/>
                </a:moveTo>
                <a:lnTo>
                  <a:pt x="5903911" y="0"/>
                </a:lnTo>
                <a:lnTo>
                  <a:pt x="5903911" y="503784"/>
                </a:lnTo>
                <a:lnTo>
                  <a:pt x="4247728" y="503784"/>
                </a:lnTo>
                <a:lnTo>
                  <a:pt x="4247728" y="5904000"/>
                </a:lnTo>
                <a:lnTo>
                  <a:pt x="0" y="5904000"/>
                </a:lnTo>
                <a:close/>
              </a:path>
            </a:pathLst>
          </a:custGeom>
          <a:solidFill>
            <a:schemeClr val="bg2"/>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hasCustomPrompt="1"/>
          </p:nvPr>
        </p:nvSpPr>
        <p:spPr bwMode="gray">
          <a:xfrm>
            <a:off x="8688388" y="2564904"/>
            <a:ext cx="2880000" cy="3743820"/>
          </a:xfrm>
          <a:solidFill>
            <a:schemeClr val="bg1"/>
          </a:solidFill>
        </p:spPr>
        <p:txBody>
          <a:bodyPr lIns="0" tIns="0" rIns="0" bIns="0"/>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hasCustomPrompt="1"/>
          </p:nvPr>
        </p:nvSpPr>
        <p:spPr bwMode="gray">
          <a:xfrm>
            <a:off x="8688388" y="771437"/>
            <a:ext cx="2880000" cy="1656000"/>
          </a:xfrm>
        </p:spPr>
        <p:txBody>
          <a:bodyPr anchor="b"/>
          <a:lstStyle>
            <a:lvl1pPr>
              <a:defRPr/>
            </a:lvl1pPr>
          </a:lstStyle>
          <a:p>
            <a:r>
              <a:rPr lang="en-US" noProof="0" dirty="0"/>
              <a:t>Click to edit Master title style</a:t>
            </a:r>
          </a:p>
        </p:txBody>
      </p:sp>
      <p:sp>
        <p:nvSpPr>
          <p:cNvPr id="6" name="Bildplatzhalter 3">
            <a:extLst>
              <a:ext uri="{FF2B5EF4-FFF2-40B4-BE49-F238E27FC236}">
                <a16:creationId xmlns:a16="http://schemas.microsoft.com/office/drawing/2014/main" id="{D3F78C6A-1FEE-4EF7-912D-F640BD169B7B}"/>
              </a:ext>
            </a:extLst>
          </p:cNvPr>
          <p:cNvSpPr>
            <a:spLocks noGrp="1"/>
          </p:cNvSpPr>
          <p:nvPr>
            <p:ph type="pic" sz="quarter" idx="15" hasCustomPrompt="1"/>
          </p:nvPr>
        </p:nvSpPr>
        <p:spPr bwMode="gray">
          <a:xfrm>
            <a:off x="4511824" y="765088"/>
            <a:ext cx="3959695" cy="5904000"/>
          </a:xfrm>
          <a:solidFill>
            <a:schemeClr val="bg2"/>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grpSp>
        <p:nvGrpSpPr>
          <p:cNvPr id="16" name="Gruppieren 15">
            <a:extLst>
              <a:ext uri="{FF2B5EF4-FFF2-40B4-BE49-F238E27FC236}">
                <a16:creationId xmlns:a16="http://schemas.microsoft.com/office/drawing/2014/main" id="{6BD99C1E-9030-440F-BA46-0628D9DA3AD0}"/>
              </a:ext>
            </a:extLst>
          </p:cNvPr>
          <p:cNvGrpSpPr/>
          <p:nvPr userDrawn="1"/>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8DBD5368-6669-4DE3-87A3-2D2E27950FC6}"/>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D765DA19-F58E-4369-BBEC-0E4D7897142C}"/>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56AB13CE-57CB-46E5-A1C4-96B3B4BE11C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19AEF5B1-023F-41E5-B7CB-C9D8CFC44F25}"/>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67B4789F-420B-4625-9257-4C446B980D39}"/>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896311D5-6FEA-4B6B-B591-8D14D7CCBCA4}"/>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7F8DF279-CB5C-46DC-B4A1-D6F23E1DE130}"/>
              </a:ext>
            </a:extLst>
          </p:cNvPr>
          <p:cNvSpPr>
            <a:spLocks noGrp="1"/>
          </p:cNvSpPr>
          <p:nvPr>
            <p:ph type="ftr" sz="quarter" idx="16"/>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2308736696"/>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guide id="5" pos="5473">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12" name="Bildplatzhalter 3">
            <a:extLst>
              <a:ext uri="{FF2B5EF4-FFF2-40B4-BE49-F238E27FC236}">
                <a16:creationId xmlns:a16="http://schemas.microsoft.com/office/drawing/2014/main" id="{1371B121-9BC3-450C-A2E2-E6848BF51123}"/>
              </a:ext>
            </a:extLst>
          </p:cNvPr>
          <p:cNvSpPr>
            <a:spLocks noGrp="1"/>
          </p:cNvSpPr>
          <p:nvPr>
            <p:ph type="pic" sz="quarter" idx="20" hasCustomPrompt="1"/>
          </p:nvPr>
        </p:nvSpPr>
        <p:spPr bwMode="gray">
          <a:xfrm>
            <a:off x="191343" y="188640"/>
            <a:ext cx="11808569" cy="3240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1" name="Bildplatzhalter 3">
            <a:extLst>
              <a:ext uri="{FF2B5EF4-FFF2-40B4-BE49-F238E27FC236}">
                <a16:creationId xmlns:a16="http://schemas.microsoft.com/office/drawing/2014/main" id="{640E9695-E03F-4CB6-AE08-99B9D9F72DC4}"/>
              </a:ext>
            </a:extLst>
          </p:cNvPr>
          <p:cNvSpPr>
            <a:spLocks noGrp="1"/>
          </p:cNvSpPr>
          <p:nvPr>
            <p:ph type="pic" sz="quarter" idx="22" hasCustomPrompt="1"/>
          </p:nvPr>
        </p:nvSpPr>
        <p:spPr bwMode="gray">
          <a:xfrm>
            <a:off x="191344" y="3501008"/>
            <a:ext cx="11808569" cy="316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3" name="Textplatzhalter 2">
            <a:extLst>
              <a:ext uri="{FF2B5EF4-FFF2-40B4-BE49-F238E27FC236}">
                <a16:creationId xmlns:a16="http://schemas.microsoft.com/office/drawing/2014/main" id="{E5435D3C-C2C8-454A-99E8-9ED4649D3BFE}"/>
              </a:ext>
            </a:extLst>
          </p:cNvPr>
          <p:cNvSpPr>
            <a:spLocks noGrp="1"/>
          </p:cNvSpPr>
          <p:nvPr>
            <p:ph type="body" sz="quarter" idx="21" hasCustomPrompt="1"/>
          </p:nvPr>
        </p:nvSpPr>
        <p:spPr bwMode="gray">
          <a:xfrm>
            <a:off x="335627" y="3645352"/>
            <a:ext cx="3024069" cy="2880000"/>
          </a:xfrm>
        </p:spPr>
        <p:txBody>
          <a:bodyPr tIns="0" bIns="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vl6pPr marL="0" indent="0">
              <a:buNone/>
              <a:defRPr sz="1200">
                <a:latin typeface="+mn-lt"/>
              </a:defRPr>
            </a:lvl6pPr>
            <a:lvl7pPr marL="0" indent="0">
              <a:buNone/>
              <a:defRPr sz="1200">
                <a:latin typeface="+mn-lt"/>
              </a:defRPr>
            </a:lvl7pPr>
            <a:lvl8pPr marL="0" indent="0">
              <a:buNone/>
              <a:defRPr sz="1200">
                <a:latin typeface="+mn-lt"/>
              </a:defRPr>
            </a:lvl8pPr>
            <a:lvl9pPr marL="0" indent="0">
              <a:buNone/>
              <a:defRPr sz="1200">
                <a:latin typeface="+mn-lt"/>
              </a:defRPr>
            </a:lvl9pPr>
          </a:lstStyle>
          <a:p>
            <a:pPr lvl="0"/>
            <a:r>
              <a:rPr lang="en-US" noProof="0" dirty="0"/>
              <a:t>Captions</a:t>
            </a:r>
          </a:p>
        </p:txBody>
      </p:sp>
      <p:sp>
        <p:nvSpPr>
          <p:cNvPr id="14" name="Textplatzhalter 2">
            <a:extLst>
              <a:ext uri="{FF2B5EF4-FFF2-40B4-BE49-F238E27FC236}">
                <a16:creationId xmlns:a16="http://schemas.microsoft.com/office/drawing/2014/main" id="{8BF0880E-48EB-42EB-AA7A-D5836CD8A537}"/>
              </a:ext>
            </a:extLst>
          </p:cNvPr>
          <p:cNvSpPr>
            <a:spLocks noGrp="1"/>
          </p:cNvSpPr>
          <p:nvPr>
            <p:ph type="body" sz="quarter" idx="23" hasCustomPrompt="1"/>
          </p:nvPr>
        </p:nvSpPr>
        <p:spPr bwMode="gray">
          <a:xfrm>
            <a:off x="8832571" y="332656"/>
            <a:ext cx="3024069" cy="2952000"/>
          </a:xfrm>
        </p:spPr>
        <p:txBody>
          <a:bodyPr tIns="0" bIns="0" anchor="b"/>
          <a:lstStyle>
            <a:lvl1pPr marL="0" indent="0" algn="r">
              <a:buFont typeface="Arial" panose="020B0604020202020204" pitchFamily="34" charset="0"/>
              <a:buNone/>
              <a:defRPr sz="1200">
                <a:latin typeface="+mn-lt"/>
              </a:defRPr>
            </a:lvl1pPr>
            <a:lvl2pPr marL="0" indent="0" algn="r">
              <a:buFont typeface="Arial" panose="020B0604020202020204" pitchFamily="34" charset="0"/>
              <a:buNone/>
              <a:defRPr sz="1200">
                <a:latin typeface="+mn-lt"/>
              </a:defRPr>
            </a:lvl2pPr>
            <a:lvl3pPr marL="0" indent="0" algn="r">
              <a:buNone/>
              <a:defRPr sz="1200">
                <a:latin typeface="+mn-lt"/>
              </a:defRPr>
            </a:lvl3pPr>
            <a:lvl4pPr marL="0" indent="0" algn="r">
              <a:buNone/>
              <a:defRPr sz="1200">
                <a:latin typeface="+mn-lt"/>
              </a:defRPr>
            </a:lvl4pPr>
            <a:lvl5pPr marL="0" indent="0" algn="r">
              <a:buNone/>
              <a:defRPr sz="1200">
                <a:latin typeface="+mn-lt"/>
              </a:defRPr>
            </a:lvl5pPr>
            <a:lvl6pPr marL="0" indent="0" algn="r">
              <a:buNone/>
              <a:defRPr sz="1200">
                <a:latin typeface="+mn-lt"/>
              </a:defRPr>
            </a:lvl6pPr>
            <a:lvl7pPr marL="0" indent="0" algn="r">
              <a:buNone/>
              <a:defRPr sz="1200">
                <a:latin typeface="+mn-lt"/>
              </a:defRPr>
            </a:lvl7pPr>
            <a:lvl8pPr marL="0" indent="0" algn="r">
              <a:buNone/>
              <a:defRPr sz="1200">
                <a:latin typeface="+mn-lt"/>
              </a:defRPr>
            </a:lvl8pPr>
            <a:lvl9pPr marL="0" indent="0" algn="r">
              <a:buNone/>
              <a:defRPr sz="1200">
                <a:latin typeface="+mn-lt"/>
              </a:defRPr>
            </a:lvl9pPr>
          </a:lstStyle>
          <a:p>
            <a:pPr lvl="0"/>
            <a:r>
              <a:rPr lang="en-US" noProof="0" dirty="0"/>
              <a:t>Captions</a:t>
            </a:r>
          </a:p>
        </p:txBody>
      </p:sp>
      <p:grpSp>
        <p:nvGrpSpPr>
          <p:cNvPr id="18" name="Gruppieren 17">
            <a:extLst>
              <a:ext uri="{FF2B5EF4-FFF2-40B4-BE49-F238E27FC236}">
                <a16:creationId xmlns:a16="http://schemas.microsoft.com/office/drawing/2014/main" id="{321B1058-900F-4C8E-8BA5-9F078471CC1D}"/>
              </a:ext>
            </a:extLst>
          </p:cNvPr>
          <p:cNvGrpSpPr/>
          <p:nvPr userDrawn="1"/>
        </p:nvGrpSpPr>
        <p:grpSpPr bwMode="gray">
          <a:xfrm>
            <a:off x="3071664" y="-207392"/>
            <a:ext cx="6048672" cy="108000"/>
            <a:chOff x="3071664" y="-207392"/>
            <a:chExt cx="6048672" cy="108000"/>
          </a:xfrm>
        </p:grpSpPr>
        <p:sp>
          <p:nvSpPr>
            <p:cNvPr id="19" name="Freihandform: Form 18">
              <a:extLst>
                <a:ext uri="{FF2B5EF4-FFF2-40B4-BE49-F238E27FC236}">
                  <a16:creationId xmlns:a16="http://schemas.microsoft.com/office/drawing/2014/main" id="{3CD2CD93-BC1F-4B18-91C2-31FD82F29A0B}"/>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29503916-5C92-4F1D-BF50-62C75DF46F82}"/>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1F09BC55-4493-422B-8964-3C125680F2D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D4FD357E-A9B7-46DA-853F-C9F32CB786B9}"/>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F50E4B1F-DF41-4E8D-B3D2-C79F41977183}"/>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033C48B0-B4B5-43E6-B9B3-4188E67AF202}"/>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5" name="Rechteck 14">
            <a:extLst>
              <a:ext uri="{FF2B5EF4-FFF2-40B4-BE49-F238E27FC236}">
                <a16:creationId xmlns:a16="http://schemas.microsoft.com/office/drawing/2014/main" id="{9871A9D6-CCCE-4DB1-B907-35A96FD51FEB}"/>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Please make sure the text boxes have a smooth and calm background so that the text can be easily read.  Additional image layouts are available if this is not the case.</a:t>
            </a:r>
          </a:p>
          <a:p>
            <a:pPr>
              <a:defRPr/>
            </a:pPr>
            <a:br>
              <a:rPr lang="en-US" sz="1200" dirty="0">
                <a:solidFill>
                  <a:srgbClr val="1E1E1E"/>
                </a:solidFill>
              </a:rPr>
            </a:br>
            <a:r>
              <a:rPr lang="en-US" sz="1200" dirty="0">
                <a:solidFill>
                  <a:srgbClr val="1E1E1E"/>
                </a:solidFill>
              </a:rPr>
              <a:t>Select the color of the page number depending on legibility. You can choose a white or black page number.</a:t>
            </a:r>
          </a:p>
          <a:p>
            <a:endParaRPr lang="en-US" sz="1200" dirty="0">
              <a:solidFill>
                <a:srgbClr val="1E1E1E"/>
              </a:solidFill>
            </a:endParaRPr>
          </a:p>
        </p:txBody>
      </p:sp>
    </p:spTree>
    <p:extLst>
      <p:ext uri="{BB962C8B-B14F-4D97-AF65-F5344CB8AC3E}">
        <p14:creationId xmlns:p14="http://schemas.microsoft.com/office/powerpoint/2010/main" val="1724753938"/>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llage with Content">
    <p:spTree>
      <p:nvGrpSpPr>
        <p:cNvPr id="1" name=""/>
        <p:cNvGrpSpPr/>
        <p:nvPr/>
      </p:nvGrpSpPr>
      <p:grpSpPr>
        <a:xfrm>
          <a:off x="0" y="0"/>
          <a:ext cx="0" cy="0"/>
          <a:chOff x="0" y="0"/>
          <a:chExt cx="0" cy="0"/>
        </a:xfrm>
      </p:grpSpPr>
      <p:sp>
        <p:nvSpPr>
          <p:cNvPr id="10" name="Bildplatzhalter 3">
            <a:extLst>
              <a:ext uri="{FF2B5EF4-FFF2-40B4-BE49-F238E27FC236}">
                <a16:creationId xmlns:a16="http://schemas.microsoft.com/office/drawing/2014/main" id="{D9CAD6F3-9D2C-4063-BE8B-B68CEF17A8CD}"/>
              </a:ext>
            </a:extLst>
          </p:cNvPr>
          <p:cNvSpPr>
            <a:spLocks noGrp="1"/>
          </p:cNvSpPr>
          <p:nvPr>
            <p:ph type="pic" sz="quarter" idx="18" hasCustomPrompt="1"/>
          </p:nvPr>
        </p:nvSpPr>
        <p:spPr bwMode="gray">
          <a:xfrm>
            <a:off x="9212794" y="3789040"/>
            <a:ext cx="2808000" cy="172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6168336" y="188640"/>
            <a:ext cx="2952000" cy="6480448"/>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5" name="Foliennummernplatzhalter 4"/>
          <p:cNvSpPr>
            <a:spLocks noGrp="1"/>
          </p:cNvSpPr>
          <p:nvPr>
            <p:ph type="sldNum" sz="quarter" idx="12"/>
          </p:nvPr>
        </p:nvSpPr>
        <p:spPr bwMode="gray"/>
        <p:txBody>
          <a:bodyPr/>
          <a:lstStyle/>
          <a:p>
            <a:fld id="{CE82B8A1-0CCE-4815-9668-383D7DE7D8B4}" type="slidenum">
              <a:rPr lang="en-US" smtClean="0">
                <a:solidFill>
                  <a:srgbClr val="1E1E1E"/>
                </a:solidFill>
              </a:rPr>
              <a:pPr/>
              <a:t>‹#›</a:t>
            </a:fld>
            <a:endParaRPr lang="en-US" dirty="0">
              <a:solidFill>
                <a:srgbClr val="1E1E1E"/>
              </a:solidFill>
            </a:endParaRPr>
          </a:p>
        </p:txBody>
      </p:sp>
      <p:sp>
        <p:nvSpPr>
          <p:cNvPr id="8" name="Bildplatzhalter 3">
            <a:extLst>
              <a:ext uri="{FF2B5EF4-FFF2-40B4-BE49-F238E27FC236}">
                <a16:creationId xmlns:a16="http://schemas.microsoft.com/office/drawing/2014/main" id="{36899CE4-8C06-4BD8-B3E1-78B58E452E12}"/>
              </a:ext>
            </a:extLst>
          </p:cNvPr>
          <p:cNvSpPr>
            <a:spLocks noGrp="1"/>
          </p:cNvSpPr>
          <p:nvPr>
            <p:ph type="pic" sz="quarter" idx="16" hasCustomPrompt="1"/>
          </p:nvPr>
        </p:nvSpPr>
        <p:spPr bwMode="gray">
          <a:xfrm>
            <a:off x="9192344" y="188640"/>
            <a:ext cx="2808000" cy="172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9" name="Bildplatzhalter 3">
            <a:extLst>
              <a:ext uri="{FF2B5EF4-FFF2-40B4-BE49-F238E27FC236}">
                <a16:creationId xmlns:a16="http://schemas.microsoft.com/office/drawing/2014/main" id="{270F9862-F2B9-4BFC-838A-1BDB7146C487}"/>
              </a:ext>
            </a:extLst>
          </p:cNvPr>
          <p:cNvSpPr>
            <a:spLocks noGrp="1"/>
          </p:cNvSpPr>
          <p:nvPr>
            <p:ph type="pic" sz="quarter" idx="17" hasCustomPrompt="1"/>
          </p:nvPr>
        </p:nvSpPr>
        <p:spPr bwMode="gray">
          <a:xfrm>
            <a:off x="9202449" y="1988840"/>
            <a:ext cx="2808000" cy="17280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12" name="Bildplatzhalter 3">
            <a:extLst>
              <a:ext uri="{FF2B5EF4-FFF2-40B4-BE49-F238E27FC236}">
                <a16:creationId xmlns:a16="http://schemas.microsoft.com/office/drawing/2014/main" id="{1371B121-9BC3-450C-A2E2-E6848BF51123}"/>
              </a:ext>
            </a:extLst>
          </p:cNvPr>
          <p:cNvSpPr>
            <a:spLocks noGrp="1"/>
          </p:cNvSpPr>
          <p:nvPr>
            <p:ph type="pic" sz="quarter" idx="20" hasCustomPrompt="1"/>
          </p:nvPr>
        </p:nvSpPr>
        <p:spPr bwMode="gray">
          <a:xfrm>
            <a:off x="3072000" y="188640"/>
            <a:ext cx="3024000" cy="3528200"/>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3" name="Textplatzhalter 2">
            <a:extLst>
              <a:ext uri="{FF2B5EF4-FFF2-40B4-BE49-F238E27FC236}">
                <a16:creationId xmlns:a16="http://schemas.microsoft.com/office/drawing/2014/main" id="{E5435D3C-C2C8-454A-99E8-9ED4649D3BFE}"/>
              </a:ext>
            </a:extLst>
          </p:cNvPr>
          <p:cNvSpPr>
            <a:spLocks noGrp="1"/>
          </p:cNvSpPr>
          <p:nvPr>
            <p:ph type="body" sz="quarter" idx="21" hasCustomPrompt="1"/>
          </p:nvPr>
        </p:nvSpPr>
        <p:spPr bwMode="gray">
          <a:xfrm>
            <a:off x="623888" y="4005064"/>
            <a:ext cx="5327456" cy="2304000"/>
          </a:xfrm>
        </p:spPr>
        <p:txBody>
          <a:bodyPr tIns="0" bIns="0"/>
          <a:lstStyle>
            <a:lvl1pPr>
              <a:defRPr/>
            </a:lvl1pPr>
            <a:lvl2pPr>
              <a:defRPr/>
            </a:lvl2pPr>
            <a:lvl3pPr>
              <a:defRPr/>
            </a:lvl3pPr>
            <a:lvl4pPr>
              <a:defRPr/>
            </a:lvl4pPr>
            <a:lvl5pPr>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19" name="Gruppieren 18">
            <a:extLst>
              <a:ext uri="{FF2B5EF4-FFF2-40B4-BE49-F238E27FC236}">
                <a16:creationId xmlns:a16="http://schemas.microsoft.com/office/drawing/2014/main" id="{989E1020-8CD7-434F-9900-0B79D28C7A16}"/>
              </a:ext>
            </a:extLst>
          </p:cNvPr>
          <p:cNvGrpSpPr/>
          <p:nvPr userDrawn="1"/>
        </p:nvGrpSpPr>
        <p:grpSpPr bwMode="gray">
          <a:xfrm>
            <a:off x="3071664" y="-207392"/>
            <a:ext cx="6048672" cy="108000"/>
            <a:chOff x="3071664" y="-207392"/>
            <a:chExt cx="6048672" cy="108000"/>
          </a:xfrm>
        </p:grpSpPr>
        <p:sp>
          <p:nvSpPr>
            <p:cNvPr id="20" name="Freihandform: Form 19">
              <a:extLst>
                <a:ext uri="{FF2B5EF4-FFF2-40B4-BE49-F238E27FC236}">
                  <a16:creationId xmlns:a16="http://schemas.microsoft.com/office/drawing/2014/main" id="{FC1DB742-A946-462E-BCA6-F3C2F4528A05}"/>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5A68E154-C955-4C62-B594-A9A531867678}"/>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0DA8F495-B28C-45F0-AAB2-0A0A4EFF8A5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BB95262F-87DB-417D-B41C-9FA3E08FF8F7}"/>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9B4F2045-7890-43BF-8E5A-55AEB574BEA9}"/>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ihandform: Form 24">
              <a:extLst>
                <a:ext uri="{FF2B5EF4-FFF2-40B4-BE49-F238E27FC236}">
                  <a16:creationId xmlns:a16="http://schemas.microsoft.com/office/drawing/2014/main" id="{F847547F-8E20-4DFF-BAEC-6DEDBAD330E3}"/>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 name="Fußzeilenplatzhalter 1">
            <a:extLst>
              <a:ext uri="{FF2B5EF4-FFF2-40B4-BE49-F238E27FC236}">
                <a16:creationId xmlns:a16="http://schemas.microsoft.com/office/drawing/2014/main" id="{86965705-930E-409E-AD3B-B1A5925021FD}"/>
              </a:ext>
            </a:extLst>
          </p:cNvPr>
          <p:cNvSpPr>
            <a:spLocks noGrp="1"/>
          </p:cNvSpPr>
          <p:nvPr>
            <p:ph type="ftr" sz="quarter" idx="22"/>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2385196555"/>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4201">
          <p15:clr>
            <a:srgbClr val="FBAE40"/>
          </p15:clr>
        </p15:guide>
        <p15:guide id="4" orient="horz" pos="119">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1424592" y="6489352"/>
            <a:ext cx="504454" cy="108000"/>
          </a:xfrm>
        </p:spPr>
        <p:txBody>
          <a:bodyPr/>
          <a:lstStyle/>
          <a:p>
            <a:fld id="{CE82B8A1-0CCE-4815-9668-383D7DE7D8B4}" type="slidenum">
              <a:rPr lang="en-US" smtClean="0">
                <a:solidFill>
                  <a:srgbClr val="1E1E1E"/>
                </a:solidFill>
              </a:rPr>
              <a:pPr/>
              <a:t>‹#›</a:t>
            </a:fld>
            <a:endParaRPr lang="en-US" dirty="0">
              <a:solidFill>
                <a:srgbClr val="1E1E1E"/>
              </a:solidFill>
            </a:endParaRPr>
          </a:p>
        </p:txBody>
      </p:sp>
      <p:grpSp>
        <p:nvGrpSpPr>
          <p:cNvPr id="17" name="Gruppieren 16">
            <a:extLst>
              <a:ext uri="{FF2B5EF4-FFF2-40B4-BE49-F238E27FC236}">
                <a16:creationId xmlns:a16="http://schemas.microsoft.com/office/drawing/2014/main" id="{8E73828C-E1AE-4F3A-8851-B1AF74DC3EF9}"/>
              </a:ext>
            </a:extLst>
          </p:cNvPr>
          <p:cNvGrpSpPr/>
          <p:nvPr userDrawn="1"/>
        </p:nvGrpSpPr>
        <p:grpSpPr bwMode="gray">
          <a:xfrm>
            <a:off x="3071664" y="-207392"/>
            <a:ext cx="6048672" cy="108000"/>
            <a:chOff x="3071664" y="-207392"/>
            <a:chExt cx="6048672" cy="108000"/>
          </a:xfrm>
        </p:grpSpPr>
        <p:sp>
          <p:nvSpPr>
            <p:cNvPr id="18" name="Freihandform: Form 17">
              <a:extLst>
                <a:ext uri="{FF2B5EF4-FFF2-40B4-BE49-F238E27FC236}">
                  <a16:creationId xmlns:a16="http://schemas.microsoft.com/office/drawing/2014/main" id="{C60EE41F-1766-4711-B102-75DDD9AD9D13}"/>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99E0E32A-934C-4E21-A7D7-E12FA3A21491}"/>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ihandform: Form 19">
              <a:extLst>
                <a:ext uri="{FF2B5EF4-FFF2-40B4-BE49-F238E27FC236}">
                  <a16:creationId xmlns:a16="http://schemas.microsoft.com/office/drawing/2014/main" id="{1A830B49-A1EC-4BD2-AC1E-EE0EEB31700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ihandform: Form 20">
              <a:extLst>
                <a:ext uri="{FF2B5EF4-FFF2-40B4-BE49-F238E27FC236}">
                  <a16:creationId xmlns:a16="http://schemas.microsoft.com/office/drawing/2014/main" id="{0C813F1A-43FE-4280-AEEF-C4580BDDD33B}"/>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D5D31129-A918-4BF8-AE31-4B322E312D35}"/>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F05EF609-CB49-4C41-AB23-90F1F12280DD}"/>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Fußzeilenplatzhalter 2">
            <a:extLst>
              <a:ext uri="{FF2B5EF4-FFF2-40B4-BE49-F238E27FC236}">
                <a16:creationId xmlns:a16="http://schemas.microsoft.com/office/drawing/2014/main" id="{C395D1B3-CCE3-45E3-A630-49ADCCEFABF1}"/>
              </a:ext>
            </a:extLst>
          </p:cNvPr>
          <p:cNvSpPr>
            <a:spLocks noGrp="1"/>
          </p:cNvSpPr>
          <p:nvPr>
            <p:ph type="ftr" sz="quarter" idx="13"/>
          </p:nvPr>
        </p:nvSpPr>
        <p:spPr bwMode="gray"/>
        <p:txBody>
          <a:bodyPr/>
          <a:lstStyle/>
          <a:p>
            <a:r>
              <a:rPr lang="en-US">
                <a:solidFill>
                  <a:srgbClr val="1E1E1E"/>
                </a:solidFill>
              </a:rPr>
              <a:t>Footnote: Please insert appropriate company</a:t>
            </a:r>
            <a:endParaRPr lang="de-DE" dirty="0">
              <a:solidFill>
                <a:srgbClr val="1E1E1E"/>
              </a:solidFill>
            </a:endParaRPr>
          </a:p>
        </p:txBody>
      </p:sp>
    </p:spTree>
    <p:extLst>
      <p:ext uri="{BB962C8B-B14F-4D97-AF65-F5344CB8AC3E}">
        <p14:creationId xmlns:p14="http://schemas.microsoft.com/office/powerpoint/2010/main" val="3845578726"/>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4" name="Medienplatzhalter 3">
            <a:extLst>
              <a:ext uri="{FF2B5EF4-FFF2-40B4-BE49-F238E27FC236}">
                <a16:creationId xmlns:a16="http://schemas.microsoft.com/office/drawing/2014/main" id="{4EE7FA2A-7300-4E0E-A515-196E20598EF5}"/>
              </a:ext>
            </a:extLst>
          </p:cNvPr>
          <p:cNvSpPr>
            <a:spLocks noGrp="1"/>
          </p:cNvSpPr>
          <p:nvPr>
            <p:ph type="media" sz="quarter" idx="13" hasCustomPrompt="1"/>
          </p:nvPr>
        </p:nvSpPr>
        <p:spPr bwMode="gray">
          <a:xfrm>
            <a:off x="0" y="0"/>
            <a:ext cx="12192000" cy="6858000"/>
          </a:xfrm>
          <a:solidFill>
            <a:schemeClr val="bg2"/>
          </a:solidFill>
          <a:ln>
            <a:noFill/>
          </a:ln>
        </p:spPr>
        <p:txBody>
          <a:bodyPr bIns="504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video by clicking on the symbol</a:t>
            </a:r>
          </a:p>
        </p:txBody>
      </p:sp>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1424592" y="6489352"/>
            <a:ext cx="504454" cy="108000"/>
          </a:xfrm>
        </p:spPr>
        <p:txBody>
          <a:bodyPr/>
          <a:lstStyle/>
          <a:p>
            <a:fld id="{CE82B8A1-0CCE-4815-9668-383D7DE7D8B4}" type="slidenum">
              <a:rPr lang="en-US" smtClean="0">
                <a:solidFill>
                  <a:srgbClr val="1E1E1E"/>
                </a:solidFill>
              </a:rPr>
              <a:pPr/>
              <a:t>‹#›</a:t>
            </a:fld>
            <a:endParaRPr lang="en-US" dirty="0">
              <a:solidFill>
                <a:srgbClr val="1E1E1E"/>
              </a:solidFill>
            </a:endParaRPr>
          </a:p>
        </p:txBody>
      </p:sp>
      <p:grpSp>
        <p:nvGrpSpPr>
          <p:cNvPr id="12" name="Gruppieren 11">
            <a:extLst>
              <a:ext uri="{FF2B5EF4-FFF2-40B4-BE49-F238E27FC236}">
                <a16:creationId xmlns:a16="http://schemas.microsoft.com/office/drawing/2014/main" id="{70589B0A-BA30-4CAA-882E-A999A2324972}"/>
              </a:ext>
            </a:extLst>
          </p:cNvPr>
          <p:cNvGrpSpPr/>
          <p:nvPr userDrawn="1"/>
        </p:nvGrpSpPr>
        <p:grpSpPr bwMode="gray">
          <a:xfrm>
            <a:off x="3071664" y="-207392"/>
            <a:ext cx="6048672" cy="108000"/>
            <a:chOff x="3071664" y="-207392"/>
            <a:chExt cx="6048672" cy="108000"/>
          </a:xfrm>
        </p:grpSpPr>
        <p:sp>
          <p:nvSpPr>
            <p:cNvPr id="13" name="Freihandform: Form 12">
              <a:extLst>
                <a:ext uri="{FF2B5EF4-FFF2-40B4-BE49-F238E27FC236}">
                  <a16:creationId xmlns:a16="http://schemas.microsoft.com/office/drawing/2014/main" id="{12ECCA91-9122-4475-87D1-7F993AE0BDE9}"/>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ihandform: Form 13">
              <a:extLst>
                <a:ext uri="{FF2B5EF4-FFF2-40B4-BE49-F238E27FC236}">
                  <a16:creationId xmlns:a16="http://schemas.microsoft.com/office/drawing/2014/main" id="{F2CFCDEC-1292-44B7-9B65-1D820F228E9F}"/>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ihandform: Form 14">
              <a:extLst>
                <a:ext uri="{FF2B5EF4-FFF2-40B4-BE49-F238E27FC236}">
                  <a16:creationId xmlns:a16="http://schemas.microsoft.com/office/drawing/2014/main" id="{E66C5163-83B9-4377-92E8-9F3165EE487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ihandform: Form 15">
              <a:extLst>
                <a:ext uri="{FF2B5EF4-FFF2-40B4-BE49-F238E27FC236}">
                  <a16:creationId xmlns:a16="http://schemas.microsoft.com/office/drawing/2014/main" id="{50B0011B-98C3-438C-B81B-FD3DE64E8700}"/>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Freihandform: Form 16">
              <a:extLst>
                <a:ext uri="{FF2B5EF4-FFF2-40B4-BE49-F238E27FC236}">
                  <a16:creationId xmlns:a16="http://schemas.microsoft.com/office/drawing/2014/main" id="{99E365E8-AC1A-4D9B-92CE-F16035E4FB82}"/>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ihandform: Form 17">
              <a:extLst>
                <a:ext uri="{FF2B5EF4-FFF2-40B4-BE49-F238E27FC236}">
                  <a16:creationId xmlns:a16="http://schemas.microsoft.com/office/drawing/2014/main" id="{2A1633A0-EB1F-47EA-BB0F-C3F41FE42000}"/>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1" name="Rechteck 10">
            <a:extLst>
              <a:ext uri="{FF2B5EF4-FFF2-40B4-BE49-F238E27FC236}">
                <a16:creationId xmlns:a16="http://schemas.microsoft.com/office/drawing/2014/main" id="{11E76821-062B-4795-A54A-AC903E1E04E7}"/>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r>
              <a:rPr lang="en-US" sz="1200" dirty="0">
                <a:solidFill>
                  <a:srgbClr val="1E1E1E"/>
                </a:solidFill>
                <a:latin typeface="DraegerSanBol"/>
              </a:rPr>
              <a:t>Note:</a:t>
            </a:r>
          </a:p>
          <a:p>
            <a:pPr>
              <a:defRPr/>
            </a:pPr>
            <a:r>
              <a:rPr lang="en-US" sz="1200" dirty="0">
                <a:solidFill>
                  <a:srgbClr val="1E1E1E"/>
                </a:solidFill>
              </a:rPr>
              <a:t>Select the color of the page number depending on legibility. You can choose a white or black page number.</a:t>
            </a:r>
          </a:p>
          <a:p>
            <a:endParaRPr lang="en-US" sz="1200" dirty="0">
              <a:solidFill>
                <a:srgbClr val="1E1E1E"/>
              </a:solidFill>
            </a:endParaRPr>
          </a:p>
        </p:txBody>
      </p:sp>
    </p:spTree>
    <p:extLst>
      <p:ext uri="{BB962C8B-B14F-4D97-AF65-F5344CB8AC3E}">
        <p14:creationId xmlns:p14="http://schemas.microsoft.com/office/powerpoint/2010/main" val="234878632"/>
      </p:ext>
    </p:extLst>
  </p:cSld>
  <p:clrMapOvr>
    <a:masterClrMapping/>
  </p:clrMapOvr>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75A4B4C7-747A-4615-974E-D0005E6719DF}"/>
              </a:ext>
            </a:extLst>
          </p:cNvPr>
          <p:cNvSpPr/>
          <p:nvPr userDrawn="1"/>
        </p:nvSpPr>
        <p:spPr bwMode="gray">
          <a:xfrm>
            <a:off x="191344" y="188913"/>
            <a:ext cx="11808569" cy="6480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1424592" y="6489352"/>
            <a:ext cx="504454" cy="108000"/>
          </a:xfrm>
        </p:spPr>
        <p:txBody>
          <a:bodyPr/>
          <a:lstStyle>
            <a:lvl1pPr>
              <a:defRPr>
                <a:solidFill>
                  <a:schemeClr val="bg1"/>
                </a:solidFill>
              </a:defRPr>
            </a:lvl1pPr>
          </a:lstStyle>
          <a:p>
            <a:fld id="{CE82B8A1-0CCE-4815-9668-383D7DE7D8B4}" type="slidenum">
              <a:rPr lang="en-US" smtClean="0">
                <a:solidFill>
                  <a:prstClr val="white"/>
                </a:solidFill>
              </a:rPr>
              <a:pPr/>
              <a:t>‹#›</a:t>
            </a:fld>
            <a:endParaRPr lang="en-US" dirty="0">
              <a:solidFill>
                <a:prstClr val="white"/>
              </a:solidFill>
            </a:endParaRPr>
          </a:p>
        </p:txBody>
      </p:sp>
      <p:sp>
        <p:nvSpPr>
          <p:cNvPr id="3" name="Titel 2">
            <a:extLst>
              <a:ext uri="{FF2B5EF4-FFF2-40B4-BE49-F238E27FC236}">
                <a16:creationId xmlns:a16="http://schemas.microsoft.com/office/drawing/2014/main" id="{DC75916E-A1CA-4E69-BF32-1A927E7D8909}"/>
              </a:ext>
            </a:extLst>
          </p:cNvPr>
          <p:cNvSpPr>
            <a:spLocks noGrp="1"/>
          </p:cNvSpPr>
          <p:nvPr>
            <p:ph type="title" hasCustomPrompt="1"/>
          </p:nvPr>
        </p:nvSpPr>
        <p:spPr bwMode="gray">
          <a:xfrm>
            <a:off x="1558923" y="1413072"/>
            <a:ext cx="9072000" cy="2664000"/>
          </a:xfrm>
        </p:spPr>
        <p:txBody>
          <a:bodyPr anchor="b"/>
          <a:lstStyle>
            <a:lvl1pPr>
              <a:defRPr sz="9600">
                <a:solidFill>
                  <a:schemeClr val="bg1"/>
                </a:solidFill>
                <a:latin typeface="DraegerWalbaum" pitchFamily="2" charset="0"/>
              </a:defRPr>
            </a:lvl1pPr>
          </a:lstStyle>
          <a:p>
            <a:r>
              <a:rPr lang="en-US" noProof="0" dirty="0"/>
              <a:t>Closing</a:t>
            </a:r>
          </a:p>
        </p:txBody>
      </p:sp>
      <p:sp>
        <p:nvSpPr>
          <p:cNvPr id="26" name="Untertitel 2">
            <a:extLst>
              <a:ext uri="{FF2B5EF4-FFF2-40B4-BE49-F238E27FC236}">
                <a16:creationId xmlns:a16="http://schemas.microsoft.com/office/drawing/2014/main" id="{B955DD62-B3F0-4193-89DF-A6B3EC9767C2}"/>
              </a:ext>
            </a:extLst>
          </p:cNvPr>
          <p:cNvSpPr>
            <a:spLocks noGrp="1"/>
          </p:cNvSpPr>
          <p:nvPr>
            <p:ph type="subTitle" idx="1" hasCustomPrompt="1"/>
          </p:nvPr>
        </p:nvSpPr>
        <p:spPr bwMode="gray">
          <a:xfrm>
            <a:off x="2783632" y="4220654"/>
            <a:ext cx="7847292" cy="720000"/>
          </a:xfrm>
          <a:noFill/>
        </p:spPr>
        <p:txBody>
          <a:bodyPr wrap="square" lIns="0" tIns="0" rIns="0" bIns="0" anchor="t"/>
          <a:lstStyle>
            <a:lvl1pPr marL="0" indent="0" algn="l">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400">
                <a:solidFill>
                  <a:schemeClr val="bg1"/>
                </a:solidFill>
              </a:defRPr>
            </a:lvl2pPr>
            <a:lvl3pPr marL="0" indent="0" algn="l">
              <a:buFont typeface="Arial" panose="020B0604020202020204" pitchFamily="34" charset="0"/>
              <a:buNone/>
              <a:defRPr sz="1400">
                <a:solidFill>
                  <a:schemeClr val="bg1"/>
                </a:solidFill>
              </a:defRPr>
            </a:lvl3pPr>
            <a:lvl4pPr marL="0" indent="0" algn="l">
              <a:buFont typeface="Arial" panose="020B0604020202020204" pitchFamily="34" charset="0"/>
              <a:buNone/>
              <a:defRPr sz="1400">
                <a:solidFill>
                  <a:schemeClr val="bg1"/>
                </a:solidFill>
              </a:defRPr>
            </a:lvl4pPr>
            <a:lvl5pPr marL="0" indent="0" algn="l">
              <a:buFont typeface="Arial" panose="020B0604020202020204" pitchFamily="34" charset="0"/>
              <a:buNone/>
              <a:defRPr sz="1400">
                <a:solidFill>
                  <a:schemeClr val="bg1"/>
                </a:solidFill>
              </a:defRPr>
            </a:lvl5pPr>
            <a:lvl6pPr marL="0" indent="0" algn="l">
              <a:buFont typeface="Arial" panose="020B0604020202020204" pitchFamily="34" charset="0"/>
              <a:buNone/>
              <a:defRPr sz="1400">
                <a:solidFill>
                  <a:schemeClr val="bg1"/>
                </a:solidFill>
              </a:defRPr>
            </a:lvl6pPr>
            <a:lvl7pPr marL="0" indent="0" algn="l">
              <a:buFont typeface="Arial" panose="020B0604020202020204" pitchFamily="34" charset="0"/>
              <a:buNone/>
              <a:defRPr sz="1400">
                <a:solidFill>
                  <a:schemeClr val="bg1"/>
                </a:solidFill>
              </a:defRPr>
            </a:lvl7pPr>
            <a:lvl8pPr marL="0" indent="0" algn="l">
              <a:buFont typeface="Arial" panose="020B0604020202020204" pitchFamily="34" charset="0"/>
              <a:buNone/>
              <a:defRPr sz="1400">
                <a:solidFill>
                  <a:schemeClr val="bg1"/>
                </a:solidFill>
              </a:defRPr>
            </a:lvl8pPr>
            <a:lvl9pPr marL="0" indent="0" algn="l">
              <a:buFont typeface="Arial" panose="020B0604020202020204" pitchFamily="34" charset="0"/>
              <a:buNone/>
              <a:defRPr sz="1400">
                <a:solidFill>
                  <a:schemeClr val="bg1"/>
                </a:solidFill>
              </a:defRPr>
            </a:lvl9pPr>
          </a:lstStyle>
          <a:p>
            <a:pPr lvl="0"/>
            <a:r>
              <a:rPr lang="en-US" noProof="0" dirty="0"/>
              <a:t>Click to edit Master title style</a:t>
            </a:r>
          </a:p>
          <a:p>
            <a:pPr lvl="1"/>
            <a:r>
              <a:rPr lang="en-US" noProof="0" dirty="0"/>
              <a:t>Second level</a:t>
            </a:r>
          </a:p>
        </p:txBody>
      </p:sp>
      <p:cxnSp>
        <p:nvCxnSpPr>
          <p:cNvPr id="27" name="Gerader Verbinder 26">
            <a:extLst>
              <a:ext uri="{FF2B5EF4-FFF2-40B4-BE49-F238E27FC236}">
                <a16:creationId xmlns:a16="http://schemas.microsoft.com/office/drawing/2014/main" id="{B3BA5703-EB09-435D-AF87-109CA1492C62}"/>
              </a:ext>
            </a:extLst>
          </p:cNvPr>
          <p:cNvCxnSpPr>
            <a:cxnSpLocks/>
          </p:cNvCxnSpPr>
          <p:nvPr userDrawn="1"/>
        </p:nvCxnSpPr>
        <p:spPr bwMode="gray">
          <a:xfrm>
            <a:off x="1558925" y="4293096"/>
            <a:ext cx="10806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uppieren 14">
            <a:extLst>
              <a:ext uri="{FF2B5EF4-FFF2-40B4-BE49-F238E27FC236}">
                <a16:creationId xmlns:a16="http://schemas.microsoft.com/office/drawing/2014/main" id="{55805D2B-8903-4C43-BAC5-B25A2102578F}"/>
              </a:ext>
            </a:extLst>
          </p:cNvPr>
          <p:cNvGrpSpPr/>
          <p:nvPr userDrawn="1"/>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299E4FC5-4CA5-4890-BE44-C6ABBA444B20}"/>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ihandform: Form 18">
              <a:extLst>
                <a:ext uri="{FF2B5EF4-FFF2-40B4-BE49-F238E27FC236}">
                  <a16:creationId xmlns:a16="http://schemas.microsoft.com/office/drawing/2014/main" id="{CB37906A-CD73-43B7-B056-00534CF4404B}"/>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ihandform: Form 21">
              <a:extLst>
                <a:ext uri="{FF2B5EF4-FFF2-40B4-BE49-F238E27FC236}">
                  <a16:creationId xmlns:a16="http://schemas.microsoft.com/office/drawing/2014/main" id="{5E88FE8D-2EF4-4EDD-9725-5484C2F8EC0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ihandform: Form 22">
              <a:extLst>
                <a:ext uri="{FF2B5EF4-FFF2-40B4-BE49-F238E27FC236}">
                  <a16:creationId xmlns:a16="http://schemas.microsoft.com/office/drawing/2014/main" id="{66883720-A36C-4932-9070-8698B2795D7F}"/>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ihandform: Form 23">
              <a:extLst>
                <a:ext uri="{FF2B5EF4-FFF2-40B4-BE49-F238E27FC236}">
                  <a16:creationId xmlns:a16="http://schemas.microsoft.com/office/drawing/2014/main" id="{1E50F954-1662-4675-BE78-53D1B5A5E25E}"/>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ihandform: Form 24">
              <a:extLst>
                <a:ext uri="{FF2B5EF4-FFF2-40B4-BE49-F238E27FC236}">
                  <a16:creationId xmlns:a16="http://schemas.microsoft.com/office/drawing/2014/main" id="{1EC92DC9-CB05-4E6B-ABB8-B2A4418D9E6C}"/>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 name="Fußzeilenplatzhalter 3">
            <a:extLst>
              <a:ext uri="{FF2B5EF4-FFF2-40B4-BE49-F238E27FC236}">
                <a16:creationId xmlns:a16="http://schemas.microsoft.com/office/drawing/2014/main" id="{0421355A-9D7F-4771-A163-DDD4ED3786A1}"/>
              </a:ext>
            </a:extLst>
          </p:cNvPr>
          <p:cNvSpPr>
            <a:spLocks noGrp="1"/>
          </p:cNvSpPr>
          <p:nvPr>
            <p:ph type="ftr" sz="quarter" idx="13"/>
          </p:nvPr>
        </p:nvSpPr>
        <p:spPr bwMode="gray"/>
        <p:txBody>
          <a:bodyPr/>
          <a:lstStyle>
            <a:lvl1pPr>
              <a:defRPr>
                <a:solidFill>
                  <a:schemeClr val="bg1"/>
                </a:solidFill>
              </a:defRPr>
            </a:lvl1pPr>
          </a:lstStyle>
          <a:p>
            <a:r>
              <a:rPr lang="en-US">
                <a:solidFill>
                  <a:prstClr val="white"/>
                </a:solidFill>
              </a:rPr>
              <a:t>Footnote: Please insert appropriate company</a:t>
            </a:r>
            <a:endParaRPr lang="de-DE" dirty="0">
              <a:solidFill>
                <a:prstClr val="white"/>
              </a:solidFill>
            </a:endParaRPr>
          </a:p>
        </p:txBody>
      </p:sp>
    </p:spTree>
    <p:extLst>
      <p:ext uri="{BB962C8B-B14F-4D97-AF65-F5344CB8AC3E}">
        <p14:creationId xmlns:p14="http://schemas.microsoft.com/office/powerpoint/2010/main" val="42095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animEffect transition="in" filter="fade">
                                      <p:cBhvr>
                                        <p:cTn id="15" dur="1000"/>
                                        <p:tgtEl>
                                          <p:spTgt spid="26">
                                            <p:txEl>
                                              <p:pRg st="0" end="0"/>
                                            </p:txEl>
                                          </p:spTgt>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26">
                                            <p:txEl>
                                              <p:pRg st="1" end="1"/>
                                            </p:txEl>
                                          </p:spTgt>
                                        </p:tgtEl>
                                        <p:attrNameLst>
                                          <p:attrName>style.visibility</p:attrName>
                                        </p:attrNameLst>
                                      </p:cBhvr>
                                      <p:to>
                                        <p:strVal val="visible"/>
                                      </p:to>
                                    </p:set>
                                    <p:animEffect transition="in" filter="fade">
                                      <p:cBhvr>
                                        <p:cTn id="19" dur="10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build="p">
        <p:tmplLst>
          <p:tmpl lvl="1">
            <p:tnLst>
              <p:par>
                <p:cTn presetID="10"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1000"/>
                        <p:tgtEl>
                          <p:spTgt spid="26"/>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1000"/>
                        <p:tgtEl>
                          <p:spTgt spid="26"/>
                        </p:tgtEl>
                      </p:cBhvr>
                    </p:animEffect>
                  </p:childTnLst>
                </p:cTn>
              </p:par>
            </p:tnLst>
          </p:tmpl>
        </p:tmplLst>
      </p:bldP>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guide id="5" orient="horz" pos="2568">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blank" preserve="1">
  <p:cSld name="Claim">
    <p:spTree>
      <p:nvGrpSpPr>
        <p:cNvPr id="1" name=""/>
        <p:cNvGrpSpPr/>
        <p:nvPr/>
      </p:nvGrpSpPr>
      <p:grpSpPr>
        <a:xfrm>
          <a:off x="0" y="0"/>
          <a:ext cx="0" cy="0"/>
          <a:chOff x="0" y="0"/>
          <a:chExt cx="0" cy="0"/>
        </a:xfrm>
      </p:grpSpPr>
      <p:grpSp>
        <p:nvGrpSpPr>
          <p:cNvPr id="10" name="Gruppieren 9">
            <a:extLst>
              <a:ext uri="{FF2B5EF4-FFF2-40B4-BE49-F238E27FC236}">
                <a16:creationId xmlns:a16="http://schemas.microsoft.com/office/drawing/2014/main" id="{B7BCCCEC-1576-42CB-AD93-6C82B9DDDBD9}"/>
              </a:ext>
            </a:extLst>
          </p:cNvPr>
          <p:cNvGrpSpPr/>
          <p:nvPr userDrawn="1"/>
        </p:nvGrpSpPr>
        <p:grpSpPr bwMode="gray">
          <a:xfrm>
            <a:off x="3071664" y="-207392"/>
            <a:ext cx="6048672" cy="108000"/>
            <a:chOff x="3071664" y="-207392"/>
            <a:chExt cx="6048672" cy="108000"/>
          </a:xfrm>
        </p:grpSpPr>
        <p:sp>
          <p:nvSpPr>
            <p:cNvPr id="11" name="Freihandform: Form 10">
              <a:extLst>
                <a:ext uri="{FF2B5EF4-FFF2-40B4-BE49-F238E27FC236}">
                  <a16:creationId xmlns:a16="http://schemas.microsoft.com/office/drawing/2014/main" id="{ED459E4D-9C57-4B7E-BCDA-F4C9C9845544}"/>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ihandform: Form 11">
              <a:extLst>
                <a:ext uri="{FF2B5EF4-FFF2-40B4-BE49-F238E27FC236}">
                  <a16:creationId xmlns:a16="http://schemas.microsoft.com/office/drawing/2014/main" id="{3CC54014-A514-40DC-8710-7D2E69AF94AF}"/>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Freihandform: Form 12">
              <a:extLst>
                <a:ext uri="{FF2B5EF4-FFF2-40B4-BE49-F238E27FC236}">
                  <a16:creationId xmlns:a16="http://schemas.microsoft.com/office/drawing/2014/main" id="{D96EC4D0-A413-447F-8CAE-A50EFC189DD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ihandform: Form 13">
              <a:extLst>
                <a:ext uri="{FF2B5EF4-FFF2-40B4-BE49-F238E27FC236}">
                  <a16:creationId xmlns:a16="http://schemas.microsoft.com/office/drawing/2014/main" id="{C113D463-D579-4803-9CBF-699859F6C6D4}"/>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ihandform: Form 14">
              <a:extLst>
                <a:ext uri="{FF2B5EF4-FFF2-40B4-BE49-F238E27FC236}">
                  <a16:creationId xmlns:a16="http://schemas.microsoft.com/office/drawing/2014/main" id="{048541F6-BB65-4DC0-95D0-F3A5E090B12F}"/>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ihandform: Form 15">
              <a:extLst>
                <a:ext uri="{FF2B5EF4-FFF2-40B4-BE49-F238E27FC236}">
                  <a16:creationId xmlns:a16="http://schemas.microsoft.com/office/drawing/2014/main" id="{7D30A383-503F-46D5-8292-39970642B367}"/>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8" name="Grafik 17">
            <a:extLst>
              <a:ext uri="{FF2B5EF4-FFF2-40B4-BE49-F238E27FC236}">
                <a16:creationId xmlns:a16="http://schemas.microsoft.com/office/drawing/2014/main" id="{0E344180-3E9A-476D-962C-ADB749928E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2746348" y="3060766"/>
            <a:ext cx="6699304" cy="493200"/>
          </a:xfrm>
          <a:prstGeom prst="rect">
            <a:avLst/>
          </a:prstGeom>
        </p:spPr>
      </p:pic>
    </p:spTree>
    <p:extLst>
      <p:ext uri="{BB962C8B-B14F-4D97-AF65-F5344CB8AC3E}">
        <p14:creationId xmlns:p14="http://schemas.microsoft.com/office/powerpoint/2010/main" val="238246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par>
                          <p:cTn id="8" fill="hold">
                            <p:stCondLst>
                              <p:cond delay="2000"/>
                            </p:stCondLst>
                            <p:childTnLst>
                              <p:par>
                                <p:cTn id="9" presetID="6" presetClass="emph" presetSubtype="0" repeatCount="indefinite" autoRev="1" fill="hold" nodeType="afterEffect">
                                  <p:stCondLst>
                                    <p:cond delay="0"/>
                                  </p:stCondLst>
                                  <p:childTnLst>
                                    <p:animScale>
                                      <p:cBhvr>
                                        <p:cTn id="10" dur="2000" fill="hold"/>
                                        <p:tgtEl>
                                          <p:spTgt spid="18"/>
                                        </p:tgtEl>
                                      </p:cBhvr>
                                      <p:by x="103000" y="103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Intro Video - Claim">
    <p:bg bwMode="ltGray">
      <p:bgPr>
        <a:solidFill>
          <a:schemeClr val="tx1"/>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609604A-A64D-6685-F94B-56E564510EC4}"/>
              </a:ext>
            </a:extLst>
          </p:cNvPr>
          <p:cNvSpPr/>
          <p:nvPr userDrawn="1"/>
        </p:nvSpPr>
        <p:spPr>
          <a:xfrm>
            <a:off x="1055440" y="2492895"/>
            <a:ext cx="4968552" cy="103192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lnSpc>
                <a:spcPct val="95000"/>
              </a:lnSpc>
              <a:spcAft>
                <a:spcPts val="300"/>
              </a:spcAft>
            </a:pPr>
            <a:r>
              <a:rPr lang="en-US" sz="8000" spc="20" baseline="0" dirty="0">
                <a:solidFill>
                  <a:schemeClr val="tx2"/>
                </a:solidFill>
                <a:latin typeface="Draeger Pangea Medium" panose="020B0604000000000000" pitchFamily="34" charset="0"/>
                <a:ea typeface="Draeger Pangea Medium" panose="020B0604000000000000" pitchFamily="34" charset="0"/>
              </a:rPr>
              <a:t>for Life</a:t>
            </a:r>
          </a:p>
        </p:txBody>
      </p:sp>
      <p:grpSp>
        <p:nvGrpSpPr>
          <p:cNvPr id="4" name="Gruppieren 3">
            <a:extLst>
              <a:ext uri="{FF2B5EF4-FFF2-40B4-BE49-F238E27FC236}">
                <a16:creationId xmlns:a16="http://schemas.microsoft.com/office/drawing/2014/main" id="{0196625D-2B97-E624-9A51-EB8BFC4CB440}"/>
              </a:ext>
            </a:extLst>
          </p:cNvPr>
          <p:cNvGrpSpPr/>
          <p:nvPr userDrawn="1"/>
        </p:nvGrpSpPr>
        <p:grpSpPr>
          <a:xfrm>
            <a:off x="992958" y="1364583"/>
            <a:ext cx="5804072" cy="984297"/>
            <a:chOff x="992958" y="1364583"/>
            <a:chExt cx="5804072" cy="984297"/>
          </a:xfrm>
        </p:grpSpPr>
        <p:sp>
          <p:nvSpPr>
            <p:cNvPr id="5" name="Rechteck 4">
              <a:extLst>
                <a:ext uri="{FF2B5EF4-FFF2-40B4-BE49-F238E27FC236}">
                  <a16:creationId xmlns:a16="http://schemas.microsoft.com/office/drawing/2014/main" id="{0C24FD6C-FA49-522E-EB53-BBE4AC8B2AA4}"/>
                </a:ext>
              </a:extLst>
            </p:cNvPr>
            <p:cNvSpPr/>
            <p:nvPr userDrawn="1"/>
          </p:nvSpPr>
          <p:spPr>
            <a:xfrm>
              <a:off x="992958" y="1364583"/>
              <a:ext cx="5328592" cy="9842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lnSpc>
                  <a:spcPct val="95000"/>
                </a:lnSpc>
                <a:spcAft>
                  <a:spcPts val="300"/>
                </a:spcAft>
              </a:pPr>
              <a:r>
                <a:rPr lang="en-US" sz="8000" kern="0" spc="-230" baseline="0" dirty="0">
                  <a:solidFill>
                    <a:schemeClr val="bg1"/>
                  </a:solidFill>
                  <a:latin typeface="Draeger Pangea Medium" panose="020B0604000000000000" pitchFamily="34" charset="0"/>
                  <a:ea typeface="Draeger Pangea Medium" panose="020B0604000000000000" pitchFamily="34" charset="0"/>
                </a:rPr>
                <a:t>T</a:t>
              </a:r>
              <a:endParaRPr lang="en-US" sz="8000" spc="0" baseline="0" dirty="0">
                <a:solidFill>
                  <a:schemeClr val="bg1"/>
                </a:solidFill>
                <a:latin typeface="Draeger Pangea Medium" panose="020B0604000000000000" pitchFamily="34" charset="0"/>
                <a:ea typeface="Draeger Pangea Medium" panose="020B0604000000000000" pitchFamily="34" charset="0"/>
              </a:endParaRPr>
            </a:p>
          </p:txBody>
        </p:sp>
        <p:sp>
          <p:nvSpPr>
            <p:cNvPr id="6" name="Rechteck 5">
              <a:extLst>
                <a:ext uri="{FF2B5EF4-FFF2-40B4-BE49-F238E27FC236}">
                  <a16:creationId xmlns:a16="http://schemas.microsoft.com/office/drawing/2014/main" id="{0DB13F7D-B156-D0EA-4DB2-ACA980574774}"/>
                </a:ext>
              </a:extLst>
            </p:cNvPr>
            <p:cNvSpPr/>
            <p:nvPr userDrawn="1"/>
          </p:nvSpPr>
          <p:spPr>
            <a:xfrm>
              <a:off x="1468438" y="1364583"/>
              <a:ext cx="5328592" cy="9842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lnSpc>
                  <a:spcPct val="95000"/>
                </a:lnSpc>
                <a:spcAft>
                  <a:spcPts val="300"/>
                </a:spcAft>
              </a:pPr>
              <a:r>
                <a:rPr lang="en-US" sz="8000" kern="0" spc="20" baseline="0" dirty="0">
                  <a:solidFill>
                    <a:schemeClr val="bg1"/>
                  </a:solidFill>
                  <a:latin typeface="Draeger Pangea Medium" panose="020B0604000000000000" pitchFamily="34" charset="0"/>
                  <a:ea typeface="Draeger Pangea Medium" panose="020B0604000000000000" pitchFamily="34" charset="0"/>
                </a:rPr>
                <a:t>echnology</a:t>
              </a:r>
              <a:endParaRPr lang="en-US" sz="8000" spc="20" baseline="0" dirty="0">
                <a:solidFill>
                  <a:schemeClr val="bg1"/>
                </a:solidFill>
                <a:latin typeface="Draeger Pangea Medium" panose="020B0604000000000000" pitchFamily="34" charset="0"/>
                <a:ea typeface="Draeger Pangea Medium" panose="020B0604000000000000" pitchFamily="34" charset="0"/>
              </a:endParaRPr>
            </a:p>
          </p:txBody>
        </p:sp>
      </p:grpSp>
      <p:sp>
        <p:nvSpPr>
          <p:cNvPr id="7" name="Rechteck 6">
            <a:extLst>
              <a:ext uri="{FF2B5EF4-FFF2-40B4-BE49-F238E27FC236}">
                <a16:creationId xmlns:a16="http://schemas.microsoft.com/office/drawing/2014/main" id="{E7653E02-2F0B-0E98-6CC8-8253BC59214A}"/>
              </a:ext>
            </a:extLst>
          </p:cNvPr>
          <p:cNvSpPr/>
          <p:nvPr userDrawn="1"/>
        </p:nvSpPr>
        <p:spPr>
          <a:xfrm>
            <a:off x="1104900" y="4057650"/>
            <a:ext cx="742628" cy="10477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300"/>
              </a:spcAft>
            </a:pPr>
            <a:endParaRPr lang="en-US" sz="1400" dirty="0">
              <a:solidFill>
                <a:schemeClr val="tx1"/>
              </a:solidFill>
            </a:endParaRPr>
          </a:p>
        </p:txBody>
      </p:sp>
      <p:pic>
        <p:nvPicPr>
          <p:cNvPr id="8" name="Grafik 7">
            <a:extLst>
              <a:ext uri="{FF2B5EF4-FFF2-40B4-BE49-F238E27FC236}">
                <a16:creationId xmlns:a16="http://schemas.microsoft.com/office/drawing/2014/main" id="{F755D082-2734-9CA0-7F4A-37116605109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a:off x="1141142" y="4624213"/>
            <a:ext cx="1833040" cy="710382"/>
          </a:xfrm>
          <a:prstGeom prst="rect">
            <a:avLst/>
          </a:prstGeom>
        </p:spPr>
      </p:pic>
    </p:spTree>
    <p:extLst>
      <p:ext uri="{BB962C8B-B14F-4D97-AF65-F5344CB8AC3E}">
        <p14:creationId xmlns:p14="http://schemas.microsoft.com/office/powerpoint/2010/main" val="3369252609"/>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1" grpId="1" nodeType="withEffect">
                                  <p:stCondLst>
                                    <p:cond delay="0"/>
                                  </p:stCondLst>
                                  <p:childTnLst>
                                    <p:set>
                                      <p:cBhvr override="childStyle">
                                        <p:cTn id="6" dur="1100"/>
                                        <p:tgtEl>
                                          <p:spTgt spid="2"/>
                                        </p:tgtEl>
                                        <p:attrNameLst>
                                          <p:attrName>style.color</p:attrName>
                                        </p:attrNameLst>
                                      </p:cBhvr>
                                      <p:to>
                                        <p:clrVal>
                                          <a:schemeClr val="bg1"/>
                                        </p:clrVal>
                                      </p:to>
                                    </p:set>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3" presetClass="emph" presetSubtype="2" fill="hold" grpId="2" nodeType="withEffect">
                                  <p:stCondLst>
                                    <p:cond delay="800"/>
                                  </p:stCondLst>
                                  <p:childTnLst>
                                    <p:animClr clrSpc="rgb" dir="cw">
                                      <p:cBhvr override="childStyle">
                                        <p:cTn id="23" dur="1500" fill="hold"/>
                                        <p:tgtEl>
                                          <p:spTgt spid="2"/>
                                        </p:tgtEl>
                                        <p:attrNameLst>
                                          <p:attrName>style.color</p:attrName>
                                        </p:attrNameLst>
                                      </p:cBhvr>
                                      <p:to>
                                        <a:schemeClr val="tx2"/>
                                      </p:to>
                                    </p:animClr>
                                  </p:childTnLst>
                                </p:cTn>
                              </p:par>
                              <p:par>
                                <p:cTn id="24" presetID="23" presetClass="entr" presetSubtype="272" fill="hold" nodeType="withEffect">
                                  <p:stCondLst>
                                    <p:cond delay="130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2/3*#ppt_w"/>
                                          </p:val>
                                        </p:tav>
                                        <p:tav tm="100000">
                                          <p:val>
                                            <p:strVal val="#ppt_w"/>
                                          </p:val>
                                        </p:tav>
                                      </p:tavLst>
                                    </p:anim>
                                    <p:anim calcmode="lin" valueType="num">
                                      <p:cBhvr>
                                        <p:cTn id="27" dur="1000" fill="hold"/>
                                        <p:tgtEl>
                                          <p:spTgt spid="8"/>
                                        </p:tgtEl>
                                        <p:attrNameLst>
                                          <p:attrName>ppt_h</p:attrName>
                                        </p:attrNameLst>
                                      </p:cBhvr>
                                      <p:tavLst>
                                        <p:tav tm="0">
                                          <p:val>
                                            <p:strVal val="2/3*#ppt_h"/>
                                          </p:val>
                                        </p:tav>
                                        <p:tav tm="100000">
                                          <p:val>
                                            <p:strVal val="#ppt_h"/>
                                          </p:val>
                                        </p:tav>
                                      </p:tavLst>
                                    </p:anim>
                                  </p:childTnLst>
                                </p:cTn>
                              </p:par>
                            </p:childTnLst>
                          </p:cTn>
                        </p:par>
                        <p:par>
                          <p:cTn id="28" fill="hold">
                            <p:stCondLst>
                              <p:cond delay="2300"/>
                            </p:stCondLst>
                            <p:childTnLst>
                              <p:par>
                                <p:cTn id="29" presetID="10" presetClass="exit" presetSubtype="0" fill="hold" grpId="3" nodeType="afterEffect">
                                  <p:stCondLst>
                                    <p:cond delay="750"/>
                                  </p:stCondLst>
                                  <p:childTnLst>
                                    <p:animEffect transition="out" filter="fade">
                                      <p:cBhvr>
                                        <p:cTn id="30" dur="1500"/>
                                        <p:tgtEl>
                                          <p:spTgt spid="2"/>
                                        </p:tgtEl>
                                      </p:cBhvr>
                                    </p:animEffect>
                                    <p:set>
                                      <p:cBhvr>
                                        <p:cTn id="31" dur="1" fill="hold">
                                          <p:stCondLst>
                                            <p:cond delay="1499"/>
                                          </p:stCondLst>
                                        </p:cTn>
                                        <p:tgtEl>
                                          <p:spTgt spid="2"/>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1500"/>
                                        <p:tgtEl>
                                          <p:spTgt spid="4"/>
                                        </p:tgtEl>
                                      </p:cBhvr>
                                    </p:animEffect>
                                    <p:set>
                                      <p:cBhvr>
                                        <p:cTn id="34" dur="1" fill="hold">
                                          <p:stCondLst>
                                            <p:cond delay="1499"/>
                                          </p:stCondLst>
                                        </p:cTn>
                                        <p:tgtEl>
                                          <p:spTgt spid="4"/>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1500"/>
                                        <p:tgtEl>
                                          <p:spTgt spid="7"/>
                                        </p:tgtEl>
                                      </p:cBhvr>
                                    </p:animEffect>
                                    <p:set>
                                      <p:cBhvr>
                                        <p:cTn id="37" dur="1" fill="hold">
                                          <p:stCondLst>
                                            <p:cond delay="1499"/>
                                          </p:stCondLst>
                                        </p:cTn>
                                        <p:tgtEl>
                                          <p:spTgt spid="7"/>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1500"/>
                                        <p:tgtEl>
                                          <p:spTgt spid="8"/>
                                        </p:tgtEl>
                                      </p:cBhvr>
                                    </p:animEffect>
                                    <p:set>
                                      <p:cBhvr>
                                        <p:cTn id="40" dur="1" fill="hold">
                                          <p:stCondLst>
                                            <p:cond delay="1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2" grpId="3"/>
      <p:bldP spid="7" grpId="0" animBg="1"/>
      <p:bldP spid="7" grpId="1" animBg="1"/>
    </p:bldLst>
  </p:timing>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with Picture blu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39370" y="3032994"/>
            <a:ext cx="5185222" cy="3204318"/>
          </a:xfrm>
          <a:solidFill>
            <a:schemeClr val="tx1"/>
          </a:solidFill>
          <a:ln>
            <a:solidFill>
              <a:schemeClr val="tx1">
                <a:alpha val="0"/>
              </a:schemeClr>
            </a:solidFill>
          </a:ln>
        </p:spPr>
        <p:txBody>
          <a:bodyPr/>
          <a:lstStyle>
            <a:lvl1pPr>
              <a:defRPr sz="100">
                <a:solidFill>
                  <a:schemeClr val="tx1"/>
                </a:solidFill>
              </a:defRPr>
            </a:lvl1pPr>
          </a:lstStyle>
          <a:p>
            <a:pPr lvl="0"/>
            <a:r>
              <a:rPr lang="en-US" dirty="0"/>
              <a:t>.</a:t>
            </a:r>
          </a:p>
        </p:txBody>
      </p:sp>
      <p:sp>
        <p:nvSpPr>
          <p:cNvPr id="4" name="Geviertstrich als Form im Textplatzhalter - weiß">
            <a:extLst>
              <a:ext uri="{FF2B5EF4-FFF2-40B4-BE49-F238E27FC236}">
                <a16:creationId xmlns:a16="http://schemas.microsoft.com/office/drawing/2014/main" id="{56E073D3-069F-92A8-E94D-C37F39A5EB23}"/>
              </a:ext>
            </a:extLst>
          </p:cNvPr>
          <p:cNvSpPr>
            <a:spLocks noGrp="1"/>
          </p:cNvSpPr>
          <p:nvPr>
            <p:ph type="body" sz="quarter" idx="10" hasCustomPrompt="1"/>
          </p:nvPr>
        </p:nvSpPr>
        <p:spPr bwMode="gray">
          <a:xfrm>
            <a:off x="6600056" y="5053568"/>
            <a:ext cx="502370" cy="64800"/>
          </a:xfrm>
          <a:solidFill>
            <a:schemeClr val="bg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40016" y="3032995"/>
            <a:ext cx="5185222" cy="1872000"/>
          </a:xfrm>
          <a:noFill/>
          <a:ln>
            <a:noFill/>
          </a:ln>
        </p:spPr>
        <p:txBody>
          <a:bodyPr wrap="square" lIns="360000" tIns="360000" rIns="360000" bIns="0" anchor="b" anchorCtr="0">
            <a:noAutofit/>
          </a:bodyPr>
          <a:lstStyle>
            <a:lvl1pPr>
              <a:defRPr sz="5400">
                <a:solidFill>
                  <a:schemeClr val="bg1"/>
                </a:solidFill>
                <a:latin typeface="Draeger Pangea Medium" panose="020B0604000000000000" pitchFamily="34" charset="0"/>
                <a:ea typeface="Draeger Pangea Medium" panose="020B0604000000000000" pitchFamily="34" charset="0"/>
              </a:defRPr>
            </a:lvl1pPr>
          </a:lstStyle>
          <a:p>
            <a:r>
              <a:rPr lang="en-US" noProof="0" dirty="0" err="1"/>
              <a:t>Titel</a:t>
            </a:r>
            <a:r>
              <a:rPr lang="en-US" noProof="0" dirty="0"/>
              <a:t> der </a:t>
            </a:r>
            <a:r>
              <a:rPr lang="en-US" noProof="0" dirty="0" err="1"/>
              <a:t>Präsentation</a:t>
            </a:r>
            <a:endParaRPr lang="en-US" noProof="0" dirty="0"/>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536000" cy="287808"/>
          </a:xfrm>
        </p:spPr>
        <p:txBody>
          <a:bodyPr/>
          <a:lstStyle>
            <a:lvl1pPr marL="0" indent="0">
              <a:buFont typeface="Arial" panose="020B0604020202020204" pitchFamily="34" charset="0"/>
              <a:buNone/>
              <a:defRPr sz="1800">
                <a:solidFill>
                  <a:schemeClr val="bg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Datum, Ort</a:t>
            </a:r>
          </a:p>
        </p:txBody>
      </p:sp>
      <p:grpSp>
        <p:nvGrpSpPr>
          <p:cNvPr id="38" name="Gruppieren 37">
            <a:extLst>
              <a:ext uri="{FF2B5EF4-FFF2-40B4-BE49-F238E27FC236}">
                <a16:creationId xmlns:a16="http://schemas.microsoft.com/office/drawing/2014/main" id="{A279268A-6758-90C8-1A39-952578261B78}"/>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9229A407-286C-413B-6F94-4A77165E35FD}"/>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55B7943D-1037-5BF0-8606-8B98139F4534}"/>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81046560-A43E-9F4A-802A-109A71B8A977}"/>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7BFDBC46-0696-0EE0-67A3-F66310C99F3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598B3493-3E35-1928-07DC-3745E9894D4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5F535125-75E7-8C7C-0427-8C4FE5CE5BF7}"/>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BAF5BD33-DFD2-9B61-3E2A-3BC9BE239F1B}"/>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9CC87496-C265-2C80-916E-F39C4B7031BC}"/>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0B9CA7B1-0F39-9124-5C7D-0CD5226D075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E378CD59-C65D-3E56-C992-F5FBC31A1B2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9B7C19DB-04BC-6794-9B46-8B92F3E3D5C5}"/>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2037E403-0FF3-829B-DA78-33F50388052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455A702C-3304-C5D5-EA47-95F4182AC42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85637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4">
                                            <p:bg/>
                                          </p:spTgt>
                                        </p:tgtEl>
                                        <p:attrNameLst>
                                          <p:attrName>style.visibility</p:attrName>
                                        </p:attrNameLst>
                                      </p:cBhvr>
                                      <p:to>
                                        <p:strVal val="visible"/>
                                      </p:to>
                                    </p:set>
                                    <p:animEffect transition="in" filter="fade">
                                      <p:cBhvr>
                                        <p:cTn id="23" dur="1000"/>
                                        <p:tgtEl>
                                          <p:spTgt spid="4">
                                            <p:bg/>
                                          </p:spTgt>
                                        </p:tgtEl>
                                      </p:cBhvr>
                                    </p:animEffect>
                                    <p:anim calcmode="lin" valueType="num">
                                      <p:cBhvr>
                                        <p:cTn id="24" dur="1000" fill="hold"/>
                                        <p:tgtEl>
                                          <p:spTgt spid="4">
                                            <p:bg/>
                                          </p:spTgt>
                                        </p:tgtEl>
                                        <p:attrNameLst>
                                          <p:attrName>ppt_x</p:attrName>
                                        </p:attrNameLst>
                                      </p:cBhvr>
                                      <p:tavLst>
                                        <p:tav tm="0">
                                          <p:val>
                                            <p:strVal val="#ppt_x"/>
                                          </p:val>
                                        </p:tav>
                                        <p:tav tm="100000">
                                          <p:val>
                                            <p:strVal val="#ppt_x"/>
                                          </p:val>
                                        </p:tav>
                                      </p:tavLst>
                                    </p:anim>
                                    <p:anim calcmode="lin" valueType="num">
                                      <p:cBhvr>
                                        <p:cTn id="25" dur="1000" fill="hold"/>
                                        <p:tgtEl>
                                          <p:spTgt spid="4">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4" grpId="0" uiExpand="1" build="p" animBg="1">
        <p:tmplLst>
          <p:tmpl>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P spid="2" grpId="0" animBg="1"/>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with Picture whit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40016" y="3032994"/>
            <a:ext cx="5185239" cy="3204318"/>
          </a:xfrm>
          <a:solidFill>
            <a:schemeClr val="bg1"/>
          </a:solidFill>
          <a:ln>
            <a:solidFill>
              <a:schemeClr val="bg1">
                <a:alpha val="0"/>
              </a:schemeClr>
            </a:solidFill>
          </a:ln>
        </p:spPr>
        <p:txBody>
          <a:bodyPr/>
          <a:lstStyle>
            <a:lvl1pPr>
              <a:defRPr sz="100">
                <a:solidFill>
                  <a:schemeClr val="tx1"/>
                </a:solidFill>
              </a:defRPr>
            </a:lvl1pPr>
          </a:lstStyle>
          <a:p>
            <a:pPr lvl="0"/>
            <a:r>
              <a:rPr lang="en-US" dirty="0"/>
              <a:t>.</a:t>
            </a:r>
          </a:p>
        </p:txBody>
      </p:sp>
      <p:sp>
        <p:nvSpPr>
          <p:cNvPr id="3" name="Geviertstrich als Form im Textplatzhalter">
            <a:extLst>
              <a:ext uri="{FF2B5EF4-FFF2-40B4-BE49-F238E27FC236}">
                <a16:creationId xmlns:a16="http://schemas.microsoft.com/office/drawing/2014/main" id="{1B4349A9-9F74-7A0A-47E1-C2C834F05417}"/>
              </a:ext>
            </a:extLst>
          </p:cNvPr>
          <p:cNvSpPr>
            <a:spLocks noGrp="1"/>
          </p:cNvSpPr>
          <p:nvPr>
            <p:ph type="body" sz="quarter" idx="10" hasCustomPrompt="1"/>
          </p:nvPr>
        </p:nvSpPr>
        <p:spPr bwMode="gray">
          <a:xfrm>
            <a:off x="6600056" y="5053568"/>
            <a:ext cx="502370" cy="64800"/>
          </a:xfrm>
          <a:solidFill>
            <a:schemeClr val="tx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38793" y="3032994"/>
            <a:ext cx="5185239" cy="1872132"/>
          </a:xfrm>
          <a:noFill/>
        </p:spPr>
        <p:txBody>
          <a:bodyPr wrap="square" lIns="360000" tIns="360000" rIns="360000" bIns="0" anchor="b" anchorCtr="0">
            <a:noAutofit/>
          </a:bodyPr>
          <a:lstStyle>
            <a:lvl1pPr>
              <a:defRPr sz="5400">
                <a:solidFill>
                  <a:schemeClr val="tx1"/>
                </a:solidFill>
                <a:latin typeface="Draeger Pangea Medium" panose="020B0604000000000000" pitchFamily="34" charset="0"/>
                <a:ea typeface="Draeger Pangea Medium" panose="020B0604000000000000" pitchFamily="34" charset="0"/>
              </a:defRPr>
            </a:lvl1pPr>
          </a:lstStyle>
          <a:p>
            <a:r>
              <a:rPr lang="en-US" noProof="0" dirty="0" err="1"/>
              <a:t>Titel</a:t>
            </a:r>
            <a:r>
              <a:rPr lang="en-US" noProof="0" dirty="0"/>
              <a:t> der </a:t>
            </a:r>
            <a:r>
              <a:rPr lang="en-US" noProof="0" dirty="0" err="1"/>
              <a:t>Präsentation</a:t>
            </a:r>
            <a:endParaRPr lang="en-US" noProof="0" dirty="0"/>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608000" cy="287808"/>
          </a:xfrm>
        </p:spPr>
        <p:txBody>
          <a:bodyPr/>
          <a:lstStyle>
            <a:lvl1pPr marL="0" indent="0">
              <a:buFont typeface="Arial" panose="020B0604020202020204" pitchFamily="34" charset="0"/>
              <a:buNone/>
              <a:defRPr sz="1800" baseline="0">
                <a:solidFill>
                  <a:schemeClr val="tx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Datum, Ort</a:t>
            </a:r>
          </a:p>
        </p:txBody>
      </p:sp>
      <p:grpSp>
        <p:nvGrpSpPr>
          <p:cNvPr id="31" name="Gruppieren 30">
            <a:extLst>
              <a:ext uri="{FF2B5EF4-FFF2-40B4-BE49-F238E27FC236}">
                <a16:creationId xmlns:a16="http://schemas.microsoft.com/office/drawing/2014/main" id="{C7DF6E5A-4141-1A22-593A-56E4C4C50EA4}"/>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22702776-8CFF-33D8-DD8C-1B7376B61C58}"/>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9F82F46E-44CF-9CCD-30CB-CA84214DE02E}"/>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A624ADE8-FCF7-1E59-54EF-C4F79CA362E0}"/>
                </a:ext>
              </a:extLst>
            </p:cNvPr>
            <p:cNvGrpSpPr/>
            <p:nvPr userDrawn="1"/>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91C9ABB4-EB7D-384F-32AE-872F276196D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47903D47-1B6D-1633-EA9A-67154567585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218027C9-6F60-8323-80D0-C838D64A22A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DE40DAD7-7F43-3823-F3E7-879FF0A8F90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96F60CD3-0402-5DE4-0C2A-D399348CE7DF}"/>
                </a:ext>
              </a:extLst>
            </p:cNvPr>
            <p:cNvGrpSpPr/>
            <p:nvPr userDrawn="1"/>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5AEF655B-B003-31F0-0131-E1BAE74CE11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32614815-C2EF-38D2-BBB9-3DCD967CF455}"/>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FE572C0D-EB55-C78E-5494-F543469DB430}"/>
                </a:ext>
              </a:extLst>
            </p:cNvPr>
            <p:cNvGrpSpPr/>
            <p:nvPr userDrawn="1"/>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2ADB3ACE-4737-FA31-1141-FCA45ACB3D9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06A7BB79-F2A1-9B50-0C73-2B3A97A8710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90943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3">
                                            <p:bg/>
                                          </p:spTgt>
                                        </p:tgtEl>
                                        <p:attrNameLst>
                                          <p:attrName>style.visibility</p:attrName>
                                        </p:attrNameLst>
                                      </p:cBhvr>
                                      <p:to>
                                        <p:strVal val="visible"/>
                                      </p:to>
                                    </p:set>
                                    <p:animEffect transition="in" filter="fade">
                                      <p:cBhvr>
                                        <p:cTn id="23" dur="1000"/>
                                        <p:tgtEl>
                                          <p:spTgt spid="3">
                                            <p:bg/>
                                          </p:spTgt>
                                        </p:tgtEl>
                                      </p:cBhvr>
                                    </p:animEffect>
                                    <p:anim calcmode="lin" valueType="num">
                                      <p:cBhvr>
                                        <p:cTn id="24" dur="1000" fill="hold"/>
                                        <p:tgtEl>
                                          <p:spTgt spid="3">
                                            <p:bg/>
                                          </p:spTgt>
                                        </p:tgtEl>
                                        <p:attrNameLst>
                                          <p:attrName>ppt_x</p:attrName>
                                        </p:attrNameLst>
                                      </p:cBhvr>
                                      <p:tavLst>
                                        <p:tav tm="0">
                                          <p:val>
                                            <p:strVal val="#ppt_x"/>
                                          </p:val>
                                        </p:tav>
                                        <p:tav tm="100000">
                                          <p:val>
                                            <p:strVal val="#ppt_x"/>
                                          </p:val>
                                        </p:tav>
                                      </p:tavLst>
                                    </p:anim>
                                    <p:anim calcmode="lin" valueType="num">
                                      <p:cBhvr>
                                        <p:cTn id="25" dur="1000" fill="hold"/>
                                        <p:tgtEl>
                                          <p:spTgt spid="3">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3" grpId="0" build="p" animBg="1">
        <p:tmplLst>
          <p:tmpl>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2" grpId="0"/>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Slide long">
    <p:bg bwMode="gray">
      <p:bgPr>
        <a:solidFill>
          <a:schemeClr val="tx1"/>
        </a:solidFill>
        <a:effectLst/>
      </p:bgPr>
    </p:bg>
    <p:spTree>
      <p:nvGrpSpPr>
        <p:cNvPr id="1" name=""/>
        <p:cNvGrpSpPr/>
        <p:nvPr/>
      </p:nvGrpSpPr>
      <p:grpSpPr>
        <a:xfrm>
          <a:off x="0" y="0"/>
          <a:ext cx="0" cy="0"/>
          <a:chOff x="0" y="0"/>
          <a:chExt cx="0" cy="0"/>
        </a:xfrm>
      </p:grpSpPr>
      <p:sp>
        <p:nvSpPr>
          <p:cNvPr id="7" name="Geviertstrich als Füllung Textplatzhalter_weiß">
            <a:extLst>
              <a:ext uri="{FF2B5EF4-FFF2-40B4-BE49-F238E27FC236}">
                <a16:creationId xmlns:a16="http://schemas.microsoft.com/office/drawing/2014/main" id="{102B4956-29BB-F385-134A-2E6CEE851082}"/>
              </a:ext>
            </a:extLst>
          </p:cNvPr>
          <p:cNvSpPr>
            <a:spLocks noGrp="1"/>
          </p:cNvSpPr>
          <p:nvPr>
            <p:ph type="body" sz="quarter" idx="10" hasCustomPrompt="1"/>
          </p:nvPr>
        </p:nvSpPr>
        <p:spPr bwMode="gray">
          <a:xfrm>
            <a:off x="696400" y="3914134"/>
            <a:ext cx="502370" cy="64800"/>
          </a:xfrm>
          <a:solidFill>
            <a:schemeClr val="bg1"/>
          </a:solidFill>
          <a:ln>
            <a:solidFill>
              <a:schemeClr val="tx1">
                <a:alpha val="0"/>
              </a:schemeClr>
            </a:solidFill>
          </a:ln>
        </p:spPr>
        <p:txBody>
          <a:bodyPr/>
          <a:lstStyle>
            <a:lvl1pPr marL="0">
              <a:spcBef>
                <a:spcPts val="0"/>
              </a:spcBef>
              <a:spcAft>
                <a:spcPts val="0"/>
              </a:spcAft>
              <a:buFontTx/>
              <a:buNone/>
              <a:defRPr sz="100">
                <a:solidFill>
                  <a:schemeClr val="bg1"/>
                </a:solidFill>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96400" y="1845112"/>
            <a:ext cx="9000000" cy="1872000"/>
          </a:xfrm>
          <a:noFill/>
        </p:spPr>
        <p:txBody>
          <a:bodyPr lIns="0" tIns="0" rIns="0" bIns="0" anchor="b"/>
          <a:lstStyle>
            <a:lvl1pPr algn="l">
              <a:lnSpc>
                <a:spcPct val="90000"/>
              </a:lnSpc>
              <a:defRPr sz="5400">
                <a:solidFill>
                  <a:schemeClr val="bg1"/>
                </a:solidFill>
                <a:latin typeface="Draeger Pangea Medium" panose="020B0604000000000000" pitchFamily="34" charset="0"/>
                <a:ea typeface="Draeger Pangea Medium" panose="020B0604000000000000" pitchFamily="34" charset="0"/>
              </a:defRPr>
            </a:lvl1pPr>
          </a:lstStyle>
          <a:p>
            <a:r>
              <a:rPr lang="en-US" noProof="0" dirty="0" err="1"/>
              <a:t>Titel</a:t>
            </a:r>
            <a:r>
              <a:rPr lang="en-US" noProof="0" dirty="0"/>
              <a:t> der </a:t>
            </a:r>
            <a:r>
              <a:rPr lang="en-US" noProof="0" dirty="0" err="1"/>
              <a:t>Präsentation</a:t>
            </a:r>
            <a:endParaRPr lang="en-US" noProof="0" dirty="0"/>
          </a:p>
        </p:txBody>
      </p:sp>
      <p:sp>
        <p:nvSpPr>
          <p:cNvPr id="3" name="Untertitel 2"/>
          <p:cNvSpPr>
            <a:spLocks noGrp="1"/>
          </p:cNvSpPr>
          <p:nvPr>
            <p:ph type="subTitle" idx="1" hasCustomPrompt="1"/>
          </p:nvPr>
        </p:nvSpPr>
        <p:spPr bwMode="gray">
          <a:xfrm>
            <a:off x="696400" y="4365184"/>
            <a:ext cx="9000000" cy="720000"/>
          </a:xfrm>
          <a:noFill/>
        </p:spPr>
        <p:txBody>
          <a:bodyPr wrap="square" lIns="0" tIns="0" rIns="0" bIns="0" anchor="t"/>
          <a:lstStyle>
            <a:lvl1pPr marL="0" indent="0" algn="l">
              <a:lnSpc>
                <a:spcPct val="90000"/>
              </a:lnSpc>
              <a:buFont typeface="Arial" panose="020B0604020202020204" pitchFamily="34" charset="0"/>
              <a:buNone/>
              <a:defRPr sz="1800" baseline="0">
                <a:solidFill>
                  <a:schemeClr val="bg1"/>
                </a:solidFill>
                <a:latin typeface="+mj-lt"/>
              </a:defRPr>
            </a:lvl1pPr>
            <a:lvl2pPr marL="0" indent="0" algn="l">
              <a:lnSpc>
                <a:spcPct val="100000"/>
              </a:lnSpc>
              <a:buFont typeface="Arial" panose="020B0604020202020204" pitchFamily="34" charset="0"/>
              <a:buNone/>
              <a:defRPr sz="1600">
                <a:solidFill>
                  <a:schemeClr val="bg1"/>
                </a:solidFill>
              </a:defRPr>
            </a:lvl2pPr>
            <a:lvl3pPr marL="0" indent="0" algn="l">
              <a:lnSpc>
                <a:spcPct val="100000"/>
              </a:lnSpc>
              <a:buFont typeface="Arial" panose="020B0604020202020204" pitchFamily="34" charset="0"/>
              <a:buNone/>
              <a:defRPr sz="1600">
                <a:solidFill>
                  <a:schemeClr val="bg1"/>
                </a:solidFill>
              </a:defRPr>
            </a:lvl3pPr>
            <a:lvl4pPr marL="0" indent="0" algn="l">
              <a:lnSpc>
                <a:spcPct val="100000"/>
              </a:lnSpc>
              <a:buFont typeface="Arial" panose="020B0604020202020204" pitchFamily="34" charset="0"/>
              <a:buNone/>
              <a:defRPr sz="1600">
                <a:solidFill>
                  <a:schemeClr val="bg1"/>
                </a:solidFill>
              </a:defRPr>
            </a:lvl4pPr>
            <a:lvl5pPr marL="0" indent="0" algn="l">
              <a:lnSpc>
                <a:spcPct val="100000"/>
              </a:lnSpc>
              <a:buFont typeface="Arial" panose="020B0604020202020204" pitchFamily="34" charset="0"/>
              <a:buNone/>
              <a:defRPr sz="1600">
                <a:solidFill>
                  <a:schemeClr val="bg1"/>
                </a:solidFill>
              </a:defRPr>
            </a:lvl5pPr>
            <a:lvl6pPr marL="0" indent="0" algn="l">
              <a:lnSpc>
                <a:spcPct val="100000"/>
              </a:lnSpc>
              <a:buFont typeface="Arial" panose="020B0604020202020204" pitchFamily="34" charset="0"/>
              <a:buNone/>
              <a:defRPr sz="1600">
                <a:solidFill>
                  <a:schemeClr val="bg1"/>
                </a:solidFill>
              </a:defRPr>
            </a:lvl6pPr>
            <a:lvl7pPr marL="0" indent="0" algn="l">
              <a:lnSpc>
                <a:spcPct val="100000"/>
              </a:lnSpc>
              <a:buFont typeface="Arial" panose="020B0604020202020204" pitchFamily="34" charset="0"/>
              <a:buNone/>
              <a:defRPr sz="1600">
                <a:solidFill>
                  <a:schemeClr val="bg1"/>
                </a:solidFill>
              </a:defRPr>
            </a:lvl7pPr>
            <a:lvl8pPr marL="0" indent="0" algn="l">
              <a:lnSpc>
                <a:spcPct val="100000"/>
              </a:lnSpc>
              <a:buFont typeface="Arial" panose="020B0604020202020204" pitchFamily="34" charset="0"/>
              <a:buNone/>
              <a:defRPr sz="1600">
                <a:solidFill>
                  <a:schemeClr val="bg1"/>
                </a:solidFill>
              </a:defRPr>
            </a:lvl8pPr>
            <a:lvl9pPr marL="0" indent="0" algn="l">
              <a:lnSpc>
                <a:spcPct val="100000"/>
              </a:lnSpc>
              <a:buFont typeface="Arial" panose="020B0604020202020204" pitchFamily="34" charset="0"/>
              <a:buNone/>
              <a:defRPr sz="1600">
                <a:solidFill>
                  <a:schemeClr val="bg1"/>
                </a:solidFill>
              </a:defRPr>
            </a:lvl9pPr>
          </a:lstStyle>
          <a:p>
            <a:pPr lvl="0"/>
            <a:r>
              <a:rPr lang="en-US" noProof="0" dirty="0"/>
              <a:t>Referent</a:t>
            </a:r>
          </a:p>
          <a:p>
            <a:pPr lvl="1"/>
            <a:r>
              <a:rPr lang="en-US" noProof="0" dirty="0"/>
              <a:t>Ort, Datum</a:t>
            </a:r>
          </a:p>
        </p:txBody>
      </p:sp>
      <p:grpSp>
        <p:nvGrpSpPr>
          <p:cNvPr id="30" name="Gruppieren 29">
            <a:extLst>
              <a:ext uri="{FF2B5EF4-FFF2-40B4-BE49-F238E27FC236}">
                <a16:creationId xmlns:a16="http://schemas.microsoft.com/office/drawing/2014/main" id="{71F33E43-22D6-EC41-F4FD-436735BC90B3}"/>
              </a:ext>
            </a:extLst>
          </p:cNvPr>
          <p:cNvGrpSpPr/>
          <p:nvPr userDrawn="1"/>
        </p:nvGrpSpPr>
        <p:grpSpPr bwMode="gray">
          <a:xfrm>
            <a:off x="3143672" y="-207392"/>
            <a:ext cx="5832648" cy="108000"/>
            <a:chOff x="3143672" y="-207392"/>
            <a:chExt cx="5832648" cy="108000"/>
          </a:xfrm>
        </p:grpSpPr>
        <p:sp>
          <p:nvSpPr>
            <p:cNvPr id="31" name="Freihandform: Form 30">
              <a:extLst>
                <a:ext uri="{FF2B5EF4-FFF2-40B4-BE49-F238E27FC236}">
                  <a16:creationId xmlns:a16="http://schemas.microsoft.com/office/drawing/2014/main" id="{572356CE-8A5D-7869-1871-835ADD80A7F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DF3F17E-47BF-26C2-0EDE-F62768A404E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7D573871-FE8C-08D7-BC19-893815EA8EF0}"/>
                </a:ext>
              </a:extLst>
            </p:cNvPr>
            <p:cNvGrpSpPr/>
            <p:nvPr userDrawn="1"/>
          </p:nvGrpSpPr>
          <p:grpSpPr bwMode="gray">
            <a:xfrm>
              <a:off x="5879976" y="-207392"/>
              <a:ext cx="360040" cy="108000"/>
              <a:chOff x="5879976" y="-207392"/>
              <a:chExt cx="360040" cy="108000"/>
            </a:xfrm>
          </p:grpSpPr>
          <p:sp>
            <p:nvSpPr>
              <p:cNvPr id="42" name="Freihandform: Form 41">
                <a:extLst>
                  <a:ext uri="{FF2B5EF4-FFF2-40B4-BE49-F238E27FC236}">
                    <a16:creationId xmlns:a16="http://schemas.microsoft.com/office/drawing/2014/main" id="{57BD470C-4C66-B163-7F7A-F13DE3C1D27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3F22F34E-E66F-775D-0D16-B6D812D6BD1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4" name="Freihandform: Form 33">
              <a:extLst>
                <a:ext uri="{FF2B5EF4-FFF2-40B4-BE49-F238E27FC236}">
                  <a16:creationId xmlns:a16="http://schemas.microsoft.com/office/drawing/2014/main" id="{6DA7FA0D-7D13-B844-9A9E-69FD341DF30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4636A443-DEBB-1EF8-F710-17811788A2A6}"/>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6" name="Gruppieren 35">
              <a:extLst>
                <a:ext uri="{FF2B5EF4-FFF2-40B4-BE49-F238E27FC236}">
                  <a16:creationId xmlns:a16="http://schemas.microsoft.com/office/drawing/2014/main" id="{B4EBE355-7AE9-8231-3E0B-6E078CD24CE1}"/>
                </a:ext>
              </a:extLst>
            </p:cNvPr>
            <p:cNvGrpSpPr/>
            <p:nvPr userDrawn="1"/>
          </p:nvGrpSpPr>
          <p:grpSpPr bwMode="gray">
            <a:xfrm>
              <a:off x="8616280" y="-207392"/>
              <a:ext cx="360040" cy="108000"/>
              <a:chOff x="5879976" y="-207392"/>
              <a:chExt cx="360040" cy="108000"/>
            </a:xfrm>
          </p:grpSpPr>
          <p:sp>
            <p:nvSpPr>
              <p:cNvPr id="40" name="Freihandform: Form 39">
                <a:extLst>
                  <a:ext uri="{FF2B5EF4-FFF2-40B4-BE49-F238E27FC236}">
                    <a16:creationId xmlns:a16="http://schemas.microsoft.com/office/drawing/2014/main" id="{1B7982B5-0D03-B4BB-50AF-AABD6FD6A7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9558CC73-04FB-BB9E-86C5-C38392B610A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7" name="Gruppieren 36">
              <a:extLst>
                <a:ext uri="{FF2B5EF4-FFF2-40B4-BE49-F238E27FC236}">
                  <a16:creationId xmlns:a16="http://schemas.microsoft.com/office/drawing/2014/main" id="{3D90D824-4479-A311-5E90-5D3A9F7AF702}"/>
                </a:ext>
              </a:extLst>
            </p:cNvPr>
            <p:cNvGrpSpPr/>
            <p:nvPr userDrawn="1"/>
          </p:nvGrpSpPr>
          <p:grpSpPr bwMode="gray">
            <a:xfrm>
              <a:off x="3143672" y="-207392"/>
              <a:ext cx="360040" cy="108000"/>
              <a:chOff x="5879976" y="-207392"/>
              <a:chExt cx="360040" cy="108000"/>
            </a:xfrm>
          </p:grpSpPr>
          <p:sp>
            <p:nvSpPr>
              <p:cNvPr id="38" name="Freihandform: Form 37">
                <a:extLst>
                  <a:ext uri="{FF2B5EF4-FFF2-40B4-BE49-F238E27FC236}">
                    <a16:creationId xmlns:a16="http://schemas.microsoft.com/office/drawing/2014/main" id="{25138331-69A0-E174-3772-E6FBB209948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0FAC26F6-4B18-A8EC-1B36-0B0B96ACCE0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43986493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bg/>
                                          </p:spTgt>
                                        </p:tgtEl>
                                        <p:attrNameLst>
                                          <p:attrName>style.visibility</p:attrName>
                                        </p:attrNameLst>
                                      </p:cBhvr>
                                      <p:to>
                                        <p:strVal val="visible"/>
                                      </p:to>
                                    </p:set>
                                    <p:animEffect transition="in" filter="fade">
                                      <p:cBhvr>
                                        <p:cTn id="17" dur="1000"/>
                                        <p:tgtEl>
                                          <p:spTgt spid="7">
                                            <p:bg/>
                                          </p:spTgt>
                                        </p:tgtEl>
                                      </p:cBhvr>
                                    </p:animEffect>
                                    <p:anim calcmode="lin" valueType="num">
                                      <p:cBhvr>
                                        <p:cTn id="18" dur="1000" fill="hold"/>
                                        <p:tgtEl>
                                          <p:spTgt spid="7">
                                            <p:bg/>
                                          </p:spTgt>
                                        </p:tgtEl>
                                        <p:attrNameLst>
                                          <p:attrName>ppt_x</p:attrName>
                                        </p:attrNameLst>
                                      </p:cBhvr>
                                      <p:tavLst>
                                        <p:tav tm="0">
                                          <p:val>
                                            <p:strVal val="#ppt_x"/>
                                          </p:val>
                                        </p:tav>
                                        <p:tav tm="100000">
                                          <p:val>
                                            <p:strVal val="#ppt_x"/>
                                          </p:val>
                                        </p:tav>
                                      </p:tavLst>
                                    </p:anim>
                                    <p:anim calcmode="lin" valueType="num">
                                      <p:cBhvr>
                                        <p:cTn id="19"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1000"/>
                                        <p:tgtEl>
                                          <p:spTgt spid="7">
                                            <p:txEl>
                                              <p:pRg st="0" end="0"/>
                                            </p:txEl>
                                          </p:spTgt>
                                        </p:tgtEl>
                                      </p:cBhvr>
                                    </p:animEffect>
                                    <p:anim calcmode="lin" valueType="num">
                                      <p:cBhvr>
                                        <p:cTn id="2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42"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1"/>
                          </p:val>
                        </p:tav>
                        <p:tav tm="100000">
                          <p:val>
                            <p:strVal val="#ppt_y"/>
                          </p:val>
                        </p:tav>
                      </p:tavLst>
                    </p:anim>
                  </p:childTnLst>
                </p:cTn>
              </p:par>
            </p:tnLst>
          </p:tmpl>
        </p:tmplLst>
      </p:bldP>
      <p:bldP spid="2" grpId="0"/>
      <p:bldP spid="3" grpId="0" build="p">
        <p:tmplLst>
          <p:tmpl lvl="1">
            <p:tnLst>
              <p:par>
                <p:cTn presetID="42"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 lvl="2">
            <p:tnLst>
              <p:par>
                <p:cTn presetID="42"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 lvl="9">
            <p:tnLst>
              <p:par>
                <p:cTn presetID="42"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115">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9" name="Bildplatzhalter 3">
            <a:extLst>
              <a:ext uri="{FF2B5EF4-FFF2-40B4-BE49-F238E27FC236}">
                <a16:creationId xmlns:a16="http://schemas.microsoft.com/office/drawing/2014/main" id="{2D32482D-BDF3-4CE7-BED2-F23547CE9048}"/>
              </a:ext>
            </a:extLst>
          </p:cNvPr>
          <p:cNvSpPr>
            <a:spLocks noGrp="1"/>
          </p:cNvSpPr>
          <p:nvPr>
            <p:ph type="pic" sz="quarter" idx="18" hasCustomPrompt="1"/>
          </p:nvPr>
        </p:nvSpPr>
        <p:spPr bwMode="gray">
          <a:xfrm>
            <a:off x="3359696" y="2636912"/>
            <a:ext cx="2844000" cy="1728000"/>
          </a:xfrm>
          <a:solidFill>
            <a:schemeClr val="accent3"/>
          </a:solidFill>
          <a:ln w="25400" cap="sq">
            <a:noFill/>
            <a:miter lim="800000"/>
          </a:ln>
        </p:spPr>
        <p:txBody>
          <a:bodyPr bIns="576000" anchor="ctr"/>
          <a:lstStyle>
            <a:lvl1pPr marL="0" indent="0" algn="ctr">
              <a:lnSpc>
                <a:spcPct val="120000"/>
              </a:lnSpc>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20" name="Bildplatzhalter 3">
            <a:extLst>
              <a:ext uri="{FF2B5EF4-FFF2-40B4-BE49-F238E27FC236}">
                <a16:creationId xmlns:a16="http://schemas.microsoft.com/office/drawing/2014/main" id="{B93112B3-DF5F-49E4-B01E-6CAF305262E0}"/>
              </a:ext>
            </a:extLst>
          </p:cNvPr>
          <p:cNvSpPr>
            <a:spLocks noGrp="1"/>
          </p:cNvSpPr>
          <p:nvPr>
            <p:ph type="pic" sz="quarter" idx="19" hasCustomPrompt="1"/>
          </p:nvPr>
        </p:nvSpPr>
        <p:spPr bwMode="gray">
          <a:xfrm>
            <a:off x="6240296" y="3105156"/>
            <a:ext cx="2520000" cy="172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13" name="Bildplatzhalter 3">
            <a:extLst>
              <a:ext uri="{FF2B5EF4-FFF2-40B4-BE49-F238E27FC236}">
                <a16:creationId xmlns:a16="http://schemas.microsoft.com/office/drawing/2014/main" id="{90CE10F3-1924-44CF-BEA8-F88000E97656}"/>
              </a:ext>
            </a:extLst>
          </p:cNvPr>
          <p:cNvSpPr>
            <a:spLocks noGrp="1"/>
          </p:cNvSpPr>
          <p:nvPr>
            <p:ph type="pic" sz="quarter" idx="13" hasCustomPrompt="1"/>
          </p:nvPr>
        </p:nvSpPr>
        <p:spPr bwMode="gray">
          <a:xfrm>
            <a:off x="6240592" y="620688"/>
            <a:ext cx="5184000" cy="244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2" name="Titel 1">
            <a:extLst>
              <a:ext uri="{FF2B5EF4-FFF2-40B4-BE49-F238E27FC236}">
                <a16:creationId xmlns:a16="http://schemas.microsoft.com/office/drawing/2014/main" id="{41CEB352-6B3F-444B-98DA-C3CADBD2BDD1}"/>
              </a:ext>
            </a:extLst>
          </p:cNvPr>
          <p:cNvSpPr>
            <a:spLocks noGrp="1"/>
          </p:cNvSpPr>
          <p:nvPr>
            <p:ph type="title"/>
          </p:nvPr>
        </p:nvSpPr>
        <p:spPr bwMode="gray">
          <a:xfrm>
            <a:off x="695400" y="620712"/>
            <a:ext cx="5328287" cy="1044000"/>
          </a:xfrm>
        </p:spPr>
        <p:txBody>
          <a:bodyPr anchor="b"/>
          <a:lstStyle>
            <a:lvl1pPr>
              <a:lnSpc>
                <a:spcPct val="90000"/>
              </a:lnSpc>
              <a:defRPr sz="3400">
                <a:latin typeface="Draeger Pangea Medium" panose="020B0604000000000000" pitchFamily="34" charset="0"/>
                <a:ea typeface="Draeger Pangea Medium" panose="020B0604000000000000" pitchFamily="34" charset="0"/>
              </a:defRPr>
            </a:lvl1pPr>
          </a:lstStyle>
          <a:p>
            <a:endParaRPr lang="en-US" noProof="0" dirty="0"/>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sp>
        <p:nvSpPr>
          <p:cNvPr id="15" name="Textplatzhalter 14">
            <a:extLst>
              <a:ext uri="{FF2B5EF4-FFF2-40B4-BE49-F238E27FC236}">
                <a16:creationId xmlns:a16="http://schemas.microsoft.com/office/drawing/2014/main" id="{6F54AD5C-A3F7-4D7C-A8A6-9A6BF2DAF09D}"/>
              </a:ext>
            </a:extLst>
          </p:cNvPr>
          <p:cNvSpPr>
            <a:spLocks noGrp="1"/>
          </p:cNvSpPr>
          <p:nvPr>
            <p:ph type="body" sz="quarter" idx="14" hasCustomPrompt="1"/>
          </p:nvPr>
        </p:nvSpPr>
        <p:spPr bwMode="gray">
          <a:xfrm>
            <a:off x="694482" y="2636912"/>
            <a:ext cx="2520910" cy="288925"/>
          </a:xfrm>
        </p:spPr>
        <p:txBody>
          <a:bodyPr anchor="b"/>
          <a:lstStyle>
            <a:lvl1pPr marL="0" indent="0" algn="r">
              <a:lnSpc>
                <a:spcPct val="90000"/>
              </a:lnSpc>
              <a:buFont typeface="Arial" panose="020B0604020202020204" pitchFamily="34" charset="0"/>
              <a:buNone/>
              <a:defRPr>
                <a:solidFill>
                  <a:schemeClr val="tx1"/>
                </a:solidFill>
                <a:latin typeface="+mj-lt"/>
              </a:defRPr>
            </a:lvl1pPr>
            <a:lvl2pPr marL="0" indent="0" algn="r">
              <a:buFont typeface="Arial" panose="020B0604020202020204" pitchFamily="34" charset="0"/>
              <a:buNone/>
              <a:defRPr>
                <a:solidFill>
                  <a:schemeClr val="accent1"/>
                </a:solidFill>
                <a:latin typeface="+mj-lt"/>
              </a:defRPr>
            </a:lvl2pPr>
            <a:lvl3pPr marL="0" indent="0" algn="r">
              <a:buNone/>
              <a:defRPr>
                <a:solidFill>
                  <a:schemeClr val="accent1"/>
                </a:solidFill>
                <a:latin typeface="+mj-lt"/>
              </a:defRPr>
            </a:lvl3pPr>
            <a:lvl4pPr marL="0" indent="0" algn="r">
              <a:buNone/>
              <a:defRPr>
                <a:solidFill>
                  <a:schemeClr val="accent1"/>
                </a:solidFill>
                <a:latin typeface="+mj-lt"/>
              </a:defRPr>
            </a:lvl4pPr>
            <a:lvl5pPr marL="0" indent="0" algn="r">
              <a:buNone/>
              <a:defRPr>
                <a:solidFill>
                  <a:schemeClr val="accent1"/>
                </a:solidFill>
                <a:latin typeface="+mj-lt"/>
              </a:defRPr>
            </a:lvl5pPr>
            <a:lvl6pPr marL="0" indent="0" algn="r">
              <a:buNone/>
              <a:defRPr>
                <a:solidFill>
                  <a:schemeClr val="accent1"/>
                </a:solidFill>
                <a:latin typeface="+mj-lt"/>
              </a:defRPr>
            </a:lvl6pPr>
            <a:lvl7pPr marL="0" indent="0" algn="r">
              <a:buNone/>
              <a:defRPr>
                <a:solidFill>
                  <a:schemeClr val="accent1"/>
                </a:solidFill>
                <a:latin typeface="+mj-lt"/>
              </a:defRPr>
            </a:lvl7pPr>
            <a:lvl8pPr marL="0" indent="0" algn="r">
              <a:buNone/>
              <a:defRPr>
                <a:solidFill>
                  <a:schemeClr val="accent1"/>
                </a:solidFill>
                <a:latin typeface="+mj-lt"/>
              </a:defRPr>
            </a:lvl8pPr>
            <a:lvl9pPr marL="0" indent="0" algn="r">
              <a:buNone/>
              <a:defRPr>
                <a:solidFill>
                  <a:schemeClr val="accent1"/>
                </a:solidFill>
                <a:latin typeface="+mj-lt"/>
              </a:defRPr>
            </a:lvl9pPr>
          </a:lstStyle>
          <a:p>
            <a:pPr lvl="0"/>
            <a:r>
              <a:rPr lang="en-US" noProof="0" dirty="0" err="1"/>
              <a:t>Punkt</a:t>
            </a:r>
            <a:r>
              <a:rPr lang="en-US" noProof="0" dirty="0"/>
              <a:t> 01</a:t>
            </a:r>
          </a:p>
        </p:txBody>
      </p:sp>
      <p:sp>
        <p:nvSpPr>
          <p:cNvPr id="16" name="Textplatzhalter 14">
            <a:extLst>
              <a:ext uri="{FF2B5EF4-FFF2-40B4-BE49-F238E27FC236}">
                <a16:creationId xmlns:a16="http://schemas.microsoft.com/office/drawing/2014/main" id="{A40819FF-4342-45E9-80A4-13D442D4E14D}"/>
              </a:ext>
            </a:extLst>
          </p:cNvPr>
          <p:cNvSpPr>
            <a:spLocks noGrp="1"/>
          </p:cNvSpPr>
          <p:nvPr>
            <p:ph type="body" sz="quarter" idx="15" hasCustomPrompt="1"/>
          </p:nvPr>
        </p:nvSpPr>
        <p:spPr bwMode="gray">
          <a:xfrm>
            <a:off x="3359696" y="4436307"/>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err="1"/>
              <a:t>Punkt</a:t>
            </a:r>
            <a:r>
              <a:rPr lang="en-US" noProof="0" dirty="0"/>
              <a:t> 02</a:t>
            </a:r>
          </a:p>
        </p:txBody>
      </p:sp>
      <p:sp>
        <p:nvSpPr>
          <p:cNvPr id="17" name="Textplatzhalter 14">
            <a:extLst>
              <a:ext uri="{FF2B5EF4-FFF2-40B4-BE49-F238E27FC236}">
                <a16:creationId xmlns:a16="http://schemas.microsoft.com/office/drawing/2014/main" id="{76A0062F-C967-4CA1-AB1A-BB0244BE18F5}"/>
              </a:ext>
            </a:extLst>
          </p:cNvPr>
          <p:cNvSpPr>
            <a:spLocks noGrp="1"/>
          </p:cNvSpPr>
          <p:nvPr>
            <p:ph type="body" sz="quarter" idx="16" hasCustomPrompt="1"/>
          </p:nvPr>
        </p:nvSpPr>
        <p:spPr bwMode="gray">
          <a:xfrm>
            <a:off x="6240296" y="4868355"/>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err="1"/>
              <a:t>Punkt</a:t>
            </a:r>
            <a:r>
              <a:rPr lang="en-US" noProof="0" dirty="0"/>
              <a:t> 03</a:t>
            </a:r>
          </a:p>
        </p:txBody>
      </p:sp>
      <p:sp>
        <p:nvSpPr>
          <p:cNvPr id="18" name="Textplatzhalter 14">
            <a:extLst>
              <a:ext uri="{FF2B5EF4-FFF2-40B4-BE49-F238E27FC236}">
                <a16:creationId xmlns:a16="http://schemas.microsoft.com/office/drawing/2014/main" id="{8523EC68-8987-4E7F-81E5-BA1A24CF744F}"/>
              </a:ext>
            </a:extLst>
          </p:cNvPr>
          <p:cNvSpPr>
            <a:spLocks noGrp="1"/>
          </p:cNvSpPr>
          <p:nvPr>
            <p:ph type="body" sz="quarter" idx="17" hasCustomPrompt="1"/>
          </p:nvPr>
        </p:nvSpPr>
        <p:spPr bwMode="gray">
          <a:xfrm>
            <a:off x="8903962" y="3104964"/>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dirty="0" err="1"/>
              <a:t>Punkt</a:t>
            </a:r>
            <a:r>
              <a:rPr lang="en-US" noProof="0" dirty="0"/>
              <a:t> 04</a:t>
            </a:r>
          </a:p>
        </p:txBody>
      </p:sp>
      <p:sp>
        <p:nvSpPr>
          <p:cNvPr id="22" name="Textplatzhalter 21">
            <a:extLst>
              <a:ext uri="{FF2B5EF4-FFF2-40B4-BE49-F238E27FC236}">
                <a16:creationId xmlns:a16="http://schemas.microsoft.com/office/drawing/2014/main" id="{948DF261-EF2A-453E-AB94-9D7AB703CCB6}"/>
              </a:ext>
            </a:extLst>
          </p:cNvPr>
          <p:cNvSpPr>
            <a:spLocks noGrp="1"/>
          </p:cNvSpPr>
          <p:nvPr>
            <p:ph type="body" sz="quarter" idx="20" hasCustomPrompt="1"/>
          </p:nvPr>
        </p:nvSpPr>
        <p:spPr bwMode="gray">
          <a:xfrm>
            <a:off x="695400" y="2997120"/>
            <a:ext cx="2520910" cy="792000"/>
          </a:xfrm>
        </p:spPr>
        <p:txBody>
          <a:bodyPr/>
          <a:lstStyle>
            <a:lvl1pPr marL="0" indent="0" algn="r">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gn="r">
              <a:lnSpc>
                <a:spcPct val="90000"/>
              </a:lnSpc>
              <a:buFont typeface="Arial" panose="020B0604020202020204" pitchFamily="34" charset="0"/>
              <a:buNone/>
              <a:defRPr sz="1600">
                <a:latin typeface="+mn-lt"/>
              </a:defRPr>
            </a:lvl2pPr>
            <a:lvl3pPr marL="0" indent="0" algn="r">
              <a:lnSpc>
                <a:spcPct val="90000"/>
              </a:lnSpc>
              <a:buNone/>
              <a:defRPr lang="de-DE" sz="1600" kern="1200" noProof="0" dirty="0" smtClean="0">
                <a:solidFill>
                  <a:schemeClr val="tx1"/>
                </a:solidFill>
                <a:latin typeface="+mn-lt"/>
                <a:ea typeface="+mn-ea"/>
                <a:cs typeface="+mn-cs"/>
              </a:defRPr>
            </a:lvl3pPr>
            <a:lvl4pPr marL="0" indent="0" algn="r">
              <a:lnSpc>
                <a:spcPct val="90000"/>
              </a:lnSpc>
              <a:buNone/>
              <a:defRPr lang="de-DE" sz="1600" kern="1200" noProof="0" dirty="0" smtClean="0">
                <a:solidFill>
                  <a:schemeClr val="tx1"/>
                </a:solidFill>
                <a:latin typeface="+mn-lt"/>
                <a:ea typeface="+mn-ea"/>
                <a:cs typeface="+mn-cs"/>
              </a:defRPr>
            </a:lvl4pPr>
            <a:lvl5pPr marL="0" indent="0" algn="r" defTabSz="266700">
              <a:lnSpc>
                <a:spcPct val="90000"/>
              </a:lnSpc>
              <a:buNone/>
              <a:defRPr sz="1600">
                <a:latin typeface="+mn-lt"/>
              </a:defRPr>
            </a:lvl5pPr>
            <a:lvl6pPr marL="0" indent="0" algn="r">
              <a:lnSpc>
                <a:spcPct val="90000"/>
              </a:lnSpc>
              <a:buNone/>
              <a:defRPr sz="1600">
                <a:latin typeface="+mn-lt"/>
              </a:defRPr>
            </a:lvl6pPr>
            <a:lvl7pPr marL="0" indent="0" algn="r">
              <a:lnSpc>
                <a:spcPct val="90000"/>
              </a:lnSpc>
              <a:buNone/>
              <a:defRPr sz="1600">
                <a:latin typeface="+mn-lt"/>
              </a:defRPr>
            </a:lvl7pPr>
            <a:lvl8pPr marL="0" indent="0" algn="r">
              <a:lnSpc>
                <a:spcPct val="90000"/>
              </a:lnSpc>
              <a:buNone/>
              <a:defRPr sz="1600">
                <a:latin typeface="+mn-lt"/>
              </a:defRPr>
            </a:lvl8pPr>
            <a:lvl9pPr marL="0" indent="0" algn="r">
              <a:lnSpc>
                <a:spcPct val="90000"/>
              </a:lnSpc>
              <a:buNone/>
              <a:defRPr sz="1600">
                <a:latin typeface="+mn-lt"/>
              </a:defRPr>
            </a:lvl9pPr>
          </a:lstStyle>
          <a:p>
            <a:pPr lvl="0"/>
            <a:r>
              <a:rPr lang="en-US" noProof="0" dirty="0" err="1"/>
              <a:t>Textmasterformat</a:t>
            </a:r>
            <a:r>
              <a:rPr lang="en-US" noProof="0" dirty="0"/>
              <a:t> </a:t>
            </a:r>
            <a:r>
              <a:rPr lang="en-US" noProof="0" dirty="0" err="1"/>
              <a:t>bearbeiten</a:t>
            </a:r>
            <a:endParaRPr lang="en-US" noProof="0" dirty="0"/>
          </a:p>
          <a:p>
            <a:pPr lvl="1"/>
            <a:endParaRPr lang="en-US" noProof="0" dirty="0"/>
          </a:p>
        </p:txBody>
      </p:sp>
      <p:sp>
        <p:nvSpPr>
          <p:cNvPr id="23" name="Textplatzhalter 21">
            <a:extLst>
              <a:ext uri="{FF2B5EF4-FFF2-40B4-BE49-F238E27FC236}">
                <a16:creationId xmlns:a16="http://schemas.microsoft.com/office/drawing/2014/main" id="{D62D761E-83CD-4847-94B4-5E3FA20742FB}"/>
              </a:ext>
            </a:extLst>
          </p:cNvPr>
          <p:cNvSpPr>
            <a:spLocks noGrp="1"/>
          </p:cNvSpPr>
          <p:nvPr>
            <p:ph type="body" sz="quarter" idx="21" hasCustomPrompt="1"/>
          </p:nvPr>
        </p:nvSpPr>
        <p:spPr bwMode="gray">
          <a:xfrm>
            <a:off x="3359696" y="4797240"/>
            <a:ext cx="2520000" cy="792000"/>
          </a:xfrm>
        </p:spPr>
        <p:txBody>
          <a:bodyPr/>
          <a:lstStyle>
            <a:lvl1pPr marL="0" indent="0">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err="1"/>
              <a:t>Textmasterformat</a:t>
            </a:r>
            <a:r>
              <a:rPr lang="en-US" noProof="0" dirty="0"/>
              <a:t> </a:t>
            </a:r>
            <a:r>
              <a:rPr lang="en-US" noProof="0" dirty="0" err="1"/>
              <a:t>bearbeiten</a:t>
            </a:r>
            <a:endParaRPr lang="en-US" noProof="0" dirty="0"/>
          </a:p>
        </p:txBody>
      </p:sp>
      <p:sp>
        <p:nvSpPr>
          <p:cNvPr id="24" name="Textplatzhalter 21">
            <a:extLst>
              <a:ext uri="{FF2B5EF4-FFF2-40B4-BE49-F238E27FC236}">
                <a16:creationId xmlns:a16="http://schemas.microsoft.com/office/drawing/2014/main" id="{071509D3-12A8-41F9-953A-EDDA57CF9BDE}"/>
              </a:ext>
            </a:extLst>
          </p:cNvPr>
          <p:cNvSpPr>
            <a:spLocks noGrp="1"/>
          </p:cNvSpPr>
          <p:nvPr>
            <p:ph type="body" sz="quarter" idx="22" hasCustomPrompt="1"/>
          </p:nvPr>
        </p:nvSpPr>
        <p:spPr bwMode="gray">
          <a:xfrm>
            <a:off x="6240296" y="5229288"/>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err="1"/>
              <a:t>Textmasterformat</a:t>
            </a:r>
            <a:r>
              <a:rPr lang="en-US" noProof="0" dirty="0"/>
              <a:t> </a:t>
            </a:r>
            <a:r>
              <a:rPr lang="en-US" noProof="0" dirty="0" err="1"/>
              <a:t>bearbeiten</a:t>
            </a:r>
            <a:endParaRPr lang="en-US" noProof="0" dirty="0"/>
          </a:p>
        </p:txBody>
      </p:sp>
      <p:sp>
        <p:nvSpPr>
          <p:cNvPr id="25" name="Textplatzhalter 21">
            <a:extLst>
              <a:ext uri="{FF2B5EF4-FFF2-40B4-BE49-F238E27FC236}">
                <a16:creationId xmlns:a16="http://schemas.microsoft.com/office/drawing/2014/main" id="{D0AD966F-3C3F-457A-B74E-A79C1E40D0F3}"/>
              </a:ext>
            </a:extLst>
          </p:cNvPr>
          <p:cNvSpPr>
            <a:spLocks noGrp="1"/>
          </p:cNvSpPr>
          <p:nvPr>
            <p:ph type="body" sz="quarter" idx="23" hasCustomPrompt="1"/>
          </p:nvPr>
        </p:nvSpPr>
        <p:spPr bwMode="gray">
          <a:xfrm>
            <a:off x="8904600" y="3466065"/>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dirty="0" err="1"/>
              <a:t>Textmasterformat</a:t>
            </a:r>
            <a:r>
              <a:rPr lang="en-US" noProof="0" dirty="0"/>
              <a:t> </a:t>
            </a:r>
            <a:r>
              <a:rPr lang="en-US" noProof="0" dirty="0" err="1"/>
              <a:t>bearbeiten</a:t>
            </a:r>
            <a:endParaRPr lang="en-US" noProof="0" dirty="0"/>
          </a:p>
        </p:txBody>
      </p:sp>
      <p:sp>
        <p:nvSpPr>
          <p:cNvPr id="5" name="Fußzeilenplatzhalter 4">
            <a:extLst>
              <a:ext uri="{FF2B5EF4-FFF2-40B4-BE49-F238E27FC236}">
                <a16:creationId xmlns:a16="http://schemas.microsoft.com/office/drawing/2014/main" id="{9A603CAC-EF9A-403F-80A8-EEBC99997EE6}"/>
              </a:ext>
            </a:extLst>
          </p:cNvPr>
          <p:cNvSpPr>
            <a:spLocks noGrp="1"/>
          </p:cNvSpPr>
          <p:nvPr>
            <p:ph type="ftr" sz="quarter" idx="24"/>
          </p:nvPr>
        </p:nvSpPr>
        <p:spPr bwMode="gray"/>
        <p:txBody>
          <a:bodyPr/>
          <a:lstStyle/>
          <a:p>
            <a:r>
              <a:rPr lang="es-ES"/>
              <a:t>Principios básicos y avanzados de APR</a:t>
            </a:r>
            <a:endParaRPr lang="en-US" dirty="0"/>
          </a:p>
        </p:txBody>
      </p:sp>
      <p:grpSp>
        <p:nvGrpSpPr>
          <p:cNvPr id="41" name="Gruppieren 40">
            <a:extLst>
              <a:ext uri="{FF2B5EF4-FFF2-40B4-BE49-F238E27FC236}">
                <a16:creationId xmlns:a16="http://schemas.microsoft.com/office/drawing/2014/main" id="{07110BEB-638D-3725-9A93-146EB244C560}"/>
              </a:ext>
            </a:extLst>
          </p:cNvPr>
          <p:cNvGrpSpPr/>
          <p:nvPr userDrawn="1"/>
        </p:nvGrpSpPr>
        <p:grpSpPr bwMode="gray">
          <a:xfrm>
            <a:off x="3143672" y="-207392"/>
            <a:ext cx="5832648" cy="108000"/>
            <a:chOff x="3143672" y="-207392"/>
            <a:chExt cx="5832648" cy="108000"/>
          </a:xfrm>
        </p:grpSpPr>
        <p:sp>
          <p:nvSpPr>
            <p:cNvPr id="42" name="Freihandform: Form 41">
              <a:extLst>
                <a:ext uri="{FF2B5EF4-FFF2-40B4-BE49-F238E27FC236}">
                  <a16:creationId xmlns:a16="http://schemas.microsoft.com/office/drawing/2014/main" id="{CFD92DE1-E2C0-5E36-D80A-E768DC79180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05BEB30-81E4-DEFB-BE13-51ED5441E44D}"/>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DC4FF198-8594-356F-5E8A-AD8808E91323}"/>
                </a:ext>
              </a:extLst>
            </p:cNvPr>
            <p:cNvGrpSpPr/>
            <p:nvPr userDrawn="1"/>
          </p:nvGrpSpPr>
          <p:grpSpPr bwMode="gray">
            <a:xfrm>
              <a:off x="5879976" y="-207392"/>
              <a:ext cx="360040" cy="108000"/>
              <a:chOff x="5879976" y="-207392"/>
              <a:chExt cx="360040" cy="108000"/>
            </a:xfrm>
          </p:grpSpPr>
          <p:sp>
            <p:nvSpPr>
              <p:cNvPr id="53" name="Freihandform: Form 52">
                <a:extLst>
                  <a:ext uri="{FF2B5EF4-FFF2-40B4-BE49-F238E27FC236}">
                    <a16:creationId xmlns:a16="http://schemas.microsoft.com/office/drawing/2014/main" id="{BEA0BA5D-2D54-113A-03AA-2A82714A084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DD46F405-E68C-3880-B4CE-B8A33B19708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5" name="Freihandform: Form 44">
              <a:extLst>
                <a:ext uri="{FF2B5EF4-FFF2-40B4-BE49-F238E27FC236}">
                  <a16:creationId xmlns:a16="http://schemas.microsoft.com/office/drawing/2014/main" id="{73AC55B4-7998-AC95-32C4-1267CC9E7DB4}"/>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Freihandform: Form 45">
              <a:extLst>
                <a:ext uri="{FF2B5EF4-FFF2-40B4-BE49-F238E27FC236}">
                  <a16:creationId xmlns:a16="http://schemas.microsoft.com/office/drawing/2014/main" id="{F4DFE621-7777-A1D1-4D0D-DA766559E87A}"/>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7" name="Gruppieren 46">
              <a:extLst>
                <a:ext uri="{FF2B5EF4-FFF2-40B4-BE49-F238E27FC236}">
                  <a16:creationId xmlns:a16="http://schemas.microsoft.com/office/drawing/2014/main" id="{6A63C7A5-A436-AE0B-0DB9-D020FC45C130}"/>
                </a:ext>
              </a:extLst>
            </p:cNvPr>
            <p:cNvGrpSpPr/>
            <p:nvPr userDrawn="1"/>
          </p:nvGrpSpPr>
          <p:grpSpPr bwMode="gray">
            <a:xfrm>
              <a:off x="8616280" y="-207392"/>
              <a:ext cx="360040" cy="108000"/>
              <a:chOff x="5879976" y="-207392"/>
              <a:chExt cx="360040" cy="108000"/>
            </a:xfrm>
          </p:grpSpPr>
          <p:sp>
            <p:nvSpPr>
              <p:cNvPr id="51" name="Freihandform: Form 50">
                <a:extLst>
                  <a:ext uri="{FF2B5EF4-FFF2-40B4-BE49-F238E27FC236}">
                    <a16:creationId xmlns:a16="http://schemas.microsoft.com/office/drawing/2014/main" id="{E9EC88E8-763A-0C63-A4C5-E0F56A02D4F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E66EF0A0-2EA4-620B-63DD-5AB7F69BE50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8" name="Gruppieren 47">
              <a:extLst>
                <a:ext uri="{FF2B5EF4-FFF2-40B4-BE49-F238E27FC236}">
                  <a16:creationId xmlns:a16="http://schemas.microsoft.com/office/drawing/2014/main" id="{F1A3A16E-6F48-08C3-EE67-10663310C256}"/>
                </a:ext>
              </a:extLst>
            </p:cNvPr>
            <p:cNvGrpSpPr/>
            <p:nvPr userDrawn="1"/>
          </p:nvGrpSpPr>
          <p:grpSpPr bwMode="gray">
            <a:xfrm>
              <a:off x="3143672" y="-207392"/>
              <a:ext cx="360040" cy="108000"/>
              <a:chOff x="5879976" y="-207392"/>
              <a:chExt cx="360040" cy="108000"/>
            </a:xfrm>
          </p:grpSpPr>
          <p:sp>
            <p:nvSpPr>
              <p:cNvPr id="49" name="Freihandform: Form 48">
                <a:extLst>
                  <a:ext uri="{FF2B5EF4-FFF2-40B4-BE49-F238E27FC236}">
                    <a16:creationId xmlns:a16="http://schemas.microsoft.com/office/drawing/2014/main" id="{D1A0A837-BD9A-D9AD-877E-2022AF4DDBE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F7261CAA-606F-5391-034A-673B2F7C9DC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77506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hapter Divider">
    <p:bg bwMode="gray">
      <p:bgPr>
        <a:solidFill>
          <a:schemeClr val="tx1"/>
        </a:solidFill>
        <a:effectLst/>
      </p:bgPr>
    </p:bg>
    <p:spTree>
      <p:nvGrpSpPr>
        <p:cNvPr id="1" name=""/>
        <p:cNvGrpSpPr/>
        <p:nvPr/>
      </p:nvGrpSpPr>
      <p:grpSpPr>
        <a:xfrm>
          <a:off x="0" y="0"/>
          <a:ext cx="0" cy="0"/>
          <a:chOff x="0" y="0"/>
          <a:chExt cx="0" cy="0"/>
        </a:xfrm>
      </p:grpSpPr>
      <p:sp>
        <p:nvSpPr>
          <p:cNvPr id="14" name="Geviertstrich als Füllung Textplatzhalter_weiß">
            <a:extLst>
              <a:ext uri="{FF2B5EF4-FFF2-40B4-BE49-F238E27FC236}">
                <a16:creationId xmlns:a16="http://schemas.microsoft.com/office/drawing/2014/main" id="{78247047-31AB-5099-8360-01F5C834D4B4}"/>
              </a:ext>
            </a:extLst>
          </p:cNvPr>
          <p:cNvSpPr>
            <a:spLocks noGrp="1"/>
          </p:cNvSpPr>
          <p:nvPr>
            <p:ph type="body" sz="quarter" idx="13" hasCustomPrompt="1"/>
          </p:nvPr>
        </p:nvSpPr>
        <p:spPr bwMode="gray">
          <a:xfrm>
            <a:off x="696260" y="2475118"/>
            <a:ext cx="409575" cy="53770"/>
          </a:xfrm>
          <a:solidFill>
            <a:schemeClr val="bg1"/>
          </a:solidFill>
          <a:ln>
            <a:solidFill>
              <a:schemeClr val="tx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8" name="Textplatzhalter 7">
            <a:extLst>
              <a:ext uri="{FF2B5EF4-FFF2-40B4-BE49-F238E27FC236}">
                <a16:creationId xmlns:a16="http://schemas.microsoft.com/office/drawing/2014/main" id="{A579BA00-4FE1-4E08-86CC-6182D25E46A4}"/>
              </a:ext>
            </a:extLst>
          </p:cNvPr>
          <p:cNvSpPr>
            <a:spLocks noGrp="1"/>
          </p:cNvSpPr>
          <p:nvPr>
            <p:ph type="body" sz="quarter" idx="11" hasCustomPrompt="1"/>
          </p:nvPr>
        </p:nvSpPr>
        <p:spPr bwMode="gray">
          <a:xfrm>
            <a:off x="696260" y="1700808"/>
            <a:ext cx="863235" cy="576000"/>
          </a:xfrm>
        </p:spPr>
        <p:txBody>
          <a:bodyPr wrap="none" anchor="b" anchorCtr="0"/>
          <a:lstStyle>
            <a:lvl1pPr marL="0" indent="0">
              <a:lnSpc>
                <a:spcPct val="90000"/>
              </a:lnSpc>
              <a:spcAft>
                <a:spcPts val="0"/>
              </a:spcAft>
              <a:buFont typeface="Arial" panose="020B0604020202020204" pitchFamily="34" charset="0"/>
              <a:buNone/>
              <a:defRPr sz="4400">
                <a:solidFill>
                  <a:schemeClr val="bg1"/>
                </a:solidFill>
                <a:latin typeface="Draeger Pangea Medium" panose="020B0604000000000000" pitchFamily="34" charset="0"/>
                <a:ea typeface="Draeger Pangea Medium" panose="020B0604000000000000" pitchFamily="34" charset="0"/>
              </a:defRPr>
            </a:lvl1pPr>
            <a:lvl2pPr marL="0" indent="0">
              <a:buFont typeface="Arial" panose="020B0604020202020204" pitchFamily="34" charset="0"/>
              <a:buNone/>
              <a:defRPr sz="4000">
                <a:solidFill>
                  <a:schemeClr val="bg1"/>
                </a:solidFill>
                <a:latin typeface="+mn-lt"/>
              </a:defRPr>
            </a:lvl2pPr>
            <a:lvl3pPr marL="0" indent="0">
              <a:buNone/>
              <a:defRPr sz="4000">
                <a:solidFill>
                  <a:schemeClr val="bg1"/>
                </a:solidFill>
                <a:latin typeface="+mn-lt"/>
              </a:defRPr>
            </a:lvl3pPr>
            <a:lvl4pPr marL="0" indent="0">
              <a:buNone/>
              <a:defRPr sz="4000">
                <a:solidFill>
                  <a:schemeClr val="bg1"/>
                </a:solidFill>
                <a:latin typeface="+mn-lt"/>
              </a:defRPr>
            </a:lvl4pPr>
            <a:lvl5pPr marL="0" indent="0">
              <a:buNone/>
              <a:defRPr sz="4000">
                <a:solidFill>
                  <a:schemeClr val="bg1"/>
                </a:solidFill>
                <a:latin typeface="+mn-lt"/>
              </a:defRPr>
            </a:lvl5pPr>
            <a:lvl6pPr marL="0" indent="0">
              <a:buNone/>
              <a:defRPr sz="4000">
                <a:solidFill>
                  <a:schemeClr val="bg1"/>
                </a:solidFill>
                <a:latin typeface="+mn-lt"/>
              </a:defRPr>
            </a:lvl6pPr>
            <a:lvl7pPr marL="0" indent="0">
              <a:buNone/>
              <a:defRPr sz="4000">
                <a:solidFill>
                  <a:schemeClr val="bg1"/>
                </a:solidFill>
                <a:latin typeface="+mn-lt"/>
              </a:defRPr>
            </a:lvl7pPr>
            <a:lvl8pPr marL="0" indent="0">
              <a:buNone/>
              <a:defRPr sz="4000">
                <a:solidFill>
                  <a:schemeClr val="bg1"/>
                </a:solidFill>
                <a:latin typeface="+mn-lt"/>
              </a:defRPr>
            </a:lvl8pPr>
            <a:lvl9pPr marL="0" indent="0">
              <a:buNone/>
              <a:defRPr sz="4000">
                <a:solidFill>
                  <a:schemeClr val="bg1"/>
                </a:solidFill>
                <a:latin typeface="+mn-lt"/>
              </a:defRPr>
            </a:lvl9pPr>
          </a:lstStyle>
          <a:p>
            <a:pPr lvl="0"/>
            <a:r>
              <a:rPr lang="en-US" noProof="0" dirty="0"/>
              <a:t>XX</a:t>
            </a:r>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96260" y="2924944"/>
            <a:ext cx="9000000" cy="1944216"/>
          </a:xfrm>
        </p:spPr>
        <p:txBody>
          <a:bodyPr anchor="t"/>
          <a:lstStyle>
            <a:lvl1pPr>
              <a:lnSpc>
                <a:spcPct val="90000"/>
              </a:lnSpc>
              <a:defRPr sz="4400">
                <a:solidFill>
                  <a:schemeClr val="bg1"/>
                </a:solidFill>
              </a:defRPr>
            </a:lvl1pPr>
          </a:lstStyle>
          <a:p>
            <a:r>
              <a:rPr lang="en-US" noProof="0" dirty="0"/>
              <a:t>Bitte </a:t>
            </a:r>
            <a:r>
              <a:rPr lang="en-US" noProof="0" dirty="0" err="1"/>
              <a:t>Kapitelbezeichnung</a:t>
            </a:r>
            <a:r>
              <a:rPr lang="en-US" noProof="0" dirty="0"/>
              <a:t> </a:t>
            </a:r>
            <a:r>
              <a:rPr lang="en-US" noProof="0" dirty="0" err="1"/>
              <a:t>eintragen</a:t>
            </a:r>
            <a:r>
              <a:rPr lang="en-US" noProof="0" dirty="0"/>
              <a:t>. Highlights gerne </a:t>
            </a:r>
            <a:r>
              <a:rPr lang="en-US" noProof="0" dirty="0" err="1"/>
              <a:t>nach</a:t>
            </a:r>
            <a:r>
              <a:rPr lang="en-US" noProof="0" dirty="0"/>
              <a:t> den </a:t>
            </a:r>
            <a:r>
              <a:rPr lang="en-US" noProof="0" dirty="0" err="1"/>
              <a:t>Richtlinien</a:t>
            </a:r>
            <a:r>
              <a:rPr lang="en-US" noProof="0" dirty="0"/>
              <a:t> in Dräger Air Blue </a:t>
            </a:r>
            <a:r>
              <a:rPr lang="en-US" noProof="0" dirty="0" err="1"/>
              <a:t>setzen</a:t>
            </a:r>
            <a:r>
              <a:rPr lang="en-US" noProof="0" dirty="0"/>
              <a:t>.</a:t>
            </a:r>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lvl1pPr>
              <a:defRPr>
                <a:solidFill>
                  <a:schemeClr val="bg1"/>
                </a:solidFill>
              </a:defRPr>
            </a:lvl1pPr>
          </a:lstStyle>
          <a:p>
            <a:fld id="{CE82B8A1-0CCE-4815-9668-383D7DE7D8B4}" type="slidenum">
              <a:rPr lang="en-US" noProof="0" smtClean="0"/>
              <a:pPr/>
              <a:t>‹#›</a:t>
            </a:fld>
            <a:endParaRPr lang="en-US" noProof="0" dirty="0"/>
          </a:p>
        </p:txBody>
      </p:sp>
      <p:sp>
        <p:nvSpPr>
          <p:cNvPr id="7" name="Fußzeilenplatzhalter 6">
            <a:extLst>
              <a:ext uri="{FF2B5EF4-FFF2-40B4-BE49-F238E27FC236}">
                <a16:creationId xmlns:a16="http://schemas.microsoft.com/office/drawing/2014/main" id="{41E44CCB-1BED-46BE-8857-017F7B170B0A}"/>
              </a:ext>
            </a:extLst>
          </p:cNvPr>
          <p:cNvSpPr>
            <a:spLocks noGrp="1"/>
          </p:cNvSpPr>
          <p:nvPr>
            <p:ph type="ftr" sz="quarter" idx="12"/>
          </p:nvPr>
        </p:nvSpPr>
        <p:spPr bwMode="gray">
          <a:xfrm>
            <a:off x="695400" y="6489352"/>
            <a:ext cx="5184000" cy="108000"/>
          </a:xfrm>
        </p:spPr>
        <p:txBody>
          <a:bodyPr/>
          <a:lstStyle>
            <a:lvl1pPr>
              <a:defRPr>
                <a:solidFill>
                  <a:schemeClr val="bg1"/>
                </a:solidFill>
              </a:defRPr>
            </a:lvl1pPr>
          </a:lstStyle>
          <a:p>
            <a:r>
              <a:rPr lang="es-ES"/>
              <a:t>Principios básicos y avanzados de APR</a:t>
            </a:r>
            <a:endParaRPr lang="en-US" dirty="0"/>
          </a:p>
        </p:txBody>
      </p:sp>
      <p:sp>
        <p:nvSpPr>
          <p:cNvPr id="11" name="Rechteck 10">
            <a:extLst>
              <a:ext uri="{FF2B5EF4-FFF2-40B4-BE49-F238E27FC236}">
                <a16:creationId xmlns:a16="http://schemas.microsoft.com/office/drawing/2014/main" id="{0ED0FFC5-DFDE-E60E-6116-BB9D881F3951}"/>
              </a:ext>
            </a:extLst>
          </p:cNvPr>
          <p:cNvSpPr/>
          <p:nvPr userDrawn="1"/>
        </p:nvSpPr>
        <p:spPr bwMode="gray">
          <a:xfrm>
            <a:off x="696400" y="2408188"/>
            <a:ext cx="576000" cy="360040"/>
          </a:xfrm>
          <a:prstGeom prst="rect">
            <a:avLst/>
          </a:prstGeom>
        </p:spPr>
        <p:txBody>
          <a:bodyPr vert="horz" wrap="none" lIns="0" tIns="0" rIns="0" bIns="0" rtlCol="0" anchor="b" anchorCtr="0">
            <a:noAutofit/>
          </a:bodyPr>
          <a:lstStyle/>
          <a:p>
            <a:pPr lvl="0"/>
            <a:r>
              <a:rPr lang="en-US" sz="4400" kern="1200" noProof="0" dirty="0">
                <a:solidFill>
                  <a:schemeClr val="bg1"/>
                </a:solidFill>
                <a:latin typeface="+mj-lt"/>
                <a:ea typeface="+mn-ea"/>
                <a:cs typeface="+mn-cs"/>
              </a:rPr>
              <a:t> </a:t>
            </a:r>
          </a:p>
        </p:txBody>
      </p:sp>
      <p:grpSp>
        <p:nvGrpSpPr>
          <p:cNvPr id="28" name="Gruppieren 27">
            <a:extLst>
              <a:ext uri="{FF2B5EF4-FFF2-40B4-BE49-F238E27FC236}">
                <a16:creationId xmlns:a16="http://schemas.microsoft.com/office/drawing/2014/main" id="{23D9886B-18B8-022E-EE23-2E697F4E79C8}"/>
              </a:ext>
            </a:extLst>
          </p:cNvPr>
          <p:cNvGrpSpPr/>
          <p:nvPr userDrawn="1"/>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7AF410FA-C0A7-E847-1526-53D559F1681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C74E56BA-A926-CD28-4BBB-E6DF7D271BC3}"/>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3883460A-4B3E-81F5-8C35-9BEA9FDDE5B3}"/>
                </a:ext>
              </a:extLst>
            </p:cNvPr>
            <p:cNvGrpSpPr/>
            <p:nvPr userDrawn="1"/>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1477420E-347B-C65A-93BD-768D5DB5DCD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A7A6395E-5D28-07D1-1B84-2F792CE1988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B4B1422D-6592-9140-06A2-3ADCAD4656CE}"/>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398D4DFD-3510-901B-9B84-02136373F5C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C0D57BA7-3B01-21F5-7E5B-556A9C9CBF28}"/>
                </a:ext>
              </a:extLst>
            </p:cNvPr>
            <p:cNvGrpSpPr/>
            <p:nvPr userDrawn="1"/>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1EA13699-D41E-64F8-DEC2-B095CEB4859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A8854B9F-737F-8F53-C590-C91B470E86F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0F9D35F1-DF62-8B9C-15D7-FFE4D6F282DF}"/>
                </a:ext>
              </a:extLst>
            </p:cNvPr>
            <p:cNvGrpSpPr/>
            <p:nvPr userDrawn="1"/>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652CA6DB-9B23-6927-5F36-B4E66A49E1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DC7882C8-8460-B4D4-23DA-2D5179A3CA6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4752738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3" name="Inhaltsplatzhalter 2"/>
          <p:cNvSpPr>
            <a:spLocks noGrp="1"/>
          </p:cNvSpPr>
          <p:nvPr>
            <p:ph idx="1"/>
          </p:nvPr>
        </p:nvSpPr>
        <p:spPr bwMode="gray"/>
        <p:txBody>
          <a:bodyPr/>
          <a:lstStyle>
            <a:lvl1pPr>
              <a:spcBef>
                <a:spcPts val="800"/>
              </a:spcBef>
              <a:spcAft>
                <a:spcPts val="600"/>
              </a:spcAft>
              <a:defRPr/>
            </a:lvl1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6" name="Foliennummernplatzhalter 5"/>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4" name="Fußzeilenplatzhalter 3">
            <a:extLst>
              <a:ext uri="{FF2B5EF4-FFF2-40B4-BE49-F238E27FC236}">
                <a16:creationId xmlns:a16="http://schemas.microsoft.com/office/drawing/2014/main" id="{62FB0514-1E0C-4E9C-8065-F4DB89D028FA}"/>
              </a:ext>
            </a:extLst>
          </p:cNvPr>
          <p:cNvSpPr>
            <a:spLocks noGrp="1"/>
          </p:cNvSpPr>
          <p:nvPr>
            <p:ph type="ftr" sz="quarter" idx="13"/>
          </p:nvPr>
        </p:nvSpPr>
        <p:spPr bwMode="gray"/>
        <p:txBody>
          <a:bodyPr/>
          <a:lstStyle/>
          <a:p>
            <a:r>
              <a:rPr lang="es-ES"/>
              <a:t>Principios básicos y avanzados de APR</a:t>
            </a:r>
            <a:endParaRPr lang="en-US" dirty="0"/>
          </a:p>
        </p:txBody>
      </p:sp>
      <p:grpSp>
        <p:nvGrpSpPr>
          <p:cNvPr id="27" name="Gruppieren 26">
            <a:extLst>
              <a:ext uri="{FF2B5EF4-FFF2-40B4-BE49-F238E27FC236}">
                <a16:creationId xmlns:a16="http://schemas.microsoft.com/office/drawing/2014/main" id="{A2612170-1C9D-9E0A-BEF8-C9B2A35C9B3F}"/>
              </a:ext>
            </a:extLst>
          </p:cNvPr>
          <p:cNvGrpSpPr/>
          <p:nvPr userDrawn="1"/>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88F13F0-E7D2-976C-1E7A-22501CCC0A9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D8F89FA9-EDA0-C8B3-ED38-53AFD214BFB1}"/>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DBFE2EFC-EC2D-9A07-0713-778091DA9F41}"/>
                </a:ext>
              </a:extLst>
            </p:cNvPr>
            <p:cNvGrpSpPr/>
            <p:nvPr userDrawn="1"/>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E347EEAA-1FA3-A722-6A06-7C6DDBA76C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06B48AB-CA9E-48B8-5115-869B5DAE6B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EAE737A2-4EBA-20C0-5405-58AF1F028E3C}"/>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73989A2E-9343-6655-FE62-9A7E241085B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085FA686-29DA-3272-4265-CE5B181FB6D5}"/>
                </a:ext>
              </a:extLst>
            </p:cNvPr>
            <p:cNvGrpSpPr/>
            <p:nvPr userDrawn="1"/>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CBF3B106-6B0E-77FA-CC52-3E99C084EB4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8F801EDA-7C5B-0A6B-AD98-4E919DE6B71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CF0BCF79-B092-9AF5-E898-9B3DECE3670F}"/>
                </a:ext>
              </a:extLst>
            </p:cNvPr>
            <p:cNvGrpSpPr/>
            <p:nvPr userDrawn="1"/>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CBFE5FCF-E2EB-88D3-25E7-A3BC9263BDF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4F1E345-33C3-CE85-F228-47124DDAD47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7" name="Titelplatzhalter 1">
            <a:extLst>
              <a:ext uri="{FF2B5EF4-FFF2-40B4-BE49-F238E27FC236}">
                <a16:creationId xmlns:a16="http://schemas.microsoft.com/office/drawing/2014/main" id="{8143FAE2-2B81-9A05-757B-2F31C37A032D}"/>
              </a:ext>
            </a:extLst>
          </p:cNvPr>
          <p:cNvSpPr txBox="1">
            <a:spLocks/>
          </p:cNvSpPr>
          <p:nvPr userDrawn="1"/>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sp>
        <p:nvSpPr>
          <p:cNvPr id="2" name="Titel 1">
            <a:extLst>
              <a:ext uri="{FF2B5EF4-FFF2-40B4-BE49-F238E27FC236}">
                <a16:creationId xmlns:a16="http://schemas.microsoft.com/office/drawing/2014/main" id="{CE7C9158-75AF-E1E6-C007-D7132B43D46A}"/>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344637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p:nvPr>
        </p:nvSpPr>
        <p:spPr bwMode="gray">
          <a:xfrm>
            <a:off x="695323" y="2276874"/>
            <a:ext cx="5184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p:nvPr>
        </p:nvSpPr>
        <p:spPr bwMode="gray">
          <a:xfrm>
            <a:off x="6240016" y="2276872"/>
            <a:ext cx="5184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grpSp>
        <p:nvGrpSpPr>
          <p:cNvPr id="17" name="Gruppieren 16">
            <a:extLst>
              <a:ext uri="{FF2B5EF4-FFF2-40B4-BE49-F238E27FC236}">
                <a16:creationId xmlns:a16="http://schemas.microsoft.com/office/drawing/2014/main" id="{DA60C791-BF37-4A6B-9053-7C03BF6F4229}"/>
              </a:ext>
            </a:extLst>
          </p:cNvPr>
          <p:cNvGrpSpPr/>
          <p:nvPr userDrawn="1"/>
        </p:nvGrpSpPr>
        <p:grpSpPr bwMode="gray">
          <a:xfrm>
            <a:off x="3071664" y="2402892"/>
            <a:ext cx="6048672" cy="108000"/>
            <a:chOff x="3071664" y="-207392"/>
            <a:chExt cx="6048672" cy="108000"/>
          </a:xfrm>
        </p:grpSpPr>
        <p:sp>
          <p:nvSpPr>
            <p:cNvPr id="18" name="Freihandform: Form 17">
              <a:extLst>
                <a:ext uri="{FF2B5EF4-FFF2-40B4-BE49-F238E27FC236}">
                  <a16:creationId xmlns:a16="http://schemas.microsoft.com/office/drawing/2014/main" id="{C2FCB882-E981-4D8F-B922-8C7D45A863FB}"/>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ihandform: Form 18">
              <a:extLst>
                <a:ext uri="{FF2B5EF4-FFF2-40B4-BE49-F238E27FC236}">
                  <a16:creationId xmlns:a16="http://schemas.microsoft.com/office/drawing/2014/main" id="{DE2A10A3-EFFE-45F5-90DE-97095DA21A72}"/>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ihandform: Form 19">
              <a:extLst>
                <a:ext uri="{FF2B5EF4-FFF2-40B4-BE49-F238E27FC236}">
                  <a16:creationId xmlns:a16="http://schemas.microsoft.com/office/drawing/2014/main" id="{09978493-0C91-45F5-B760-2DBAF0E0572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ihandform: Form 20">
              <a:extLst>
                <a:ext uri="{FF2B5EF4-FFF2-40B4-BE49-F238E27FC236}">
                  <a16:creationId xmlns:a16="http://schemas.microsoft.com/office/drawing/2014/main" id="{C494D57B-3835-4335-BA98-5574D458F72F}"/>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ihandform: Form 21">
              <a:extLst>
                <a:ext uri="{FF2B5EF4-FFF2-40B4-BE49-F238E27FC236}">
                  <a16:creationId xmlns:a16="http://schemas.microsoft.com/office/drawing/2014/main" id="{3E7544C5-909A-40E2-AC2D-CB38459B087E}"/>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Freihandform: Form 22">
              <a:extLst>
                <a:ext uri="{FF2B5EF4-FFF2-40B4-BE49-F238E27FC236}">
                  <a16:creationId xmlns:a16="http://schemas.microsoft.com/office/drawing/2014/main" id="{17F4A0FA-D9EF-4BD8-B2EC-6DAB712FE018}"/>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Fußzeilenplatzhalter 2">
            <a:extLst>
              <a:ext uri="{FF2B5EF4-FFF2-40B4-BE49-F238E27FC236}">
                <a16:creationId xmlns:a16="http://schemas.microsoft.com/office/drawing/2014/main" id="{1FBAC3DF-0452-46D3-8633-FD5D9C477F1D}"/>
              </a:ext>
            </a:extLst>
          </p:cNvPr>
          <p:cNvSpPr>
            <a:spLocks noGrp="1"/>
          </p:cNvSpPr>
          <p:nvPr>
            <p:ph type="ftr" sz="quarter" idx="15"/>
          </p:nvPr>
        </p:nvSpPr>
        <p:spPr bwMode="gray"/>
        <p:txBody>
          <a:bodyPr/>
          <a:lstStyle/>
          <a:p>
            <a:r>
              <a:rPr lang="es-ES"/>
              <a:t>Principios básicos y avanzados de APR</a:t>
            </a:r>
            <a:endParaRPr lang="en-US" dirty="0"/>
          </a:p>
        </p:txBody>
      </p:sp>
      <p:sp>
        <p:nvSpPr>
          <p:cNvPr id="2" name="Titelplatzhalter 1">
            <a:extLst>
              <a:ext uri="{FF2B5EF4-FFF2-40B4-BE49-F238E27FC236}">
                <a16:creationId xmlns:a16="http://schemas.microsoft.com/office/drawing/2014/main" id="{31BEBA3C-87B9-F691-11CB-E53EDA9EBA01}"/>
              </a:ext>
            </a:extLst>
          </p:cNvPr>
          <p:cNvSpPr txBox="1">
            <a:spLocks/>
          </p:cNvSpPr>
          <p:nvPr userDrawn="1"/>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9" name="Gruppieren 38">
            <a:extLst>
              <a:ext uri="{FF2B5EF4-FFF2-40B4-BE49-F238E27FC236}">
                <a16:creationId xmlns:a16="http://schemas.microsoft.com/office/drawing/2014/main" id="{B326E80F-E80B-DBFE-514A-CB128ADDF81F}"/>
              </a:ext>
            </a:extLst>
          </p:cNvPr>
          <p:cNvGrpSpPr/>
          <p:nvPr userDrawn="1"/>
        </p:nvGrpSpPr>
        <p:grpSpPr bwMode="gray">
          <a:xfrm>
            <a:off x="3143672" y="-207392"/>
            <a:ext cx="5832648" cy="108000"/>
            <a:chOff x="3143672" y="-207392"/>
            <a:chExt cx="5832648" cy="108000"/>
          </a:xfrm>
        </p:grpSpPr>
        <p:sp>
          <p:nvSpPr>
            <p:cNvPr id="40" name="Freihandform: Form 39">
              <a:extLst>
                <a:ext uri="{FF2B5EF4-FFF2-40B4-BE49-F238E27FC236}">
                  <a16:creationId xmlns:a16="http://schemas.microsoft.com/office/drawing/2014/main" id="{523FC911-EF4D-7637-D33A-F5851528685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90F762E8-4CA5-26CF-6F88-18C608B8B0F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F009E9AC-410B-CC24-0090-89261E5DEC26}"/>
                </a:ext>
              </a:extLst>
            </p:cNvPr>
            <p:cNvGrpSpPr/>
            <p:nvPr userDrawn="1"/>
          </p:nvGrpSpPr>
          <p:grpSpPr bwMode="gray">
            <a:xfrm>
              <a:off x="5879976" y="-207392"/>
              <a:ext cx="360040" cy="108000"/>
              <a:chOff x="5879976" y="-207392"/>
              <a:chExt cx="360040" cy="108000"/>
            </a:xfrm>
          </p:grpSpPr>
          <p:sp>
            <p:nvSpPr>
              <p:cNvPr id="51" name="Freihandform: Form 50">
                <a:extLst>
                  <a:ext uri="{FF2B5EF4-FFF2-40B4-BE49-F238E27FC236}">
                    <a16:creationId xmlns:a16="http://schemas.microsoft.com/office/drawing/2014/main" id="{E4EF11C3-C5EA-4DE6-D13D-2A7ECF6791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725B0ECE-CC93-EF67-8951-46F857A80FF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3" name="Freihandform: Form 42">
              <a:extLst>
                <a:ext uri="{FF2B5EF4-FFF2-40B4-BE49-F238E27FC236}">
                  <a16:creationId xmlns:a16="http://schemas.microsoft.com/office/drawing/2014/main" id="{98810EE5-A1E6-9C38-48FD-FB17B98E9BC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21F82E99-E051-91DA-08D8-811911CF3ACF}"/>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5" name="Gruppieren 44">
              <a:extLst>
                <a:ext uri="{FF2B5EF4-FFF2-40B4-BE49-F238E27FC236}">
                  <a16:creationId xmlns:a16="http://schemas.microsoft.com/office/drawing/2014/main" id="{905CD074-B2BB-C6C1-6994-8C0B607498E5}"/>
                </a:ext>
              </a:extLst>
            </p:cNvPr>
            <p:cNvGrpSpPr/>
            <p:nvPr userDrawn="1"/>
          </p:nvGrpSpPr>
          <p:grpSpPr bwMode="gray">
            <a:xfrm>
              <a:off x="8616280" y="-207392"/>
              <a:ext cx="360040" cy="108000"/>
              <a:chOff x="5879976" y="-207392"/>
              <a:chExt cx="360040" cy="108000"/>
            </a:xfrm>
          </p:grpSpPr>
          <p:sp>
            <p:nvSpPr>
              <p:cNvPr id="49" name="Freihandform: Form 48">
                <a:extLst>
                  <a:ext uri="{FF2B5EF4-FFF2-40B4-BE49-F238E27FC236}">
                    <a16:creationId xmlns:a16="http://schemas.microsoft.com/office/drawing/2014/main" id="{B2045306-A816-7150-89E2-897B22784E6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E235F878-D984-69F4-7679-FF37EFAA4B1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6" name="Gruppieren 45">
              <a:extLst>
                <a:ext uri="{FF2B5EF4-FFF2-40B4-BE49-F238E27FC236}">
                  <a16:creationId xmlns:a16="http://schemas.microsoft.com/office/drawing/2014/main" id="{79D29AB6-C55D-8793-2A72-D07FF2FA1DE0}"/>
                </a:ext>
              </a:extLst>
            </p:cNvPr>
            <p:cNvGrpSpPr/>
            <p:nvPr userDrawn="1"/>
          </p:nvGrpSpPr>
          <p:grpSpPr bwMode="gray">
            <a:xfrm>
              <a:off x="3143672" y="-207392"/>
              <a:ext cx="360040" cy="108000"/>
              <a:chOff x="5879976" y="-207392"/>
              <a:chExt cx="360040" cy="108000"/>
            </a:xfrm>
          </p:grpSpPr>
          <p:sp>
            <p:nvSpPr>
              <p:cNvPr id="47" name="Freihandform: Form 46">
                <a:extLst>
                  <a:ext uri="{FF2B5EF4-FFF2-40B4-BE49-F238E27FC236}">
                    <a16:creationId xmlns:a16="http://schemas.microsoft.com/office/drawing/2014/main" id="{84BA8CC2-9BA2-953E-BCE8-3EC710765A6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C4A06AF2-0537-5E44-50C4-9AF6A7E4C6F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 name="Titel 3">
            <a:extLst>
              <a:ext uri="{FF2B5EF4-FFF2-40B4-BE49-F238E27FC236}">
                <a16:creationId xmlns:a16="http://schemas.microsoft.com/office/drawing/2014/main" id="{867D6598-3687-1923-AAD4-9722B68EC354}"/>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1568207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three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p:nvPr>
        </p:nvSpPr>
        <p:spPr bwMode="gray">
          <a:xfrm>
            <a:off x="695768" y="2277344"/>
            <a:ext cx="3312000" cy="39600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p:nvPr>
        </p:nvSpPr>
        <p:spPr bwMode="gray">
          <a:xfrm>
            <a:off x="4367808" y="2277344"/>
            <a:ext cx="3384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0" name="Inhaltsplatzhalter 10">
            <a:extLst>
              <a:ext uri="{FF2B5EF4-FFF2-40B4-BE49-F238E27FC236}">
                <a16:creationId xmlns:a16="http://schemas.microsoft.com/office/drawing/2014/main" id="{231407CF-2A03-4936-A0CA-73A91BFF5E6B}"/>
              </a:ext>
            </a:extLst>
          </p:cNvPr>
          <p:cNvSpPr>
            <a:spLocks noGrp="1"/>
          </p:cNvSpPr>
          <p:nvPr>
            <p:ph sz="quarter" idx="15"/>
          </p:nvPr>
        </p:nvSpPr>
        <p:spPr bwMode="gray">
          <a:xfrm>
            <a:off x="8112224" y="2276922"/>
            <a:ext cx="3312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 name="Fußzeilenplatzhalter 2">
            <a:extLst>
              <a:ext uri="{FF2B5EF4-FFF2-40B4-BE49-F238E27FC236}">
                <a16:creationId xmlns:a16="http://schemas.microsoft.com/office/drawing/2014/main" id="{0826A2B9-9051-4643-8579-F0B8B8D3CD21}"/>
              </a:ext>
            </a:extLst>
          </p:cNvPr>
          <p:cNvSpPr>
            <a:spLocks noGrp="1"/>
          </p:cNvSpPr>
          <p:nvPr>
            <p:ph type="ftr" sz="quarter" idx="16"/>
          </p:nvPr>
        </p:nvSpPr>
        <p:spPr bwMode="gray"/>
        <p:txBody>
          <a:bodyPr/>
          <a:lstStyle/>
          <a:p>
            <a:r>
              <a:rPr lang="es-ES"/>
              <a:t>Principios básicos y avanzados de APR</a:t>
            </a:r>
            <a:endParaRPr lang="en-US" dirty="0"/>
          </a:p>
        </p:txBody>
      </p:sp>
      <p:sp>
        <p:nvSpPr>
          <p:cNvPr id="4" name="Titelplatzhalter 1">
            <a:extLst>
              <a:ext uri="{FF2B5EF4-FFF2-40B4-BE49-F238E27FC236}">
                <a16:creationId xmlns:a16="http://schemas.microsoft.com/office/drawing/2014/main" id="{ED30B136-A12C-608E-E73A-78F735E27563}"/>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40" name="Gruppieren 39">
            <a:extLst>
              <a:ext uri="{FF2B5EF4-FFF2-40B4-BE49-F238E27FC236}">
                <a16:creationId xmlns:a16="http://schemas.microsoft.com/office/drawing/2014/main" id="{D6B039F1-3DE1-84BF-FD79-24777172EA2A}"/>
              </a:ext>
            </a:extLst>
          </p:cNvPr>
          <p:cNvGrpSpPr/>
          <p:nvPr userDrawn="1"/>
        </p:nvGrpSpPr>
        <p:grpSpPr bwMode="gray">
          <a:xfrm>
            <a:off x="3143672" y="-207392"/>
            <a:ext cx="5832648" cy="108000"/>
            <a:chOff x="3143672" y="-207392"/>
            <a:chExt cx="5832648" cy="108000"/>
          </a:xfrm>
        </p:grpSpPr>
        <p:sp>
          <p:nvSpPr>
            <p:cNvPr id="41" name="Freihandform: Form 40">
              <a:extLst>
                <a:ext uri="{FF2B5EF4-FFF2-40B4-BE49-F238E27FC236}">
                  <a16:creationId xmlns:a16="http://schemas.microsoft.com/office/drawing/2014/main" id="{C7A5F769-2A36-5D8F-7D05-F0C7FE14F0D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81280797-BE8C-4E45-E386-CB1CE240A7C8}"/>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3" name="Gruppieren 42">
              <a:extLst>
                <a:ext uri="{FF2B5EF4-FFF2-40B4-BE49-F238E27FC236}">
                  <a16:creationId xmlns:a16="http://schemas.microsoft.com/office/drawing/2014/main" id="{EEE72975-B3B7-F7F3-A0E5-24DBD03744C0}"/>
                </a:ext>
              </a:extLst>
            </p:cNvPr>
            <p:cNvGrpSpPr/>
            <p:nvPr userDrawn="1"/>
          </p:nvGrpSpPr>
          <p:grpSpPr bwMode="gray">
            <a:xfrm>
              <a:off x="5879976" y="-207392"/>
              <a:ext cx="360040" cy="108000"/>
              <a:chOff x="5879976" y="-207392"/>
              <a:chExt cx="360040" cy="108000"/>
            </a:xfrm>
          </p:grpSpPr>
          <p:sp>
            <p:nvSpPr>
              <p:cNvPr id="52" name="Freihandform: Form 51">
                <a:extLst>
                  <a:ext uri="{FF2B5EF4-FFF2-40B4-BE49-F238E27FC236}">
                    <a16:creationId xmlns:a16="http://schemas.microsoft.com/office/drawing/2014/main" id="{21F2AFA4-1D2A-8BFA-250E-374BEFA0967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3" name="Freihandform: Form 52">
                <a:extLst>
                  <a:ext uri="{FF2B5EF4-FFF2-40B4-BE49-F238E27FC236}">
                    <a16:creationId xmlns:a16="http://schemas.microsoft.com/office/drawing/2014/main" id="{B788956B-E116-6BC0-41F0-BEA4DA032E0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4" name="Freihandform: Form 43">
              <a:extLst>
                <a:ext uri="{FF2B5EF4-FFF2-40B4-BE49-F238E27FC236}">
                  <a16:creationId xmlns:a16="http://schemas.microsoft.com/office/drawing/2014/main" id="{2E2D55B8-CF84-B1D6-7AA3-34551B7A9A1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143690AB-71ED-8814-4814-9CE6B065E7F3}"/>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5D777AFF-5F86-A899-BD4B-930FD370FBE2}"/>
                </a:ext>
              </a:extLst>
            </p:cNvPr>
            <p:cNvGrpSpPr/>
            <p:nvPr userDrawn="1"/>
          </p:nvGrpSpPr>
          <p:grpSpPr bwMode="gray">
            <a:xfrm>
              <a:off x="8616280" y="-207392"/>
              <a:ext cx="360040" cy="108000"/>
              <a:chOff x="5879976" y="-207392"/>
              <a:chExt cx="360040" cy="108000"/>
            </a:xfrm>
          </p:grpSpPr>
          <p:sp>
            <p:nvSpPr>
              <p:cNvPr id="50" name="Freihandform: Form 49">
                <a:extLst>
                  <a:ext uri="{FF2B5EF4-FFF2-40B4-BE49-F238E27FC236}">
                    <a16:creationId xmlns:a16="http://schemas.microsoft.com/office/drawing/2014/main" id="{E71051F8-8144-E967-3F65-2E2F11B9BA0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F995717B-DEFE-7AD7-3AC0-382BEA4B1E9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7" name="Gruppieren 46">
              <a:extLst>
                <a:ext uri="{FF2B5EF4-FFF2-40B4-BE49-F238E27FC236}">
                  <a16:creationId xmlns:a16="http://schemas.microsoft.com/office/drawing/2014/main" id="{054EE531-465B-0C01-279C-1BAD400D7938}"/>
                </a:ext>
              </a:extLst>
            </p:cNvPr>
            <p:cNvGrpSpPr/>
            <p:nvPr userDrawn="1"/>
          </p:nvGrpSpPr>
          <p:grpSpPr bwMode="gray">
            <a:xfrm>
              <a:off x="3143672" y="-207392"/>
              <a:ext cx="360040" cy="108000"/>
              <a:chOff x="5879976" y="-207392"/>
              <a:chExt cx="360040" cy="108000"/>
            </a:xfrm>
          </p:grpSpPr>
          <p:sp>
            <p:nvSpPr>
              <p:cNvPr id="48" name="Freihandform: Form 47">
                <a:extLst>
                  <a:ext uri="{FF2B5EF4-FFF2-40B4-BE49-F238E27FC236}">
                    <a16:creationId xmlns:a16="http://schemas.microsoft.com/office/drawing/2014/main" id="{C02AB3E8-671B-DC37-640E-A1E021F7970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9EA04345-F1A1-C9BB-4745-4428640514F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5" name="Titel 4">
            <a:extLst>
              <a:ext uri="{FF2B5EF4-FFF2-40B4-BE49-F238E27FC236}">
                <a16:creationId xmlns:a16="http://schemas.microsoft.com/office/drawing/2014/main" id="{199B046F-9021-A673-37E3-4D9F18CC77CB}"/>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96881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t four Column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p:nvPr>
        </p:nvSpPr>
        <p:spPr bwMode="gray">
          <a:xfrm>
            <a:off x="695400" y="2277616"/>
            <a:ext cx="2448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2" name="Inhaltsplatzhalter 8">
            <a:extLst>
              <a:ext uri="{FF2B5EF4-FFF2-40B4-BE49-F238E27FC236}">
                <a16:creationId xmlns:a16="http://schemas.microsoft.com/office/drawing/2014/main" id="{C47693A3-D92B-4B1F-8954-10425FA4DBED}"/>
              </a:ext>
            </a:extLst>
          </p:cNvPr>
          <p:cNvSpPr>
            <a:spLocks noGrp="1"/>
          </p:cNvSpPr>
          <p:nvPr>
            <p:ph sz="quarter" idx="14"/>
          </p:nvPr>
        </p:nvSpPr>
        <p:spPr bwMode="gray">
          <a:xfrm>
            <a:off x="3503976" y="2277194"/>
            <a:ext cx="2376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3" name="Inhaltsplatzhalter 8">
            <a:extLst>
              <a:ext uri="{FF2B5EF4-FFF2-40B4-BE49-F238E27FC236}">
                <a16:creationId xmlns:a16="http://schemas.microsoft.com/office/drawing/2014/main" id="{5BEC92A7-1E00-4F56-BD2D-D290E4CFC3AE}"/>
              </a:ext>
            </a:extLst>
          </p:cNvPr>
          <p:cNvSpPr>
            <a:spLocks noGrp="1"/>
          </p:cNvSpPr>
          <p:nvPr>
            <p:ph sz="quarter" idx="15"/>
          </p:nvPr>
        </p:nvSpPr>
        <p:spPr bwMode="gray">
          <a:xfrm>
            <a:off x="6240016" y="2277194"/>
            <a:ext cx="2376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4" name="Inhaltsplatzhalter 8">
            <a:extLst>
              <a:ext uri="{FF2B5EF4-FFF2-40B4-BE49-F238E27FC236}">
                <a16:creationId xmlns:a16="http://schemas.microsoft.com/office/drawing/2014/main" id="{FEC2A893-58F3-42DE-9A99-301A6E5D39F5}"/>
              </a:ext>
            </a:extLst>
          </p:cNvPr>
          <p:cNvSpPr>
            <a:spLocks noGrp="1"/>
          </p:cNvSpPr>
          <p:nvPr>
            <p:ph sz="quarter" idx="16"/>
          </p:nvPr>
        </p:nvSpPr>
        <p:spPr bwMode="gray">
          <a:xfrm>
            <a:off x="8976320" y="2277194"/>
            <a:ext cx="2448000" cy="3960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 name="Fußzeilenplatzhalter 2">
            <a:extLst>
              <a:ext uri="{FF2B5EF4-FFF2-40B4-BE49-F238E27FC236}">
                <a16:creationId xmlns:a16="http://schemas.microsoft.com/office/drawing/2014/main" id="{7355A109-2C64-45A0-8268-123EB427292B}"/>
              </a:ext>
            </a:extLst>
          </p:cNvPr>
          <p:cNvSpPr>
            <a:spLocks noGrp="1"/>
          </p:cNvSpPr>
          <p:nvPr>
            <p:ph type="ftr" sz="quarter" idx="17"/>
          </p:nvPr>
        </p:nvSpPr>
        <p:spPr bwMode="gray"/>
        <p:txBody>
          <a:bodyPr/>
          <a:lstStyle/>
          <a:p>
            <a:r>
              <a:rPr lang="es-ES"/>
              <a:t>Principios básicos y avanzados de APR</a:t>
            </a:r>
            <a:endParaRPr lang="en-US" dirty="0"/>
          </a:p>
        </p:txBody>
      </p:sp>
      <p:sp>
        <p:nvSpPr>
          <p:cNvPr id="2" name="Titelplatzhalter 1">
            <a:extLst>
              <a:ext uri="{FF2B5EF4-FFF2-40B4-BE49-F238E27FC236}">
                <a16:creationId xmlns:a16="http://schemas.microsoft.com/office/drawing/2014/main" id="{79A8E4F3-3C06-E91F-34B8-D35C6AB0FF13}"/>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8" name="Gruppieren 37">
            <a:extLst>
              <a:ext uri="{FF2B5EF4-FFF2-40B4-BE49-F238E27FC236}">
                <a16:creationId xmlns:a16="http://schemas.microsoft.com/office/drawing/2014/main" id="{EAC87056-CF7B-1CA0-7CD6-DA7C1544DEF2}"/>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D4473366-E4B6-3D1A-3B70-966A2D055D2A}"/>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F68EC09-9107-B36B-62C4-E17D39C0BAF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D4E132C3-6482-4844-6DDE-191D4F94DE21}"/>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57407ECD-A39F-EEA0-B83E-29369D03190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94D0069E-6D76-FF1D-AF8D-FA4F46B9DC7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CC3D76AF-120C-8ACE-4D32-FDDF73C7C37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F651BA0-21AA-D1E6-5850-880083F2E007}"/>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45560756-FE1E-A92D-F2C2-3B88D90497EA}"/>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8FB2B3A4-BF68-CF02-E953-000EB290F6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9DB45792-E782-D774-C48B-9B6DA6BEC19D}"/>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0A9408CE-F184-053C-5B93-543B50FD207A}"/>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9A7C12C3-319B-BEEC-064B-B6B759F3E4B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9F69C334-9DC9-C446-6C11-B410AE5D7E4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 name="Titel 3">
            <a:extLst>
              <a:ext uri="{FF2B5EF4-FFF2-40B4-BE49-F238E27FC236}">
                <a16:creationId xmlns:a16="http://schemas.microsoft.com/office/drawing/2014/main" id="{7B630A57-D22B-5FF9-6421-70674ED27C31}"/>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202000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Topics">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6C3E2A32-0D32-4B3E-9A89-B5A03EE5F97D}"/>
              </a:ext>
            </a:extLst>
          </p:cNvPr>
          <p:cNvSpPr>
            <a:spLocks noGrp="1"/>
          </p:cNvSpPr>
          <p:nvPr>
            <p:ph type="body" sz="quarter" idx="17" hasCustomPrompt="1"/>
          </p:nvPr>
        </p:nvSpPr>
        <p:spPr bwMode="gray">
          <a:xfrm>
            <a:off x="4367808" y="2499252"/>
            <a:ext cx="3528417" cy="3508719"/>
          </a:xfrm>
        </p:spPr>
        <p:txBody>
          <a:bodyPr anchor="ctr"/>
          <a:lstStyle>
            <a:lvl1pPr marL="0" indent="0" algn="ctr">
              <a:spcAft>
                <a:spcPts val="300"/>
              </a:spcAft>
              <a:buFont typeface="Arial" panose="020B0604020202020204" pitchFamily="34" charset="0"/>
              <a:buNone/>
              <a:defRPr sz="2000">
                <a:latin typeface="+mj-lt"/>
              </a:defRPr>
            </a:lvl1pPr>
            <a:lvl2pPr marL="0" indent="0" algn="ctr">
              <a:buFont typeface="Arial" panose="020B0604020202020204" pitchFamily="34" charset="0"/>
              <a:buNone/>
              <a:defRPr sz="2800">
                <a:latin typeface="+mj-lt"/>
              </a:defRPr>
            </a:lvl2pPr>
            <a:lvl3pPr marL="0" indent="0" algn="ctr">
              <a:buNone/>
              <a:defRPr sz="2800">
                <a:latin typeface="+mj-lt"/>
              </a:defRPr>
            </a:lvl3pPr>
            <a:lvl4pPr marL="0" indent="0" algn="ctr">
              <a:buNone/>
              <a:defRPr sz="2800">
                <a:latin typeface="+mj-lt"/>
              </a:defRPr>
            </a:lvl4pPr>
            <a:lvl5pPr marL="0" indent="0" algn="ctr">
              <a:buNone/>
              <a:defRPr sz="2800">
                <a:latin typeface="+mj-lt"/>
              </a:defRPr>
            </a:lvl5pPr>
            <a:lvl6pPr marL="0" indent="0" algn="ctr">
              <a:buNone/>
              <a:defRPr sz="2800">
                <a:latin typeface="+mj-lt"/>
              </a:defRPr>
            </a:lvl6pPr>
            <a:lvl7pPr marL="0" indent="0" algn="ctr">
              <a:buNone/>
              <a:defRPr sz="2800">
                <a:latin typeface="+mj-lt"/>
              </a:defRPr>
            </a:lvl7pPr>
            <a:lvl8pPr marL="0" indent="0" algn="ctr">
              <a:buNone/>
              <a:defRPr sz="2800">
                <a:latin typeface="+mj-lt"/>
              </a:defRPr>
            </a:lvl8pPr>
            <a:lvl9pPr marL="0" indent="0" algn="ctr">
              <a:buNone/>
              <a:defRPr sz="2800">
                <a:latin typeface="+mj-lt"/>
              </a:defRPr>
            </a:lvl9pPr>
          </a:lstStyle>
          <a:p>
            <a:pPr lvl="0"/>
            <a:r>
              <a:rPr lang="en-US" noProof="0" dirty="0" err="1"/>
              <a:t>Mastertextformat</a:t>
            </a:r>
            <a:br>
              <a:rPr lang="en-US" noProof="0" dirty="0"/>
            </a:br>
            <a:r>
              <a:rPr lang="en-US" noProof="0" dirty="0" err="1"/>
              <a:t>bearbeiten</a:t>
            </a:r>
            <a:endParaRPr lang="en-US" noProof="0" dirty="0"/>
          </a:p>
        </p:txBody>
      </p:sp>
      <p:sp>
        <p:nvSpPr>
          <p:cNvPr id="10" name="Bildplatzhalter 9">
            <a:extLst>
              <a:ext uri="{FF2B5EF4-FFF2-40B4-BE49-F238E27FC236}">
                <a16:creationId xmlns:a16="http://schemas.microsoft.com/office/drawing/2014/main" id="{1BC8A18F-28E9-A910-8A72-26F799F1C409}"/>
              </a:ext>
            </a:extLst>
          </p:cNvPr>
          <p:cNvSpPr>
            <a:spLocks noGrp="1"/>
          </p:cNvSpPr>
          <p:nvPr>
            <p:ph type="pic" sz="quarter" idx="23" hasCustomPrompt="1"/>
          </p:nvPr>
        </p:nvSpPr>
        <p:spPr bwMode="gray">
          <a:xfrm>
            <a:off x="4007928" y="2479803"/>
            <a:ext cx="1440000" cy="1440000"/>
          </a:xfrm>
          <a:prstGeom prst="ellipse">
            <a:avLst/>
          </a:prstGeom>
          <a:solidFill>
            <a:schemeClr val="tx1"/>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a:t>
            </a:r>
            <a:br>
              <a:rPr lang="en-US" noProof="0" dirty="0"/>
            </a:br>
            <a:r>
              <a:rPr lang="en-US" noProof="0" dirty="0" err="1"/>
              <a:t>Produktbild</a:t>
            </a:r>
            <a:br>
              <a:rPr lang="en-US" noProof="0" dirty="0"/>
            </a:br>
            <a:r>
              <a:rPr lang="en-US" noProof="0" dirty="0" err="1"/>
              <a:t>einfügen</a:t>
            </a:r>
            <a:endParaRPr lang="en-US" noProof="0" dirty="0"/>
          </a:p>
          <a:p>
            <a:endParaRPr lang="en-US" dirty="0"/>
          </a:p>
        </p:txBody>
      </p:sp>
      <p:sp>
        <p:nvSpPr>
          <p:cNvPr id="13" name="Bildplatzhalter 9">
            <a:extLst>
              <a:ext uri="{FF2B5EF4-FFF2-40B4-BE49-F238E27FC236}">
                <a16:creationId xmlns:a16="http://schemas.microsoft.com/office/drawing/2014/main" id="{BFBA08CD-4990-2E78-54E9-12C030C99606}"/>
              </a:ext>
            </a:extLst>
          </p:cNvPr>
          <p:cNvSpPr>
            <a:spLocks noGrp="1"/>
          </p:cNvSpPr>
          <p:nvPr>
            <p:ph type="pic" sz="quarter" idx="24" hasCustomPrompt="1"/>
          </p:nvPr>
        </p:nvSpPr>
        <p:spPr bwMode="gray">
          <a:xfrm>
            <a:off x="6744232" y="2479803"/>
            <a:ext cx="1440000" cy="1440000"/>
          </a:xfrm>
          <a:prstGeom prst="ellipse">
            <a:avLst/>
          </a:prstGeom>
          <a:solidFill>
            <a:schemeClr val="tx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a:t>
            </a:r>
            <a:br>
              <a:rPr lang="en-US" noProof="0" dirty="0"/>
            </a:br>
            <a:r>
              <a:rPr lang="en-US" noProof="0" dirty="0" err="1"/>
              <a:t>Produktbild</a:t>
            </a:r>
            <a:br>
              <a:rPr lang="en-US" noProof="0" dirty="0"/>
            </a:br>
            <a:r>
              <a:rPr lang="en-US" noProof="0" dirty="0" err="1"/>
              <a:t>einfügen</a:t>
            </a:r>
            <a:endParaRPr lang="en-US" noProof="0" dirty="0"/>
          </a:p>
          <a:p>
            <a:endParaRPr lang="en-US" dirty="0"/>
          </a:p>
        </p:txBody>
      </p:sp>
      <p:sp>
        <p:nvSpPr>
          <p:cNvPr id="14" name="Bildplatzhalter 9">
            <a:extLst>
              <a:ext uri="{FF2B5EF4-FFF2-40B4-BE49-F238E27FC236}">
                <a16:creationId xmlns:a16="http://schemas.microsoft.com/office/drawing/2014/main" id="{B48A32B2-D82F-014D-8E5B-89F6182E0B9A}"/>
              </a:ext>
            </a:extLst>
          </p:cNvPr>
          <p:cNvSpPr>
            <a:spLocks noGrp="1"/>
          </p:cNvSpPr>
          <p:nvPr>
            <p:ph type="pic" sz="quarter" idx="25" hasCustomPrompt="1"/>
          </p:nvPr>
        </p:nvSpPr>
        <p:spPr bwMode="gray">
          <a:xfrm>
            <a:off x="4007928" y="4581288"/>
            <a:ext cx="1440000" cy="1440000"/>
          </a:xfrm>
          <a:prstGeom prst="ellipse">
            <a:avLst/>
          </a:prstGeom>
          <a:solidFill>
            <a:schemeClr val="accent3"/>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a:t>
            </a:r>
            <a:br>
              <a:rPr lang="en-US" noProof="0" dirty="0"/>
            </a:br>
            <a:r>
              <a:rPr lang="en-US" noProof="0" dirty="0" err="1"/>
              <a:t>Produktbild</a:t>
            </a:r>
            <a:br>
              <a:rPr lang="en-US" noProof="0" dirty="0"/>
            </a:br>
            <a:r>
              <a:rPr lang="en-US" noProof="0" dirty="0" err="1"/>
              <a:t>einfügen</a:t>
            </a:r>
            <a:endParaRPr lang="en-US" noProof="0" dirty="0"/>
          </a:p>
          <a:p>
            <a:endParaRPr lang="en-US" dirty="0"/>
          </a:p>
        </p:txBody>
      </p:sp>
      <p:sp>
        <p:nvSpPr>
          <p:cNvPr id="15" name="Bildplatzhalter 9">
            <a:extLst>
              <a:ext uri="{FF2B5EF4-FFF2-40B4-BE49-F238E27FC236}">
                <a16:creationId xmlns:a16="http://schemas.microsoft.com/office/drawing/2014/main" id="{FFE8A9F7-550A-6EBF-4A91-A825DB2CF905}"/>
              </a:ext>
            </a:extLst>
          </p:cNvPr>
          <p:cNvSpPr>
            <a:spLocks noGrp="1"/>
          </p:cNvSpPr>
          <p:nvPr>
            <p:ph type="pic" sz="quarter" idx="26" hasCustomPrompt="1"/>
          </p:nvPr>
        </p:nvSpPr>
        <p:spPr bwMode="gray">
          <a:xfrm>
            <a:off x="6744232" y="4581288"/>
            <a:ext cx="1440000" cy="1440000"/>
          </a:xfrm>
          <a:prstGeom prst="ellipse">
            <a:avLst/>
          </a:prstGeom>
          <a:solidFill>
            <a:schemeClr val="accent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a:t>
            </a:r>
            <a:br>
              <a:rPr lang="en-US" noProof="0" dirty="0"/>
            </a:br>
            <a:r>
              <a:rPr lang="en-US" noProof="0" dirty="0" err="1"/>
              <a:t>Produktbild</a:t>
            </a:r>
            <a:br>
              <a:rPr lang="en-US" noProof="0" dirty="0"/>
            </a:br>
            <a:r>
              <a:rPr lang="en-US" noProof="0" dirty="0" err="1"/>
              <a:t>einfügen</a:t>
            </a:r>
            <a:endParaRPr lang="en-US" noProof="0" dirty="0"/>
          </a:p>
          <a:p>
            <a:endParaRPr lang="en-US" dirty="0"/>
          </a:p>
        </p:txBody>
      </p:sp>
      <p:sp>
        <p:nvSpPr>
          <p:cNvPr id="7" name="Foliennummernplatzhalter 6"/>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5" name="Bogen 4">
            <a:extLst>
              <a:ext uri="{FF2B5EF4-FFF2-40B4-BE49-F238E27FC236}">
                <a16:creationId xmlns:a16="http://schemas.microsoft.com/office/drawing/2014/main" id="{5E1117FF-80C4-42D4-B557-A8C22C255D89}"/>
              </a:ext>
            </a:extLst>
          </p:cNvPr>
          <p:cNvSpPr/>
          <p:nvPr userDrawn="1"/>
        </p:nvSpPr>
        <p:spPr bwMode="gray">
          <a:xfrm>
            <a:off x="4354715" y="2479803"/>
            <a:ext cx="3541485" cy="3541485"/>
          </a:xfrm>
          <a:prstGeom prst="arc">
            <a:avLst>
              <a:gd name="adj1" fmla="val 14552069"/>
              <a:gd name="adj2" fmla="val 1763989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18" name="Bogen 17">
            <a:extLst>
              <a:ext uri="{FF2B5EF4-FFF2-40B4-BE49-F238E27FC236}">
                <a16:creationId xmlns:a16="http://schemas.microsoft.com/office/drawing/2014/main" id="{65AB8326-D205-4125-95EA-10F2FE17FFC2}"/>
              </a:ext>
            </a:extLst>
          </p:cNvPr>
          <p:cNvSpPr/>
          <p:nvPr userDrawn="1"/>
        </p:nvSpPr>
        <p:spPr bwMode="gray">
          <a:xfrm>
            <a:off x="4367808" y="2479803"/>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19" name="Bogen 18">
            <a:extLst>
              <a:ext uri="{FF2B5EF4-FFF2-40B4-BE49-F238E27FC236}">
                <a16:creationId xmlns:a16="http://schemas.microsoft.com/office/drawing/2014/main" id="{AF5040F0-A9A7-4D86-AB50-2AF336425C0F}"/>
              </a:ext>
            </a:extLst>
          </p:cNvPr>
          <p:cNvSpPr/>
          <p:nvPr userDrawn="1"/>
        </p:nvSpPr>
        <p:spPr bwMode="gray">
          <a:xfrm flipH="1">
            <a:off x="4367808" y="2466710"/>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0" name="Bogen 19">
            <a:extLst>
              <a:ext uri="{FF2B5EF4-FFF2-40B4-BE49-F238E27FC236}">
                <a16:creationId xmlns:a16="http://schemas.microsoft.com/office/drawing/2014/main" id="{B31CD0DB-D690-48AB-9293-0CFDD9CA068C}"/>
              </a:ext>
            </a:extLst>
          </p:cNvPr>
          <p:cNvSpPr/>
          <p:nvPr userDrawn="1"/>
        </p:nvSpPr>
        <p:spPr bwMode="gray">
          <a:xfrm>
            <a:off x="4367808" y="2479803"/>
            <a:ext cx="3541485" cy="3541485"/>
          </a:xfrm>
          <a:prstGeom prst="arc">
            <a:avLst>
              <a:gd name="adj1" fmla="val 3991286"/>
              <a:gd name="adj2" fmla="val 704417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2" name="Textplatzhalter 21">
            <a:extLst>
              <a:ext uri="{FF2B5EF4-FFF2-40B4-BE49-F238E27FC236}">
                <a16:creationId xmlns:a16="http://schemas.microsoft.com/office/drawing/2014/main" id="{E46B4FCB-D300-4793-9D5A-E82B5A15F880}"/>
              </a:ext>
            </a:extLst>
          </p:cNvPr>
          <p:cNvSpPr>
            <a:spLocks noGrp="1"/>
          </p:cNvSpPr>
          <p:nvPr>
            <p:ph type="body" sz="quarter" idx="18"/>
          </p:nvPr>
        </p:nvSpPr>
        <p:spPr bwMode="gray">
          <a:xfrm>
            <a:off x="8616280" y="2276847"/>
            <a:ext cx="2808000" cy="1800225"/>
          </a:xfrm>
        </p:spPr>
        <p:txBody>
          <a:bodyPr/>
          <a:lstStyle>
            <a:lvl1pPr>
              <a:spcAft>
                <a:spcPts val="600"/>
              </a:spcAft>
              <a:defRPr/>
            </a:lvl1pPr>
            <a:lvl2pPr>
              <a:spcAft>
                <a:spcPts val="300"/>
              </a:spcAft>
              <a:defRPr/>
            </a:lvl2pPr>
            <a:lvl3pPr>
              <a:spcAft>
                <a:spcPts val="300"/>
              </a:spcAft>
              <a:defRPr/>
            </a:lvl3pPr>
            <a:lvl4pPr>
              <a:spcAft>
                <a:spcPts val="300"/>
              </a:spcAft>
              <a:defRPr/>
            </a:lvl4pPr>
            <a:lvl5pPr>
              <a:spcAft>
                <a:spcPts val="300"/>
              </a:spcAft>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3" name="Textplatzhalter 21">
            <a:extLst>
              <a:ext uri="{FF2B5EF4-FFF2-40B4-BE49-F238E27FC236}">
                <a16:creationId xmlns:a16="http://schemas.microsoft.com/office/drawing/2014/main" id="{D0C321D0-F8DA-4439-8FB5-4E34F8BCCA64}"/>
              </a:ext>
            </a:extLst>
          </p:cNvPr>
          <p:cNvSpPr>
            <a:spLocks noGrp="1"/>
          </p:cNvSpPr>
          <p:nvPr>
            <p:ph type="body" sz="quarter" idx="19"/>
          </p:nvPr>
        </p:nvSpPr>
        <p:spPr bwMode="gray">
          <a:xfrm>
            <a:off x="8616280" y="4437112"/>
            <a:ext cx="2808000" cy="1800225"/>
          </a:xfrm>
        </p:spPr>
        <p:txBody>
          <a:bodyPr/>
          <a:lstStyle>
            <a:lvl1pPr>
              <a:spcAft>
                <a:spcPts val="600"/>
              </a:spcAft>
              <a:defRPr/>
            </a:lvl1pPr>
            <a:lvl2pPr>
              <a:spcAft>
                <a:spcPts val="300"/>
              </a:spcAft>
              <a:defRPr/>
            </a:lvl2pPr>
            <a:lvl3pPr>
              <a:spcAft>
                <a:spcPts val="300"/>
              </a:spcAft>
              <a:defRPr/>
            </a:lvl3pPr>
            <a:lvl4pPr>
              <a:spcAft>
                <a:spcPts val="300"/>
              </a:spcAft>
              <a:defRPr/>
            </a:lvl4pPr>
            <a:lvl5pPr>
              <a:spcAft>
                <a:spcPts val="300"/>
              </a:spcAft>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4" name="Textplatzhalter 21">
            <a:extLst>
              <a:ext uri="{FF2B5EF4-FFF2-40B4-BE49-F238E27FC236}">
                <a16:creationId xmlns:a16="http://schemas.microsoft.com/office/drawing/2014/main" id="{A22DB3A8-C81C-4961-B4B3-70C82DA0B5BA}"/>
              </a:ext>
            </a:extLst>
          </p:cNvPr>
          <p:cNvSpPr>
            <a:spLocks noGrp="1"/>
          </p:cNvSpPr>
          <p:nvPr>
            <p:ph type="body" sz="quarter" idx="20"/>
          </p:nvPr>
        </p:nvSpPr>
        <p:spPr bwMode="gray">
          <a:xfrm>
            <a:off x="695399" y="2276425"/>
            <a:ext cx="2808000" cy="1800225"/>
          </a:xfrm>
        </p:spPr>
        <p:txBody>
          <a:bodyPr/>
          <a:lstStyle>
            <a:lvl1pPr>
              <a:spcAft>
                <a:spcPts val="600"/>
              </a:spcAft>
              <a:defRPr/>
            </a:lvl1pPr>
            <a:lvl2pPr>
              <a:spcAft>
                <a:spcPts val="300"/>
              </a:spcAft>
              <a:defRPr>
                <a:solidFill>
                  <a:schemeClr val="tx1"/>
                </a:solidFill>
              </a:defRPr>
            </a:lvl2pPr>
            <a:lvl3pPr>
              <a:spcAft>
                <a:spcPts val="300"/>
              </a:spcAft>
              <a:defRPr>
                <a:solidFill>
                  <a:schemeClr val="tx1"/>
                </a:solidFill>
              </a:defRPr>
            </a:lvl3pPr>
            <a:lvl4pPr>
              <a:spcAft>
                <a:spcPts val="300"/>
              </a:spcAft>
              <a:defRPr>
                <a:solidFill>
                  <a:schemeClr val="tx1"/>
                </a:solidFill>
              </a:defRPr>
            </a:lvl4pPr>
            <a:lvl5pPr>
              <a:spcAft>
                <a:spcPts val="300"/>
              </a:spcAft>
              <a:defRPr>
                <a:solidFill>
                  <a:schemeClr val="tx1"/>
                </a:solidFill>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5" name="Textplatzhalter 21">
            <a:extLst>
              <a:ext uri="{FF2B5EF4-FFF2-40B4-BE49-F238E27FC236}">
                <a16:creationId xmlns:a16="http://schemas.microsoft.com/office/drawing/2014/main" id="{8A493F07-63AE-435B-B820-36A339CD8D40}"/>
              </a:ext>
            </a:extLst>
          </p:cNvPr>
          <p:cNvSpPr>
            <a:spLocks noGrp="1"/>
          </p:cNvSpPr>
          <p:nvPr>
            <p:ph type="body" sz="quarter" idx="21"/>
          </p:nvPr>
        </p:nvSpPr>
        <p:spPr bwMode="gray">
          <a:xfrm>
            <a:off x="695325" y="4437112"/>
            <a:ext cx="2808000" cy="1800225"/>
          </a:xfrm>
        </p:spPr>
        <p:txBody>
          <a:bodyPr/>
          <a:lstStyle>
            <a:lvl1pPr>
              <a:spcAft>
                <a:spcPts val="600"/>
              </a:spcAft>
              <a:defRPr/>
            </a:lvl1pPr>
            <a:lvl2pPr>
              <a:spcAft>
                <a:spcPts val="300"/>
              </a:spcAft>
              <a:defRPr>
                <a:latin typeface="+mn-lt"/>
              </a:defRPr>
            </a:lvl2pPr>
            <a:lvl3pPr>
              <a:spcAft>
                <a:spcPts val="300"/>
              </a:spcAft>
              <a:defRPr>
                <a:latin typeface="+mn-lt"/>
              </a:defRPr>
            </a:lvl3pPr>
            <a:lvl4pPr>
              <a:spcAft>
                <a:spcPts val="300"/>
              </a:spcAft>
              <a:defRPr>
                <a:latin typeface="+mn-lt"/>
              </a:defRPr>
            </a:lvl4pPr>
            <a:lvl5pPr>
              <a:spcAft>
                <a:spcPts val="300"/>
              </a:spcAft>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 name="Fußzeilenplatzhalter 2">
            <a:extLst>
              <a:ext uri="{FF2B5EF4-FFF2-40B4-BE49-F238E27FC236}">
                <a16:creationId xmlns:a16="http://schemas.microsoft.com/office/drawing/2014/main" id="{30B8F720-7BA5-4FB9-A344-0803F8A92455}"/>
              </a:ext>
            </a:extLst>
          </p:cNvPr>
          <p:cNvSpPr>
            <a:spLocks noGrp="1"/>
          </p:cNvSpPr>
          <p:nvPr>
            <p:ph type="ftr" sz="quarter" idx="22"/>
          </p:nvPr>
        </p:nvSpPr>
        <p:spPr bwMode="gray"/>
        <p:txBody>
          <a:bodyPr/>
          <a:lstStyle/>
          <a:p>
            <a:r>
              <a:rPr lang="es-ES"/>
              <a:t>Principios básicos y avanzados de APR</a:t>
            </a:r>
            <a:endParaRPr lang="en-US" dirty="0"/>
          </a:p>
        </p:txBody>
      </p:sp>
      <p:sp>
        <p:nvSpPr>
          <p:cNvPr id="2" name="Titelplatzhalter 1">
            <a:extLst>
              <a:ext uri="{FF2B5EF4-FFF2-40B4-BE49-F238E27FC236}">
                <a16:creationId xmlns:a16="http://schemas.microsoft.com/office/drawing/2014/main" id="{D7AAD829-4FB9-550C-8532-B0B560B8C419}"/>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44" name="Gruppieren 43">
            <a:extLst>
              <a:ext uri="{FF2B5EF4-FFF2-40B4-BE49-F238E27FC236}">
                <a16:creationId xmlns:a16="http://schemas.microsoft.com/office/drawing/2014/main" id="{C184BBF0-0993-7FB7-4AB1-9D2BD41397C7}"/>
              </a:ext>
            </a:extLst>
          </p:cNvPr>
          <p:cNvGrpSpPr/>
          <p:nvPr userDrawn="1"/>
        </p:nvGrpSpPr>
        <p:grpSpPr bwMode="gray">
          <a:xfrm>
            <a:off x="3143672" y="-207392"/>
            <a:ext cx="5832648" cy="108000"/>
            <a:chOff x="3143672" y="-207392"/>
            <a:chExt cx="5832648" cy="108000"/>
          </a:xfrm>
        </p:grpSpPr>
        <p:sp>
          <p:nvSpPr>
            <p:cNvPr id="45" name="Freihandform: Form 44">
              <a:extLst>
                <a:ext uri="{FF2B5EF4-FFF2-40B4-BE49-F238E27FC236}">
                  <a16:creationId xmlns:a16="http://schemas.microsoft.com/office/drawing/2014/main" id="{F028E7F7-77AD-4363-EB40-B29436C0005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Freihandform: Form 45">
              <a:extLst>
                <a:ext uri="{FF2B5EF4-FFF2-40B4-BE49-F238E27FC236}">
                  <a16:creationId xmlns:a16="http://schemas.microsoft.com/office/drawing/2014/main" id="{321D4057-A25A-600C-EBE2-A266EF255AB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7" name="Gruppieren 46">
              <a:extLst>
                <a:ext uri="{FF2B5EF4-FFF2-40B4-BE49-F238E27FC236}">
                  <a16:creationId xmlns:a16="http://schemas.microsoft.com/office/drawing/2014/main" id="{AB0C4EFE-1569-56CE-E000-1FF1D6D7601D}"/>
                </a:ext>
              </a:extLst>
            </p:cNvPr>
            <p:cNvGrpSpPr/>
            <p:nvPr userDrawn="1"/>
          </p:nvGrpSpPr>
          <p:grpSpPr bwMode="gray">
            <a:xfrm>
              <a:off x="5879976" y="-207392"/>
              <a:ext cx="360040" cy="108000"/>
              <a:chOff x="5879976" y="-207392"/>
              <a:chExt cx="360040" cy="108000"/>
            </a:xfrm>
          </p:grpSpPr>
          <p:sp>
            <p:nvSpPr>
              <p:cNvPr id="56" name="Freihandform: Form 55">
                <a:extLst>
                  <a:ext uri="{FF2B5EF4-FFF2-40B4-BE49-F238E27FC236}">
                    <a16:creationId xmlns:a16="http://schemas.microsoft.com/office/drawing/2014/main" id="{E130D2F0-8D65-6836-B279-873059ED349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7" name="Freihandform: Form 56">
                <a:extLst>
                  <a:ext uri="{FF2B5EF4-FFF2-40B4-BE49-F238E27FC236}">
                    <a16:creationId xmlns:a16="http://schemas.microsoft.com/office/drawing/2014/main" id="{A729E7B0-2E20-9C45-58A7-BDA3CE65A1E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8" name="Freihandform: Form 47">
              <a:extLst>
                <a:ext uri="{FF2B5EF4-FFF2-40B4-BE49-F238E27FC236}">
                  <a16:creationId xmlns:a16="http://schemas.microsoft.com/office/drawing/2014/main" id="{265F5132-03FB-B03F-9820-791B330729E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66377083-83A0-C6B0-0E74-996162463370}"/>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0" name="Gruppieren 49">
              <a:extLst>
                <a:ext uri="{FF2B5EF4-FFF2-40B4-BE49-F238E27FC236}">
                  <a16:creationId xmlns:a16="http://schemas.microsoft.com/office/drawing/2014/main" id="{7C298955-674B-48F3-4625-08A901AF728B}"/>
                </a:ext>
              </a:extLst>
            </p:cNvPr>
            <p:cNvGrpSpPr/>
            <p:nvPr userDrawn="1"/>
          </p:nvGrpSpPr>
          <p:grpSpPr bwMode="gray">
            <a:xfrm>
              <a:off x="8616280" y="-207392"/>
              <a:ext cx="360040" cy="108000"/>
              <a:chOff x="5879976" y="-207392"/>
              <a:chExt cx="360040" cy="108000"/>
            </a:xfrm>
          </p:grpSpPr>
          <p:sp>
            <p:nvSpPr>
              <p:cNvPr id="54" name="Freihandform: Form 53">
                <a:extLst>
                  <a:ext uri="{FF2B5EF4-FFF2-40B4-BE49-F238E27FC236}">
                    <a16:creationId xmlns:a16="http://schemas.microsoft.com/office/drawing/2014/main" id="{5125165F-AF6D-01E8-1777-B2BB1FA57D53}"/>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eihandform: Form 54">
                <a:extLst>
                  <a:ext uri="{FF2B5EF4-FFF2-40B4-BE49-F238E27FC236}">
                    <a16:creationId xmlns:a16="http://schemas.microsoft.com/office/drawing/2014/main" id="{71A66DC9-8514-2266-0EAC-E39AA3FB6BA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1" name="Gruppieren 50">
              <a:extLst>
                <a:ext uri="{FF2B5EF4-FFF2-40B4-BE49-F238E27FC236}">
                  <a16:creationId xmlns:a16="http://schemas.microsoft.com/office/drawing/2014/main" id="{2EAF134E-C932-C5CE-5C20-388275242582}"/>
                </a:ext>
              </a:extLst>
            </p:cNvPr>
            <p:cNvGrpSpPr/>
            <p:nvPr userDrawn="1"/>
          </p:nvGrpSpPr>
          <p:grpSpPr bwMode="gray">
            <a:xfrm>
              <a:off x="3143672" y="-207392"/>
              <a:ext cx="360040" cy="108000"/>
              <a:chOff x="5879976" y="-207392"/>
              <a:chExt cx="360040" cy="108000"/>
            </a:xfrm>
          </p:grpSpPr>
          <p:sp>
            <p:nvSpPr>
              <p:cNvPr id="52" name="Freihandform: Form 51">
                <a:extLst>
                  <a:ext uri="{FF2B5EF4-FFF2-40B4-BE49-F238E27FC236}">
                    <a16:creationId xmlns:a16="http://schemas.microsoft.com/office/drawing/2014/main" id="{F5129734-99A0-7689-BCB6-740D3939956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3" name="Freihandform: Form 52">
                <a:extLst>
                  <a:ext uri="{FF2B5EF4-FFF2-40B4-BE49-F238E27FC236}">
                    <a16:creationId xmlns:a16="http://schemas.microsoft.com/office/drawing/2014/main" id="{63049F20-8244-EB2C-176A-A44273F6D48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6" name="Titel 15">
            <a:extLst>
              <a:ext uri="{FF2B5EF4-FFF2-40B4-BE49-F238E27FC236}">
                <a16:creationId xmlns:a16="http://schemas.microsoft.com/office/drawing/2014/main" id="{E3FFE8E4-0BAF-C152-0573-2612B19E4E15}"/>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9855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Only Title - with Line">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DE8C1498-EAA7-4B25-A689-A355EBF7082E}"/>
              </a:ext>
            </a:extLst>
          </p:cNvPr>
          <p:cNvSpPr>
            <a:spLocks noGrp="1"/>
          </p:cNvSpPr>
          <p:nvPr>
            <p:ph type="ftr" sz="quarter" idx="13"/>
          </p:nvPr>
        </p:nvSpPr>
        <p:spPr bwMode="gray">
          <a:xfrm>
            <a:off x="695400" y="6489352"/>
            <a:ext cx="4680000" cy="108000"/>
          </a:xfrm>
        </p:spPr>
        <p:txBody>
          <a:bodyPr/>
          <a:lstStyle/>
          <a:p>
            <a:r>
              <a:rPr lang="es-ES"/>
              <a:t>Principios básicos y avanzados de APR</a:t>
            </a:r>
            <a:endParaRPr lang="en-US" dirty="0"/>
          </a:p>
        </p:txBody>
      </p:sp>
      <p:sp>
        <p:nvSpPr>
          <p:cNvPr id="2" name="Titel 1"/>
          <p:cNvSpPr>
            <a:spLocks noGrp="1"/>
          </p:cNvSpPr>
          <p:nvPr>
            <p:ph type="title" hasCustomPrompt="1"/>
          </p:nvPr>
        </p:nvSpPr>
        <p:spPr bwMode="gray">
          <a:xfrm>
            <a:off x="695325" y="620688"/>
            <a:ext cx="8280000" cy="1044000"/>
          </a:xfrm>
        </p:spPr>
        <p:txBody>
          <a:bodyPr vert="horz" lIns="0" tIns="0" rIns="0" bIns="0" rtlCol="0" anchor="b">
            <a:noAutofit/>
          </a:bodyPr>
          <a:lstStyle>
            <a:lvl1pPr>
              <a:defRPr lang="de-DE" noProof="0" dirty="0"/>
            </a:lvl1pPr>
          </a:lstStyle>
          <a:p>
            <a:pPr lvl="0"/>
            <a:r>
              <a:rPr lang="en-US" noProof="0" dirty="0" err="1"/>
              <a:t>Überschrift</a:t>
            </a:r>
            <a:r>
              <a:rPr lang="en-US" noProof="0" dirty="0"/>
              <a:t> (für </a:t>
            </a:r>
            <a:r>
              <a:rPr lang="en-US" noProof="0" dirty="0" err="1"/>
              <a:t>Textfolien</a:t>
            </a:r>
            <a:r>
              <a:rPr lang="en-US" noProof="0" dirty="0"/>
              <a:t>)</a:t>
            </a:r>
            <a:br>
              <a:rPr lang="en-US" noProof="0" dirty="0"/>
            </a:br>
            <a:r>
              <a:rPr lang="en-US" noProof="0" dirty="0" err="1"/>
              <a:t>hinzufügen</a:t>
            </a:r>
            <a:endParaRPr lang="en-US" noProof="0" dirty="0"/>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4" name="Titelplatzhalter 1">
            <a:extLst>
              <a:ext uri="{FF2B5EF4-FFF2-40B4-BE49-F238E27FC236}">
                <a16:creationId xmlns:a16="http://schemas.microsoft.com/office/drawing/2014/main" id="{7A12E2BC-6ABE-7962-734C-FBC5085F9792}"/>
              </a:ext>
            </a:extLst>
          </p:cNvPr>
          <p:cNvSpPr txBox="1">
            <a:spLocks/>
          </p:cNvSpPr>
          <p:nvPr userDrawn="1"/>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39" name="Gruppieren 38">
            <a:extLst>
              <a:ext uri="{FF2B5EF4-FFF2-40B4-BE49-F238E27FC236}">
                <a16:creationId xmlns:a16="http://schemas.microsoft.com/office/drawing/2014/main" id="{CA0F2C60-CF65-8FCF-735E-FD40248C4574}"/>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368B4BEF-B972-160E-4D54-482FB12CFB6F}"/>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FD7CE927-F283-8D28-4B88-D6AC6D89CE9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C3A7B325-5C10-F0A0-FA9C-8A9722F0416D}"/>
                </a:ext>
              </a:extLst>
            </p:cNvPr>
            <p:cNvGrpSpPr/>
            <p:nvPr userDrawn="1"/>
          </p:nvGrpSpPr>
          <p:grpSpPr bwMode="gray">
            <a:xfrm>
              <a:off x="5879976" y="-207392"/>
              <a:ext cx="360040" cy="108000"/>
              <a:chOff x="5879976" y="-207392"/>
              <a:chExt cx="360040" cy="108000"/>
            </a:xfrm>
          </p:grpSpPr>
          <p:sp>
            <p:nvSpPr>
              <p:cNvPr id="29" name="Freihandform: Form 28">
                <a:extLst>
                  <a:ext uri="{FF2B5EF4-FFF2-40B4-BE49-F238E27FC236}">
                    <a16:creationId xmlns:a16="http://schemas.microsoft.com/office/drawing/2014/main" id="{EA32D5FF-D20F-9791-161E-410FF7C5FDA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F48129C-0460-F84F-17B1-C10EE4F64E0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5962E451-6665-9556-AB49-5314BA054613}"/>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1F25593-C128-FB87-77AF-A365F0FA3451}"/>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28D5F064-7622-B461-E545-0ECB36AEA0D9}"/>
                </a:ext>
              </a:extLst>
            </p:cNvPr>
            <p:cNvGrpSpPr/>
            <p:nvPr userDrawn="1"/>
          </p:nvGrpSpPr>
          <p:grpSpPr bwMode="gray">
            <a:xfrm>
              <a:off x="8616280" y="-207392"/>
              <a:ext cx="360040" cy="108000"/>
              <a:chOff x="5879976" y="-207392"/>
              <a:chExt cx="360040" cy="108000"/>
            </a:xfrm>
          </p:grpSpPr>
          <p:sp>
            <p:nvSpPr>
              <p:cNvPr id="34" name="Freihandform: Form 33">
                <a:extLst>
                  <a:ext uri="{FF2B5EF4-FFF2-40B4-BE49-F238E27FC236}">
                    <a16:creationId xmlns:a16="http://schemas.microsoft.com/office/drawing/2014/main" id="{979262FC-2DB1-ED90-00EC-FB95893ADBE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4A26CCCB-7FDC-6D15-51D0-E5D1B6007F8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6" name="Gruppieren 35">
              <a:extLst>
                <a:ext uri="{FF2B5EF4-FFF2-40B4-BE49-F238E27FC236}">
                  <a16:creationId xmlns:a16="http://schemas.microsoft.com/office/drawing/2014/main" id="{C4CE6807-C2C1-B852-73C2-E53941606E1E}"/>
                </a:ext>
              </a:extLst>
            </p:cNvPr>
            <p:cNvGrpSpPr/>
            <p:nvPr userDrawn="1"/>
          </p:nvGrpSpPr>
          <p:grpSpPr bwMode="gray">
            <a:xfrm>
              <a:off x="3143672" y="-207392"/>
              <a:ext cx="360040" cy="108000"/>
              <a:chOff x="5879976" y="-207392"/>
              <a:chExt cx="360040" cy="108000"/>
            </a:xfrm>
          </p:grpSpPr>
          <p:sp>
            <p:nvSpPr>
              <p:cNvPr id="37" name="Freihandform: Form 36">
                <a:extLst>
                  <a:ext uri="{FF2B5EF4-FFF2-40B4-BE49-F238E27FC236}">
                    <a16:creationId xmlns:a16="http://schemas.microsoft.com/office/drawing/2014/main" id="{839888F0-1469-B6FD-EF10-C622F6A53A5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1D30697D-9348-7862-C5BD-DA8B05531FB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65087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Only Title - without Lin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3" name="Fußzeilenplatzhalter 2">
            <a:extLst>
              <a:ext uri="{FF2B5EF4-FFF2-40B4-BE49-F238E27FC236}">
                <a16:creationId xmlns:a16="http://schemas.microsoft.com/office/drawing/2014/main" id="{DE8C1498-EAA7-4B25-A689-A355EBF7082E}"/>
              </a:ext>
            </a:extLst>
          </p:cNvPr>
          <p:cNvSpPr>
            <a:spLocks noGrp="1"/>
          </p:cNvSpPr>
          <p:nvPr>
            <p:ph type="ftr" sz="quarter" idx="13"/>
          </p:nvPr>
        </p:nvSpPr>
        <p:spPr bwMode="gray"/>
        <p:txBody>
          <a:bodyPr/>
          <a:lstStyle/>
          <a:p>
            <a:r>
              <a:rPr lang="es-ES"/>
              <a:t>Principios básicos y avanzados de APR</a:t>
            </a:r>
            <a:endParaRPr lang="en-US" dirty="0"/>
          </a:p>
        </p:txBody>
      </p:sp>
      <p:sp>
        <p:nvSpPr>
          <p:cNvPr id="4" name="Titel 1">
            <a:extLst>
              <a:ext uri="{FF2B5EF4-FFF2-40B4-BE49-F238E27FC236}">
                <a16:creationId xmlns:a16="http://schemas.microsoft.com/office/drawing/2014/main" id="{D5B74B5C-6E0B-74E0-9281-159D477AAC13}"/>
              </a:ext>
            </a:extLst>
          </p:cNvPr>
          <p:cNvSpPr>
            <a:spLocks noGrp="1"/>
          </p:cNvSpPr>
          <p:nvPr>
            <p:ph type="title" hasCustomPrompt="1"/>
          </p:nvPr>
        </p:nvSpPr>
        <p:spPr bwMode="gray">
          <a:xfrm>
            <a:off x="695400" y="620688"/>
            <a:ext cx="8280000" cy="1044000"/>
          </a:xfrm>
        </p:spPr>
        <p:txBody>
          <a:bodyPr vert="horz" lIns="0" tIns="0" rIns="0" bIns="0" rtlCol="0" anchor="b">
            <a:noAutofit/>
          </a:bodyPr>
          <a:lstStyle>
            <a:lvl1pPr>
              <a:defRPr lang="de-DE" noProof="0" dirty="0"/>
            </a:lvl1pPr>
          </a:lstStyle>
          <a:p>
            <a:pPr lvl="0"/>
            <a:r>
              <a:rPr lang="en-US" noProof="0" dirty="0" err="1"/>
              <a:t>Überschrift</a:t>
            </a:r>
            <a:r>
              <a:rPr lang="en-US" noProof="0" dirty="0"/>
              <a:t> (für </a:t>
            </a:r>
            <a:r>
              <a:rPr lang="en-US" noProof="0" dirty="0" err="1"/>
              <a:t>Bilder</a:t>
            </a:r>
            <a:r>
              <a:rPr lang="en-US" noProof="0" dirty="0"/>
              <a:t>/</a:t>
            </a:r>
            <a:r>
              <a:rPr lang="en-US" noProof="0" dirty="0" err="1"/>
              <a:t>Elemente</a:t>
            </a:r>
            <a:r>
              <a:rPr lang="en-US" noProof="0" dirty="0"/>
              <a:t>)</a:t>
            </a:r>
            <a:br>
              <a:rPr lang="en-US" noProof="0" dirty="0"/>
            </a:br>
            <a:r>
              <a:rPr lang="en-US" noProof="0" dirty="0" err="1"/>
              <a:t>hinzufügen</a:t>
            </a:r>
            <a:endParaRPr lang="en-US" noProof="0" dirty="0"/>
          </a:p>
        </p:txBody>
      </p:sp>
      <p:grpSp>
        <p:nvGrpSpPr>
          <p:cNvPr id="25" name="Gruppieren 24">
            <a:extLst>
              <a:ext uri="{FF2B5EF4-FFF2-40B4-BE49-F238E27FC236}">
                <a16:creationId xmlns:a16="http://schemas.microsoft.com/office/drawing/2014/main" id="{8CEDBEBA-4496-AA2A-699A-039FFBB2729A}"/>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F11CED92-23CD-D61F-E232-B2ADF0F10885}"/>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9F20AA77-4CFB-B6F0-6996-B39C206F7868}"/>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462D0B87-45C0-3F2B-AABA-B29BB4612219}"/>
                </a:ext>
              </a:extLst>
            </p:cNvPr>
            <p:cNvGrpSpPr/>
            <p:nvPr userDrawn="1"/>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7BD96C65-5A0E-3812-DBF0-B6F8B4472CB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099D11A0-0281-2E61-DD36-AE723D240E2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CF3C88B3-D4EE-BC7B-37AA-1A7A9F152B02}"/>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256EB0B-CA91-78C9-B57F-7FB2BF8D5919}"/>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D0D13424-5935-8562-29E6-8B4E5C96AD36}"/>
                </a:ext>
              </a:extLst>
            </p:cNvPr>
            <p:cNvGrpSpPr/>
            <p:nvPr userDrawn="1"/>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F50151F5-1701-B14A-A04F-FB0C14B1CD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B642AF49-12FC-643D-FE8C-9849F3FE5AE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34842197-53F0-D060-DB43-9B1584FD9146}"/>
                </a:ext>
              </a:extLst>
            </p:cNvPr>
            <p:cNvGrpSpPr/>
            <p:nvPr userDrawn="1"/>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97E86C8-DAF5-4F9F-0AC4-79E6A11D1ED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6590E47B-41EE-B806-7975-070955D5737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03937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deep - with Line and Content">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CE82B8A1-0CCE-4815-9668-383D7DE7D8B4}" type="slidenum">
              <a:rPr lang="en-US" noProof="0" smtClean="0"/>
              <a:pPr/>
              <a:t>‹#›</a:t>
            </a:fld>
            <a:endParaRPr lang="en-US" noProof="0" dirty="0"/>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95401" y="620688"/>
            <a:ext cx="4320479" cy="1656000"/>
          </a:xfrm>
        </p:spPr>
        <p:txBody>
          <a:bodyPr vert="horz" lIns="0" tIns="0" rIns="0" bIns="0" rtlCol="0" anchor="b">
            <a:noAutofit/>
          </a:bodyPr>
          <a:lstStyle>
            <a:lvl1pPr>
              <a:defRPr lang="de-DE" noProof="0" dirty="0"/>
            </a:lvl1pPr>
          </a:lstStyle>
          <a:p>
            <a:pPr lvl="0"/>
            <a:r>
              <a:rPr lang="en-US" noProof="0" dirty="0" err="1"/>
              <a:t>Tiefe</a:t>
            </a:r>
            <a:r>
              <a:rPr lang="en-US" noProof="0" dirty="0"/>
              <a:t> </a:t>
            </a:r>
            <a:r>
              <a:rPr lang="en-US" noProof="0" dirty="0" err="1"/>
              <a:t>Überschrift</a:t>
            </a:r>
            <a:r>
              <a:rPr lang="en-US" noProof="0" dirty="0"/>
              <a:t> </a:t>
            </a:r>
            <a:br>
              <a:rPr lang="en-US" noProof="0" dirty="0"/>
            </a:br>
            <a:r>
              <a:rPr lang="en-US" noProof="0" dirty="0"/>
              <a:t>(für </a:t>
            </a:r>
            <a:r>
              <a:rPr lang="en-US" noProof="0" dirty="0" err="1"/>
              <a:t>Textfolien</a:t>
            </a:r>
            <a:r>
              <a:rPr lang="en-US" noProof="0" dirty="0"/>
              <a:t>)</a:t>
            </a:r>
            <a:br>
              <a:rPr lang="en-US" noProof="0" dirty="0"/>
            </a:br>
            <a:r>
              <a:rPr lang="en-US" noProof="0" dirty="0" err="1"/>
              <a:t>hinzufügen</a:t>
            </a:r>
            <a:endParaRPr lang="en-US" noProof="0" dirty="0"/>
          </a:p>
        </p:txBody>
      </p:sp>
      <p:sp>
        <p:nvSpPr>
          <p:cNvPr id="16" name="Textplatzhalter 15">
            <a:extLst>
              <a:ext uri="{FF2B5EF4-FFF2-40B4-BE49-F238E27FC236}">
                <a16:creationId xmlns:a16="http://schemas.microsoft.com/office/drawing/2014/main" id="{2E00D667-49A1-47E5-9412-6CD7271FA83E}"/>
              </a:ext>
            </a:extLst>
          </p:cNvPr>
          <p:cNvSpPr>
            <a:spLocks noGrp="1"/>
          </p:cNvSpPr>
          <p:nvPr>
            <p:ph type="body" sz="quarter" idx="15"/>
          </p:nvPr>
        </p:nvSpPr>
        <p:spPr bwMode="gray">
          <a:xfrm>
            <a:off x="695720" y="2774571"/>
            <a:ext cx="2808000" cy="3456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 name="Fußzeilenplatzhalter 1">
            <a:extLst>
              <a:ext uri="{FF2B5EF4-FFF2-40B4-BE49-F238E27FC236}">
                <a16:creationId xmlns:a16="http://schemas.microsoft.com/office/drawing/2014/main" id="{77AA42EE-A1CB-4229-A34C-AC5A1EB0C8B2}"/>
              </a:ext>
            </a:extLst>
          </p:cNvPr>
          <p:cNvSpPr>
            <a:spLocks noGrp="1"/>
          </p:cNvSpPr>
          <p:nvPr>
            <p:ph type="ftr" sz="quarter" idx="16"/>
          </p:nvPr>
        </p:nvSpPr>
        <p:spPr bwMode="gray"/>
        <p:txBody>
          <a:bodyPr/>
          <a:lstStyle/>
          <a:p>
            <a:r>
              <a:rPr lang="es-ES"/>
              <a:t>Principios básicos y avanzados de APR</a:t>
            </a:r>
            <a:endParaRPr lang="en-US" dirty="0"/>
          </a:p>
        </p:txBody>
      </p:sp>
      <p:sp>
        <p:nvSpPr>
          <p:cNvPr id="6" name="Titelplatzhalter 1">
            <a:extLst>
              <a:ext uri="{FF2B5EF4-FFF2-40B4-BE49-F238E27FC236}">
                <a16:creationId xmlns:a16="http://schemas.microsoft.com/office/drawing/2014/main" id="{7BF58744-0E73-754F-C65E-E871C1A64945}"/>
              </a:ext>
            </a:extLst>
          </p:cNvPr>
          <p:cNvSpPr txBox="1">
            <a:spLocks/>
          </p:cNvSpPr>
          <p:nvPr userDrawn="1"/>
        </p:nvSpPr>
        <p:spPr bwMode="gray">
          <a:xfrm>
            <a:off x="695401" y="2204864"/>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grpSp>
        <p:nvGrpSpPr>
          <p:cNvPr id="54" name="Gruppieren 53">
            <a:extLst>
              <a:ext uri="{FF2B5EF4-FFF2-40B4-BE49-F238E27FC236}">
                <a16:creationId xmlns:a16="http://schemas.microsoft.com/office/drawing/2014/main" id="{D99F73E5-5985-50BD-9777-7E8EF96893BB}"/>
              </a:ext>
            </a:extLst>
          </p:cNvPr>
          <p:cNvGrpSpPr/>
          <p:nvPr userDrawn="1"/>
        </p:nvGrpSpPr>
        <p:grpSpPr bwMode="gray">
          <a:xfrm>
            <a:off x="3143672" y="-207392"/>
            <a:ext cx="5832648" cy="108000"/>
            <a:chOff x="3143672" y="-207392"/>
            <a:chExt cx="5832648" cy="108000"/>
          </a:xfrm>
        </p:grpSpPr>
        <p:sp>
          <p:nvSpPr>
            <p:cNvPr id="55" name="Freihandform: Form 54">
              <a:extLst>
                <a:ext uri="{FF2B5EF4-FFF2-40B4-BE49-F238E27FC236}">
                  <a16:creationId xmlns:a16="http://schemas.microsoft.com/office/drawing/2014/main" id="{6CD9780A-34BC-1ABE-52FF-9CD56726D6DA}"/>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9554FC43-17A2-8FC3-0BC6-A3ACBB4604E6}"/>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7" name="Gruppieren 56">
              <a:extLst>
                <a:ext uri="{FF2B5EF4-FFF2-40B4-BE49-F238E27FC236}">
                  <a16:creationId xmlns:a16="http://schemas.microsoft.com/office/drawing/2014/main" id="{5DEE10DA-B34E-4CDA-14E6-BA1E489D691B}"/>
                </a:ext>
              </a:extLst>
            </p:cNvPr>
            <p:cNvGrpSpPr/>
            <p:nvPr userDrawn="1"/>
          </p:nvGrpSpPr>
          <p:grpSpPr bwMode="gray">
            <a:xfrm>
              <a:off x="5879976" y="-207392"/>
              <a:ext cx="360040" cy="108000"/>
              <a:chOff x="5879976" y="-207392"/>
              <a:chExt cx="360040" cy="108000"/>
            </a:xfrm>
          </p:grpSpPr>
          <p:sp>
            <p:nvSpPr>
              <p:cNvPr id="66" name="Freihandform: Form 65">
                <a:extLst>
                  <a:ext uri="{FF2B5EF4-FFF2-40B4-BE49-F238E27FC236}">
                    <a16:creationId xmlns:a16="http://schemas.microsoft.com/office/drawing/2014/main" id="{8B1C93DD-F514-8DE5-5C84-45E2BAF4541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7" name="Freihandform: Form 66">
                <a:extLst>
                  <a:ext uri="{FF2B5EF4-FFF2-40B4-BE49-F238E27FC236}">
                    <a16:creationId xmlns:a16="http://schemas.microsoft.com/office/drawing/2014/main" id="{9F5ABD0F-2D05-6765-AAB4-AEA02E2F3ED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8" name="Freihandform: Form 57">
              <a:extLst>
                <a:ext uri="{FF2B5EF4-FFF2-40B4-BE49-F238E27FC236}">
                  <a16:creationId xmlns:a16="http://schemas.microsoft.com/office/drawing/2014/main" id="{C97D11E1-6919-CE12-032B-6A66ED047B15}"/>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Freihandform: Form 58">
              <a:extLst>
                <a:ext uri="{FF2B5EF4-FFF2-40B4-BE49-F238E27FC236}">
                  <a16:creationId xmlns:a16="http://schemas.microsoft.com/office/drawing/2014/main" id="{A3440ED5-F81A-DC3F-3457-9803A3E982A2}"/>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0" name="Gruppieren 59">
              <a:extLst>
                <a:ext uri="{FF2B5EF4-FFF2-40B4-BE49-F238E27FC236}">
                  <a16:creationId xmlns:a16="http://schemas.microsoft.com/office/drawing/2014/main" id="{FE01C613-FCD2-870A-1C6C-9D8E83187D75}"/>
                </a:ext>
              </a:extLst>
            </p:cNvPr>
            <p:cNvGrpSpPr/>
            <p:nvPr userDrawn="1"/>
          </p:nvGrpSpPr>
          <p:grpSpPr bwMode="gray">
            <a:xfrm>
              <a:off x="8616280" y="-207392"/>
              <a:ext cx="360040" cy="108000"/>
              <a:chOff x="5879976" y="-207392"/>
              <a:chExt cx="360040" cy="108000"/>
            </a:xfrm>
          </p:grpSpPr>
          <p:sp>
            <p:nvSpPr>
              <p:cNvPr id="64" name="Freihandform: Form 63">
                <a:extLst>
                  <a:ext uri="{FF2B5EF4-FFF2-40B4-BE49-F238E27FC236}">
                    <a16:creationId xmlns:a16="http://schemas.microsoft.com/office/drawing/2014/main" id="{FA9640D0-1C1A-3829-C2DB-741F604B52C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5" name="Freihandform: Form 64">
                <a:extLst>
                  <a:ext uri="{FF2B5EF4-FFF2-40B4-BE49-F238E27FC236}">
                    <a16:creationId xmlns:a16="http://schemas.microsoft.com/office/drawing/2014/main" id="{928F4AA0-B9BE-E63D-06C7-125907FC447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1" name="Gruppieren 60">
              <a:extLst>
                <a:ext uri="{FF2B5EF4-FFF2-40B4-BE49-F238E27FC236}">
                  <a16:creationId xmlns:a16="http://schemas.microsoft.com/office/drawing/2014/main" id="{63FA1694-9560-ADD9-7F51-748CC8F8074E}"/>
                </a:ext>
              </a:extLst>
            </p:cNvPr>
            <p:cNvGrpSpPr/>
            <p:nvPr userDrawn="1"/>
          </p:nvGrpSpPr>
          <p:grpSpPr bwMode="gray">
            <a:xfrm>
              <a:off x="3143672" y="-207392"/>
              <a:ext cx="360040" cy="108000"/>
              <a:chOff x="5879976" y="-207392"/>
              <a:chExt cx="360040" cy="108000"/>
            </a:xfrm>
          </p:grpSpPr>
          <p:sp>
            <p:nvSpPr>
              <p:cNvPr id="62" name="Freihandform: Form 61">
                <a:extLst>
                  <a:ext uri="{FF2B5EF4-FFF2-40B4-BE49-F238E27FC236}">
                    <a16:creationId xmlns:a16="http://schemas.microsoft.com/office/drawing/2014/main" id="{D55CD776-E2D7-6D73-134C-E62843A1A8D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3" name="Freihandform: Form 62">
                <a:extLst>
                  <a:ext uri="{FF2B5EF4-FFF2-40B4-BE49-F238E27FC236}">
                    <a16:creationId xmlns:a16="http://schemas.microsoft.com/office/drawing/2014/main" id="{EE686167-8B45-DAAE-5AD3-AEBDB77A442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35127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deep - without Lin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CE82B8A1-0CCE-4815-9668-383D7DE7D8B4}" type="slidenum">
              <a:rPr lang="en-US" noProof="0" smtClean="0"/>
              <a:pPr/>
              <a:t>‹#›</a:t>
            </a:fld>
            <a:endParaRPr lang="en-US" noProof="0" dirty="0"/>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95401" y="620688"/>
            <a:ext cx="4320479" cy="1656000"/>
          </a:xfrm>
        </p:spPr>
        <p:txBody>
          <a:bodyPr vert="horz" lIns="0" tIns="0" rIns="0" bIns="0" rtlCol="0" anchor="b">
            <a:noAutofit/>
          </a:bodyPr>
          <a:lstStyle>
            <a:lvl1pPr>
              <a:defRPr lang="de-DE" noProof="0" dirty="0"/>
            </a:lvl1pPr>
          </a:lstStyle>
          <a:p>
            <a:pPr lvl="0"/>
            <a:r>
              <a:rPr lang="en-US" noProof="0" dirty="0" err="1"/>
              <a:t>Tiefe</a:t>
            </a:r>
            <a:r>
              <a:rPr lang="en-US" noProof="0" dirty="0"/>
              <a:t> </a:t>
            </a:r>
            <a:r>
              <a:rPr lang="en-US" noProof="0" dirty="0" err="1"/>
              <a:t>Überschrift</a:t>
            </a:r>
            <a:r>
              <a:rPr lang="en-US" noProof="0" dirty="0"/>
              <a:t> </a:t>
            </a:r>
            <a:br>
              <a:rPr lang="en-US" noProof="0" dirty="0"/>
            </a:br>
            <a:r>
              <a:rPr lang="en-US" noProof="0" dirty="0"/>
              <a:t>(für </a:t>
            </a:r>
            <a:r>
              <a:rPr lang="en-US" noProof="0" dirty="0" err="1"/>
              <a:t>Bilder</a:t>
            </a:r>
            <a:r>
              <a:rPr lang="en-US" noProof="0" dirty="0"/>
              <a:t>/</a:t>
            </a:r>
            <a:r>
              <a:rPr lang="en-US" noProof="0" dirty="0" err="1"/>
              <a:t>Elemente</a:t>
            </a:r>
            <a:r>
              <a:rPr lang="en-US" noProof="0" dirty="0"/>
              <a:t>) </a:t>
            </a:r>
            <a:r>
              <a:rPr lang="en-US" noProof="0" dirty="0" err="1"/>
              <a:t>hinzufügen</a:t>
            </a:r>
            <a:endParaRPr lang="en-US" noProof="0" dirty="0"/>
          </a:p>
        </p:txBody>
      </p:sp>
      <p:sp>
        <p:nvSpPr>
          <p:cNvPr id="2" name="Fußzeilenplatzhalter 1">
            <a:extLst>
              <a:ext uri="{FF2B5EF4-FFF2-40B4-BE49-F238E27FC236}">
                <a16:creationId xmlns:a16="http://schemas.microsoft.com/office/drawing/2014/main" id="{77AA42EE-A1CB-4229-A34C-AC5A1EB0C8B2}"/>
              </a:ext>
            </a:extLst>
          </p:cNvPr>
          <p:cNvSpPr>
            <a:spLocks noGrp="1"/>
          </p:cNvSpPr>
          <p:nvPr>
            <p:ph type="ftr" sz="quarter" idx="16"/>
          </p:nvPr>
        </p:nvSpPr>
        <p:spPr bwMode="gray"/>
        <p:txBody>
          <a:bodyPr/>
          <a:lstStyle/>
          <a:p>
            <a:r>
              <a:rPr lang="es-ES"/>
              <a:t>Principios básicos y avanzados de APR</a:t>
            </a:r>
            <a:endParaRPr lang="en-US" dirty="0"/>
          </a:p>
        </p:txBody>
      </p:sp>
      <p:grpSp>
        <p:nvGrpSpPr>
          <p:cNvPr id="38" name="Gruppieren 37">
            <a:extLst>
              <a:ext uri="{FF2B5EF4-FFF2-40B4-BE49-F238E27FC236}">
                <a16:creationId xmlns:a16="http://schemas.microsoft.com/office/drawing/2014/main" id="{B4B8F33E-8213-7275-1B8E-9C34197A14E2}"/>
              </a:ext>
            </a:extLst>
          </p:cNvPr>
          <p:cNvGrpSpPr/>
          <p:nvPr userDrawn="1"/>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E32694D8-4FE8-6784-69A2-F52AB848499B}"/>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349B5100-84CB-FB7A-D89C-22B215C52A93}"/>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0F270520-6B08-78C3-8A3D-260214DB226D}"/>
                </a:ext>
              </a:extLst>
            </p:cNvPr>
            <p:cNvGrpSpPr/>
            <p:nvPr userDrawn="1"/>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848838EA-E405-0C6F-66C8-0E382A1F0BE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F85CE07A-C747-1C6A-18B0-6EAD045DFB2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C9977894-90DE-F610-5ADA-FFEA66EA3C48}"/>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529B9649-E0BB-BBBB-232E-1AA254FFC089}"/>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1B59674A-D1A9-66CA-F090-377216AD35CC}"/>
                </a:ext>
              </a:extLst>
            </p:cNvPr>
            <p:cNvGrpSpPr/>
            <p:nvPr userDrawn="1"/>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C794C931-D595-EE4C-0157-B13B2F5F36A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4218597F-11DA-834D-0C8A-6BD26681FCB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85EF0BE5-590F-F598-23CD-3C5CF353AFEE}"/>
                </a:ext>
              </a:extLst>
            </p:cNvPr>
            <p:cNvGrpSpPr/>
            <p:nvPr userDrawn="1"/>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50F92739-7BDE-EDD2-CF90-5C64110F1A2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17A80FC1-FF1C-0001-5240-F76ABA5C884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70647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Key Facts">
    <p:bg bwMode="gray">
      <p:bgPr>
        <a:solidFill>
          <a:schemeClr val="tx1"/>
        </a:solidFill>
        <a:effectLst/>
      </p:bgPr>
    </p:bg>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lvl1pPr>
              <a:defRPr>
                <a:solidFill>
                  <a:schemeClr val="bg1"/>
                </a:solidFill>
              </a:defRPr>
            </a:lvl1pPr>
          </a:lstStyle>
          <a:p>
            <a:fld id="{CE82B8A1-0CCE-4815-9668-383D7DE7D8B4}" type="slidenum">
              <a:rPr lang="en-US" smtClean="0"/>
              <a:pPr/>
              <a:t>‹#›</a:t>
            </a:fld>
            <a:endParaRPr lang="en-US" dirty="0"/>
          </a:p>
        </p:txBody>
      </p:sp>
      <p:sp>
        <p:nvSpPr>
          <p:cNvPr id="21" name="Bildplatzhalter 3">
            <a:extLst>
              <a:ext uri="{FF2B5EF4-FFF2-40B4-BE49-F238E27FC236}">
                <a16:creationId xmlns:a16="http://schemas.microsoft.com/office/drawing/2014/main" id="{BCA48E5C-D0F8-4C4F-A05A-1F7EF3CE0B87}"/>
              </a:ext>
            </a:extLst>
          </p:cNvPr>
          <p:cNvSpPr>
            <a:spLocks noGrp="1"/>
          </p:cNvSpPr>
          <p:nvPr>
            <p:ph type="pic" sz="quarter" idx="18" hasCustomPrompt="1"/>
          </p:nvPr>
        </p:nvSpPr>
        <p:spPr bwMode="gray">
          <a:xfrm>
            <a:off x="3467708" y="2276475"/>
            <a:ext cx="2736000" cy="11521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20" name="Textplatzhalter 3">
            <a:extLst>
              <a:ext uri="{FF2B5EF4-FFF2-40B4-BE49-F238E27FC236}">
                <a16:creationId xmlns:a16="http://schemas.microsoft.com/office/drawing/2014/main" id="{1CFF7B0D-B803-4EDA-A1D9-9A633090372C}"/>
              </a:ext>
            </a:extLst>
          </p:cNvPr>
          <p:cNvSpPr>
            <a:spLocks noGrp="1"/>
          </p:cNvSpPr>
          <p:nvPr>
            <p:ph type="body" sz="quarter" idx="17" hasCustomPrompt="1"/>
          </p:nvPr>
        </p:nvSpPr>
        <p:spPr bwMode="gray">
          <a:xfrm>
            <a:off x="696107" y="3645136"/>
            <a:ext cx="2448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6" name="Textplatzhalter 5">
            <a:extLst>
              <a:ext uri="{FF2B5EF4-FFF2-40B4-BE49-F238E27FC236}">
                <a16:creationId xmlns:a16="http://schemas.microsoft.com/office/drawing/2014/main" id="{30B71BFF-0074-4A8E-A01B-3B76CEEA3F52}"/>
              </a:ext>
            </a:extLst>
          </p:cNvPr>
          <p:cNvSpPr>
            <a:spLocks noGrp="1"/>
          </p:cNvSpPr>
          <p:nvPr>
            <p:ph type="body" sz="quarter" idx="22"/>
          </p:nvPr>
        </p:nvSpPr>
        <p:spPr bwMode="gray">
          <a:xfrm>
            <a:off x="696107" y="4790207"/>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p:txBody>
      </p:sp>
      <p:sp>
        <p:nvSpPr>
          <p:cNvPr id="29" name="Textplatzhalter 5">
            <a:extLst>
              <a:ext uri="{FF2B5EF4-FFF2-40B4-BE49-F238E27FC236}">
                <a16:creationId xmlns:a16="http://schemas.microsoft.com/office/drawing/2014/main" id="{1E336BD0-7CC1-4293-B449-B4E9D886256E}"/>
              </a:ext>
            </a:extLst>
          </p:cNvPr>
          <p:cNvSpPr>
            <a:spLocks noGrp="1"/>
          </p:cNvSpPr>
          <p:nvPr>
            <p:ph type="body" sz="quarter" idx="23"/>
          </p:nvPr>
        </p:nvSpPr>
        <p:spPr bwMode="gray">
          <a:xfrm>
            <a:off x="3503712" y="4790802"/>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p:txBody>
      </p:sp>
      <p:sp>
        <p:nvSpPr>
          <p:cNvPr id="30" name="Textplatzhalter 5">
            <a:extLst>
              <a:ext uri="{FF2B5EF4-FFF2-40B4-BE49-F238E27FC236}">
                <a16:creationId xmlns:a16="http://schemas.microsoft.com/office/drawing/2014/main" id="{518DB0B2-BF65-48B8-9238-7DC0B235FDF8}"/>
              </a:ext>
            </a:extLst>
          </p:cNvPr>
          <p:cNvSpPr>
            <a:spLocks noGrp="1"/>
          </p:cNvSpPr>
          <p:nvPr>
            <p:ph type="body" sz="quarter" idx="24"/>
          </p:nvPr>
        </p:nvSpPr>
        <p:spPr bwMode="gray">
          <a:xfrm>
            <a:off x="6240016" y="4790802"/>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p:txBody>
      </p:sp>
      <p:sp>
        <p:nvSpPr>
          <p:cNvPr id="31" name="Textplatzhalter 5">
            <a:extLst>
              <a:ext uri="{FF2B5EF4-FFF2-40B4-BE49-F238E27FC236}">
                <a16:creationId xmlns:a16="http://schemas.microsoft.com/office/drawing/2014/main" id="{9F3FAE60-ACF8-4A07-A6D3-740BBB4378D6}"/>
              </a:ext>
            </a:extLst>
          </p:cNvPr>
          <p:cNvSpPr>
            <a:spLocks noGrp="1"/>
          </p:cNvSpPr>
          <p:nvPr>
            <p:ph type="body" sz="quarter" idx="25"/>
          </p:nvPr>
        </p:nvSpPr>
        <p:spPr bwMode="gray">
          <a:xfrm>
            <a:off x="8976320" y="4795862"/>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p:txBody>
      </p:sp>
      <p:sp>
        <p:nvSpPr>
          <p:cNvPr id="33" name="Textplatzhalter 3">
            <a:extLst>
              <a:ext uri="{FF2B5EF4-FFF2-40B4-BE49-F238E27FC236}">
                <a16:creationId xmlns:a16="http://schemas.microsoft.com/office/drawing/2014/main" id="{15F5356B-0391-499C-AA62-4AF921DA2883}"/>
              </a:ext>
            </a:extLst>
          </p:cNvPr>
          <p:cNvSpPr>
            <a:spLocks noGrp="1"/>
          </p:cNvSpPr>
          <p:nvPr>
            <p:ph type="body" sz="quarter" idx="30" hasCustomPrompt="1"/>
          </p:nvPr>
        </p:nvSpPr>
        <p:spPr bwMode="gray">
          <a:xfrm>
            <a:off x="3503712" y="3643718"/>
            <a:ext cx="2376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4" name="Textplatzhalter 3">
            <a:extLst>
              <a:ext uri="{FF2B5EF4-FFF2-40B4-BE49-F238E27FC236}">
                <a16:creationId xmlns:a16="http://schemas.microsoft.com/office/drawing/2014/main" id="{BC5F186F-6F34-42D2-99BA-6CCB037F74CC}"/>
              </a:ext>
            </a:extLst>
          </p:cNvPr>
          <p:cNvSpPr>
            <a:spLocks noGrp="1"/>
          </p:cNvSpPr>
          <p:nvPr>
            <p:ph type="body" sz="quarter" idx="31" hasCustomPrompt="1"/>
          </p:nvPr>
        </p:nvSpPr>
        <p:spPr bwMode="gray">
          <a:xfrm>
            <a:off x="6240016" y="3641705"/>
            <a:ext cx="2376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5" name="Textplatzhalter 3">
            <a:extLst>
              <a:ext uri="{FF2B5EF4-FFF2-40B4-BE49-F238E27FC236}">
                <a16:creationId xmlns:a16="http://schemas.microsoft.com/office/drawing/2014/main" id="{FA70ECC1-39B2-47A5-94E4-95BE84D47192}"/>
              </a:ext>
            </a:extLst>
          </p:cNvPr>
          <p:cNvSpPr>
            <a:spLocks noGrp="1"/>
          </p:cNvSpPr>
          <p:nvPr>
            <p:ph type="body" sz="quarter" idx="32" hasCustomPrompt="1"/>
          </p:nvPr>
        </p:nvSpPr>
        <p:spPr bwMode="gray">
          <a:xfrm>
            <a:off x="8976320" y="3644752"/>
            <a:ext cx="2448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dirty="0"/>
              <a:t>15.000</a:t>
            </a:r>
          </a:p>
        </p:txBody>
      </p:sp>
      <p:sp>
        <p:nvSpPr>
          <p:cNvPr id="3" name="Fußzeilenplatzhalter 2">
            <a:extLst>
              <a:ext uri="{FF2B5EF4-FFF2-40B4-BE49-F238E27FC236}">
                <a16:creationId xmlns:a16="http://schemas.microsoft.com/office/drawing/2014/main" id="{B1669BC1-B054-46AF-A017-07D120EBB287}"/>
              </a:ext>
            </a:extLst>
          </p:cNvPr>
          <p:cNvSpPr>
            <a:spLocks noGrp="1"/>
          </p:cNvSpPr>
          <p:nvPr>
            <p:ph type="ftr" sz="quarter" idx="33"/>
          </p:nvPr>
        </p:nvSpPr>
        <p:spPr bwMode="gray"/>
        <p:txBody>
          <a:bodyPr/>
          <a:lstStyle>
            <a:lvl1pPr>
              <a:defRPr>
                <a:solidFill>
                  <a:schemeClr val="bg1"/>
                </a:solidFill>
              </a:defRPr>
            </a:lvl1pPr>
          </a:lstStyle>
          <a:p>
            <a:r>
              <a:rPr lang="es-ES"/>
              <a:t>Principios básicos y avanzados de APR</a:t>
            </a:r>
            <a:endParaRPr lang="en-US" dirty="0"/>
          </a:p>
        </p:txBody>
      </p:sp>
      <p:sp>
        <p:nvSpPr>
          <p:cNvPr id="5" name="Titel 1">
            <a:extLst>
              <a:ext uri="{FF2B5EF4-FFF2-40B4-BE49-F238E27FC236}">
                <a16:creationId xmlns:a16="http://schemas.microsoft.com/office/drawing/2014/main" id="{3EA8B2CF-BB17-B456-D892-E96B3EE19356}"/>
              </a:ext>
            </a:extLst>
          </p:cNvPr>
          <p:cNvSpPr>
            <a:spLocks noGrp="1"/>
          </p:cNvSpPr>
          <p:nvPr>
            <p:ph type="title"/>
          </p:nvPr>
        </p:nvSpPr>
        <p:spPr bwMode="gray">
          <a:xfrm>
            <a:off x="695400" y="620688"/>
            <a:ext cx="5400598" cy="1044000"/>
          </a:xfrm>
        </p:spPr>
        <p:txBody>
          <a:bodyPr vert="horz" lIns="0" tIns="0" rIns="0" bIns="0" rtlCol="0" anchor="b">
            <a:noAutofit/>
          </a:bodyPr>
          <a:lstStyle>
            <a:lvl1pPr>
              <a:defRPr lang="de-DE" noProof="0" dirty="0">
                <a:solidFill>
                  <a:schemeClr val="bg1"/>
                </a:solidFill>
              </a:defRPr>
            </a:lvl1pPr>
          </a:lstStyle>
          <a:p>
            <a:pPr lvl="0"/>
            <a:endParaRPr lang="en-US" noProof="0" dirty="0"/>
          </a:p>
        </p:txBody>
      </p:sp>
      <p:grpSp>
        <p:nvGrpSpPr>
          <p:cNvPr id="36" name="Gruppieren 35">
            <a:extLst>
              <a:ext uri="{FF2B5EF4-FFF2-40B4-BE49-F238E27FC236}">
                <a16:creationId xmlns:a16="http://schemas.microsoft.com/office/drawing/2014/main" id="{A828DDB0-44BF-DE2F-FEC1-FC7C35D4D54D}"/>
              </a:ext>
            </a:extLst>
          </p:cNvPr>
          <p:cNvGrpSpPr/>
          <p:nvPr userDrawn="1"/>
        </p:nvGrpSpPr>
        <p:grpSpPr bwMode="gray">
          <a:xfrm>
            <a:off x="3143672" y="-207392"/>
            <a:ext cx="5832648" cy="108000"/>
            <a:chOff x="3143672" y="-207392"/>
            <a:chExt cx="5832648" cy="108000"/>
          </a:xfrm>
        </p:grpSpPr>
        <p:sp>
          <p:nvSpPr>
            <p:cNvPr id="37" name="Freihandform: Form 36">
              <a:extLst>
                <a:ext uri="{FF2B5EF4-FFF2-40B4-BE49-F238E27FC236}">
                  <a16:creationId xmlns:a16="http://schemas.microsoft.com/office/drawing/2014/main" id="{110B085E-1CB2-9C49-FAC9-50080BA5050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6682B65-D7F6-02B0-8752-AC608933F2A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9" name="Gruppieren 38">
              <a:extLst>
                <a:ext uri="{FF2B5EF4-FFF2-40B4-BE49-F238E27FC236}">
                  <a16:creationId xmlns:a16="http://schemas.microsoft.com/office/drawing/2014/main" id="{2CCA262D-28F6-FCCC-108D-E33A99B0C9A3}"/>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8B9E7B46-3E57-B00C-737F-9A4E42CB7D1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5F56820B-F6C6-9808-38F5-E74C9260C66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0" name="Freihandform: Form 39">
              <a:extLst>
                <a:ext uri="{FF2B5EF4-FFF2-40B4-BE49-F238E27FC236}">
                  <a16:creationId xmlns:a16="http://schemas.microsoft.com/office/drawing/2014/main" id="{770F4A04-2131-2698-2FD8-24FD75F23F69}"/>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2FD52BDE-0E04-49B6-1058-FD98EC930F2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C36D5F0B-8B12-DD87-F3A8-D2A3C0BDB5B5}"/>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82124D41-37E4-0677-2FB3-AA30E75FB3F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AE02E23E-1512-186C-BA04-EF05B073656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3" name="Gruppieren 42">
              <a:extLst>
                <a:ext uri="{FF2B5EF4-FFF2-40B4-BE49-F238E27FC236}">
                  <a16:creationId xmlns:a16="http://schemas.microsoft.com/office/drawing/2014/main" id="{F4635D5D-C09C-5E67-3CB9-612A30BB0312}"/>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9F8FBAFD-F739-0741-F5AD-3A07BD1DF63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51EA2B0D-2457-7EA9-653F-146EE2DB0B8B}"/>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Bildplatzhalter 3">
            <a:extLst>
              <a:ext uri="{FF2B5EF4-FFF2-40B4-BE49-F238E27FC236}">
                <a16:creationId xmlns:a16="http://schemas.microsoft.com/office/drawing/2014/main" id="{AA65DD36-1235-48FF-B371-443DC70CA809}"/>
              </a:ext>
            </a:extLst>
          </p:cNvPr>
          <p:cNvSpPr>
            <a:spLocks noGrp="1"/>
          </p:cNvSpPr>
          <p:nvPr>
            <p:ph type="pic" sz="quarter" idx="14" hasCustomPrompt="1"/>
          </p:nvPr>
        </p:nvSpPr>
        <p:spPr bwMode="gray">
          <a:xfrm>
            <a:off x="6240016" y="620712"/>
            <a:ext cx="5184000" cy="2808119"/>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Tree>
    <p:extLst>
      <p:ext uri="{BB962C8B-B14F-4D97-AF65-F5344CB8AC3E}">
        <p14:creationId xmlns:p14="http://schemas.microsoft.com/office/powerpoint/2010/main" val="379845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hree Pictures with Conten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B8ED12C-8C1A-4F6D-A9E7-0249501BE59D}"/>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sp>
        <p:nvSpPr>
          <p:cNvPr id="4" name="Bildplatzhalter 3">
            <a:extLst>
              <a:ext uri="{FF2B5EF4-FFF2-40B4-BE49-F238E27FC236}">
                <a16:creationId xmlns:a16="http://schemas.microsoft.com/office/drawing/2014/main" id="{7423CB53-4470-4462-9146-EFEED281B435}"/>
              </a:ext>
            </a:extLst>
          </p:cNvPr>
          <p:cNvSpPr>
            <a:spLocks noGrp="1"/>
          </p:cNvSpPr>
          <p:nvPr>
            <p:ph type="pic" sz="quarter" idx="15" hasCustomPrompt="1"/>
          </p:nvPr>
        </p:nvSpPr>
        <p:spPr bwMode="gray">
          <a:xfrm>
            <a:off x="4367808" y="2276642"/>
            <a:ext cx="3384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5" name="Inhaltsplatzhalter 8">
            <a:extLst>
              <a:ext uri="{FF2B5EF4-FFF2-40B4-BE49-F238E27FC236}">
                <a16:creationId xmlns:a16="http://schemas.microsoft.com/office/drawing/2014/main" id="{46F00DDC-BD5D-4CF2-AF37-29B136BD351F}"/>
              </a:ext>
            </a:extLst>
          </p:cNvPr>
          <p:cNvSpPr>
            <a:spLocks noGrp="1"/>
          </p:cNvSpPr>
          <p:nvPr>
            <p:ph sz="quarter" idx="13"/>
          </p:nvPr>
        </p:nvSpPr>
        <p:spPr bwMode="gray">
          <a:xfrm>
            <a:off x="695775" y="4149328"/>
            <a:ext cx="3312000" cy="2088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7" name="Bildplatzhalter 3">
            <a:extLst>
              <a:ext uri="{FF2B5EF4-FFF2-40B4-BE49-F238E27FC236}">
                <a16:creationId xmlns:a16="http://schemas.microsoft.com/office/drawing/2014/main" id="{E856E5F2-671C-43D8-A6FA-92D6874B0880}"/>
              </a:ext>
            </a:extLst>
          </p:cNvPr>
          <p:cNvSpPr>
            <a:spLocks noGrp="1"/>
          </p:cNvSpPr>
          <p:nvPr>
            <p:ph type="pic" sz="quarter" idx="17" hasCustomPrompt="1"/>
          </p:nvPr>
        </p:nvSpPr>
        <p:spPr bwMode="gray">
          <a:xfrm>
            <a:off x="695776" y="2277064"/>
            <a:ext cx="3312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8" name="Bildplatzhalter 3">
            <a:extLst>
              <a:ext uri="{FF2B5EF4-FFF2-40B4-BE49-F238E27FC236}">
                <a16:creationId xmlns:a16="http://schemas.microsoft.com/office/drawing/2014/main" id="{DBC13F3F-0A67-4543-BAD9-4EAEB24BB01A}"/>
              </a:ext>
            </a:extLst>
          </p:cNvPr>
          <p:cNvSpPr>
            <a:spLocks noGrp="1"/>
          </p:cNvSpPr>
          <p:nvPr>
            <p:ph type="pic" sz="quarter" idx="18" hasCustomPrompt="1"/>
          </p:nvPr>
        </p:nvSpPr>
        <p:spPr bwMode="gray">
          <a:xfrm>
            <a:off x="8112224" y="2277064"/>
            <a:ext cx="3312000" cy="1656000"/>
          </a:xfrm>
          <a:solidFill>
            <a:schemeClr val="accent3"/>
          </a:solidFill>
          <a:ln w="508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10" name="Titel 9">
            <a:extLst>
              <a:ext uri="{FF2B5EF4-FFF2-40B4-BE49-F238E27FC236}">
                <a16:creationId xmlns:a16="http://schemas.microsoft.com/office/drawing/2014/main" id="{DEB3A138-6C1F-4E1D-9691-71D6BAF85B14}"/>
              </a:ext>
            </a:extLst>
          </p:cNvPr>
          <p:cNvSpPr>
            <a:spLocks noGrp="1"/>
          </p:cNvSpPr>
          <p:nvPr>
            <p:ph type="title"/>
          </p:nvPr>
        </p:nvSpPr>
        <p:spPr bwMode="gray">
          <a:xfrm>
            <a:off x="695325" y="620688"/>
            <a:ext cx="7920952" cy="1044000"/>
          </a:xfrm>
        </p:spPr>
        <p:txBody>
          <a:bodyPr vert="horz" lIns="0" tIns="0" rIns="0" bIns="0" rtlCol="0" anchor="b">
            <a:noAutofit/>
          </a:bodyPr>
          <a:lstStyle>
            <a:lvl1pPr>
              <a:defRPr lang="de-DE" noProof="0" dirty="0"/>
            </a:lvl1pPr>
          </a:lstStyle>
          <a:p>
            <a:pPr lvl="0"/>
            <a:endParaRPr lang="en-US" noProof="0" dirty="0"/>
          </a:p>
        </p:txBody>
      </p:sp>
      <p:sp>
        <p:nvSpPr>
          <p:cNvPr id="11" name="Inhaltsplatzhalter 8">
            <a:extLst>
              <a:ext uri="{FF2B5EF4-FFF2-40B4-BE49-F238E27FC236}">
                <a16:creationId xmlns:a16="http://schemas.microsoft.com/office/drawing/2014/main" id="{F87D3548-048E-40A5-ADF2-B68F908BEB74}"/>
              </a:ext>
            </a:extLst>
          </p:cNvPr>
          <p:cNvSpPr>
            <a:spLocks noGrp="1"/>
          </p:cNvSpPr>
          <p:nvPr>
            <p:ph sz="quarter" idx="19"/>
          </p:nvPr>
        </p:nvSpPr>
        <p:spPr bwMode="gray">
          <a:xfrm>
            <a:off x="4367808" y="4149064"/>
            <a:ext cx="3384000" cy="2088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12" name="Inhaltsplatzhalter 8">
            <a:extLst>
              <a:ext uri="{FF2B5EF4-FFF2-40B4-BE49-F238E27FC236}">
                <a16:creationId xmlns:a16="http://schemas.microsoft.com/office/drawing/2014/main" id="{C286CA78-ED96-4D20-9113-8CFBF7464539}"/>
              </a:ext>
            </a:extLst>
          </p:cNvPr>
          <p:cNvSpPr>
            <a:spLocks noGrp="1"/>
          </p:cNvSpPr>
          <p:nvPr>
            <p:ph sz="quarter" idx="20"/>
          </p:nvPr>
        </p:nvSpPr>
        <p:spPr bwMode="gray">
          <a:xfrm>
            <a:off x="8112224" y="4148800"/>
            <a:ext cx="3312000" cy="2088000"/>
          </a:xfrm>
        </p:spPr>
        <p:txBody>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 name="Fußzeilenplatzhalter 1">
            <a:extLst>
              <a:ext uri="{FF2B5EF4-FFF2-40B4-BE49-F238E27FC236}">
                <a16:creationId xmlns:a16="http://schemas.microsoft.com/office/drawing/2014/main" id="{26C8EFF5-0D2C-48D4-9476-12024681C04F}"/>
              </a:ext>
            </a:extLst>
          </p:cNvPr>
          <p:cNvSpPr>
            <a:spLocks noGrp="1"/>
          </p:cNvSpPr>
          <p:nvPr userDrawn="1">
            <p:ph type="ftr" sz="quarter" idx="21"/>
          </p:nvPr>
        </p:nvSpPr>
        <p:spPr bwMode="gray"/>
        <p:txBody>
          <a:bodyPr/>
          <a:lstStyle/>
          <a:p>
            <a:r>
              <a:rPr lang="es-ES"/>
              <a:t>Principios básicos y avanzados de APR</a:t>
            </a:r>
            <a:endParaRPr lang="en-US" dirty="0"/>
          </a:p>
        </p:txBody>
      </p:sp>
      <p:grpSp>
        <p:nvGrpSpPr>
          <p:cNvPr id="39" name="Gruppieren 38">
            <a:extLst>
              <a:ext uri="{FF2B5EF4-FFF2-40B4-BE49-F238E27FC236}">
                <a16:creationId xmlns:a16="http://schemas.microsoft.com/office/drawing/2014/main" id="{D395674C-04CC-011F-1F95-46C28D3D6B5D}"/>
              </a:ext>
            </a:extLst>
          </p:cNvPr>
          <p:cNvGrpSpPr/>
          <p:nvPr userDrawn="1"/>
        </p:nvGrpSpPr>
        <p:grpSpPr bwMode="gray">
          <a:xfrm>
            <a:off x="3143672" y="-207392"/>
            <a:ext cx="5832648" cy="108000"/>
            <a:chOff x="3143672" y="-207392"/>
            <a:chExt cx="5832648" cy="108000"/>
          </a:xfrm>
        </p:grpSpPr>
        <p:sp>
          <p:nvSpPr>
            <p:cNvPr id="40" name="Freihandform: Form 39">
              <a:extLst>
                <a:ext uri="{FF2B5EF4-FFF2-40B4-BE49-F238E27FC236}">
                  <a16:creationId xmlns:a16="http://schemas.microsoft.com/office/drawing/2014/main" id="{B669389D-16C8-F3DF-D356-2867255457E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0ADA4E90-A3EE-7F23-C972-30732ECA3F75}"/>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AE5C5588-51DA-5B55-8660-4F43588D5D0C}"/>
                </a:ext>
              </a:extLst>
            </p:cNvPr>
            <p:cNvGrpSpPr/>
            <p:nvPr userDrawn="1"/>
          </p:nvGrpSpPr>
          <p:grpSpPr bwMode="gray">
            <a:xfrm>
              <a:off x="5879976" y="-207392"/>
              <a:ext cx="360040" cy="108000"/>
              <a:chOff x="5879976" y="-207392"/>
              <a:chExt cx="360040" cy="108000"/>
            </a:xfrm>
          </p:grpSpPr>
          <p:sp>
            <p:nvSpPr>
              <p:cNvPr id="58" name="Freihandform: Form 57">
                <a:extLst>
                  <a:ext uri="{FF2B5EF4-FFF2-40B4-BE49-F238E27FC236}">
                    <a16:creationId xmlns:a16="http://schemas.microsoft.com/office/drawing/2014/main" id="{733184B4-0475-F977-EC4D-D233E558BFCF}"/>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Freihandform: Form 58">
                <a:extLst>
                  <a:ext uri="{FF2B5EF4-FFF2-40B4-BE49-F238E27FC236}">
                    <a16:creationId xmlns:a16="http://schemas.microsoft.com/office/drawing/2014/main" id="{634172A8-9B08-5CFC-3CBB-71945307FB1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0" name="Freihandform: Form 49">
              <a:extLst>
                <a:ext uri="{FF2B5EF4-FFF2-40B4-BE49-F238E27FC236}">
                  <a16:creationId xmlns:a16="http://schemas.microsoft.com/office/drawing/2014/main" id="{0EBEE32B-BB4C-6FBC-41E9-C59E772B2361}"/>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908AAAB0-5EE3-99D2-E6D0-F4D52EBA5EE2}"/>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2" name="Gruppieren 51">
              <a:extLst>
                <a:ext uri="{FF2B5EF4-FFF2-40B4-BE49-F238E27FC236}">
                  <a16:creationId xmlns:a16="http://schemas.microsoft.com/office/drawing/2014/main" id="{5BB3B000-31D6-B534-AC44-AA797C1E9542}"/>
                </a:ext>
              </a:extLst>
            </p:cNvPr>
            <p:cNvGrpSpPr/>
            <p:nvPr userDrawn="1"/>
          </p:nvGrpSpPr>
          <p:grpSpPr bwMode="gray">
            <a:xfrm>
              <a:off x="8616280" y="-207392"/>
              <a:ext cx="360040" cy="108000"/>
              <a:chOff x="5879976" y="-207392"/>
              <a:chExt cx="360040" cy="108000"/>
            </a:xfrm>
          </p:grpSpPr>
          <p:sp>
            <p:nvSpPr>
              <p:cNvPr id="56" name="Freihandform: Form 55">
                <a:extLst>
                  <a:ext uri="{FF2B5EF4-FFF2-40B4-BE49-F238E27FC236}">
                    <a16:creationId xmlns:a16="http://schemas.microsoft.com/office/drawing/2014/main" id="{706C2F60-31DC-751B-D40C-29AB559468A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7" name="Freihandform: Form 56">
                <a:extLst>
                  <a:ext uri="{FF2B5EF4-FFF2-40B4-BE49-F238E27FC236}">
                    <a16:creationId xmlns:a16="http://schemas.microsoft.com/office/drawing/2014/main" id="{11DA90C3-3FD9-AEA9-F8D4-3FD57783F0A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3" name="Gruppieren 52">
              <a:extLst>
                <a:ext uri="{FF2B5EF4-FFF2-40B4-BE49-F238E27FC236}">
                  <a16:creationId xmlns:a16="http://schemas.microsoft.com/office/drawing/2014/main" id="{C448E4D3-ACA8-67EE-22EA-5673B6373EB3}"/>
                </a:ext>
              </a:extLst>
            </p:cNvPr>
            <p:cNvGrpSpPr/>
            <p:nvPr userDrawn="1"/>
          </p:nvGrpSpPr>
          <p:grpSpPr bwMode="gray">
            <a:xfrm>
              <a:off x="3143672" y="-207392"/>
              <a:ext cx="360040" cy="108000"/>
              <a:chOff x="5879976" y="-207392"/>
              <a:chExt cx="360040" cy="108000"/>
            </a:xfrm>
          </p:grpSpPr>
          <p:sp>
            <p:nvSpPr>
              <p:cNvPr id="54" name="Freihandform: Form 53">
                <a:extLst>
                  <a:ext uri="{FF2B5EF4-FFF2-40B4-BE49-F238E27FC236}">
                    <a16:creationId xmlns:a16="http://schemas.microsoft.com/office/drawing/2014/main" id="{B5616511-A881-1521-5E87-9EDB0BE08A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eihandform: Form 54">
                <a:extLst>
                  <a:ext uri="{FF2B5EF4-FFF2-40B4-BE49-F238E27FC236}">
                    <a16:creationId xmlns:a16="http://schemas.microsoft.com/office/drawing/2014/main" id="{A37A0D2D-4510-A056-0C44-BD068F9FAF7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05255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Full Size Picture with Titl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4C75B40B-9C48-4171-920D-3DBD2EB5B219}"/>
              </a:ext>
            </a:extLst>
          </p:cNvPr>
          <p:cNvSpPr>
            <a:spLocks noGrp="1"/>
          </p:cNvSpPr>
          <p:nvPr>
            <p:ph type="pic" sz="quarter" idx="13" hasCustomPrompt="1"/>
          </p:nvPr>
        </p:nvSpPr>
        <p:spPr bwMode="gray">
          <a:xfrm>
            <a:off x="0" y="0"/>
            <a:ext cx="12191997" cy="6858000"/>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3" name="Foliennummernplatzhalter 2">
            <a:extLst>
              <a:ext uri="{FF2B5EF4-FFF2-40B4-BE49-F238E27FC236}">
                <a16:creationId xmlns:a16="http://schemas.microsoft.com/office/drawing/2014/main" id="{CED6F269-5469-49D5-9DB6-17B053A5C524}"/>
              </a:ext>
            </a:extLst>
          </p:cNvPr>
          <p:cNvSpPr>
            <a:spLocks noGrp="1"/>
          </p:cNvSpPr>
          <p:nvPr>
            <p:ph type="sldNum" sz="quarter" idx="10"/>
          </p:nvPr>
        </p:nvSpPr>
        <p:spPr bwMode="gray"/>
        <p:txBody>
          <a:bodyPr/>
          <a:lstStyle/>
          <a:p>
            <a:fld id="{CE82B8A1-0CCE-4815-9668-383D7DE7D8B4}" type="slidenum">
              <a:rPr lang="en-US" noProof="0" smtClean="0"/>
              <a:pPr/>
              <a:t>‹#›</a:t>
            </a:fld>
            <a:endParaRPr lang="en-US" noProof="0" dirty="0"/>
          </a:p>
        </p:txBody>
      </p:sp>
      <p:grpSp>
        <p:nvGrpSpPr>
          <p:cNvPr id="25" name="Gruppieren 24">
            <a:extLst>
              <a:ext uri="{FF2B5EF4-FFF2-40B4-BE49-F238E27FC236}">
                <a16:creationId xmlns:a16="http://schemas.microsoft.com/office/drawing/2014/main" id="{D09DBD82-11A6-4638-0C4F-3FCA98CF7E4C}"/>
              </a:ext>
            </a:extLst>
          </p:cNvPr>
          <p:cNvGrpSpPr/>
          <p:nvPr userDrawn="1"/>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B49696ED-02DE-62AA-82B2-0FB79BB09E09}"/>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C055F9C9-115E-03E2-4121-B15D3C271F51}"/>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D456B501-052F-DA0E-793E-6BB1F9814142}"/>
                </a:ext>
              </a:extLst>
            </p:cNvPr>
            <p:cNvGrpSpPr/>
            <p:nvPr userDrawn="1"/>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3FF01BE5-33C5-511F-A080-7B922B851B4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8C946EB-49A0-7796-E7A8-1F3053E88E0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AAC27578-96D6-C822-1AD6-52251162F45D}"/>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54203FBD-8C01-00E4-D037-3BA1C3DDA2CD}"/>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67ADB190-CBCB-AD01-30AA-9657FDAF4CEE}"/>
                </a:ext>
              </a:extLst>
            </p:cNvPr>
            <p:cNvGrpSpPr/>
            <p:nvPr userDrawn="1"/>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4D68AF25-772D-A621-A137-47A85AF4DA8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20F48548-12EB-AA0E-3FFE-E416C40AC13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6113A9A8-3346-9E59-A4B2-7D1F72BF5EB0}"/>
                </a:ext>
              </a:extLst>
            </p:cNvPr>
            <p:cNvGrpSpPr/>
            <p:nvPr userDrawn="1"/>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1A35901-99B7-EF42-B0FF-C09A1269BA42}"/>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15F2319D-3DAD-3841-900B-06132F0422F7}"/>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0" name="Titel 39">
            <a:extLst>
              <a:ext uri="{FF2B5EF4-FFF2-40B4-BE49-F238E27FC236}">
                <a16:creationId xmlns:a16="http://schemas.microsoft.com/office/drawing/2014/main" id="{3ABDD9EC-4B77-FB4D-0494-52D19B6823A9}"/>
              </a:ext>
            </a:extLst>
          </p:cNvPr>
          <p:cNvSpPr>
            <a:spLocks noGrp="1"/>
          </p:cNvSpPr>
          <p:nvPr>
            <p:ph type="title" hasCustomPrompt="1"/>
          </p:nvPr>
        </p:nvSpPr>
        <p:spPr bwMode="gray">
          <a:xfrm>
            <a:off x="6240016" y="4713619"/>
            <a:ext cx="5184000" cy="1523421"/>
          </a:xfrm>
          <a:solidFill>
            <a:schemeClr val="tx1"/>
          </a:solidFill>
        </p:spPr>
        <p:txBody>
          <a:bodyPr lIns="288000" tIns="288000" rIns="288000" bIns="288000">
            <a:spAutoFit/>
          </a:bodyPr>
          <a:lstStyle>
            <a:lvl1pPr>
              <a:defRPr>
                <a:solidFill>
                  <a:schemeClr val="bg1"/>
                </a:solidFill>
                <a:latin typeface="+mj-lt"/>
              </a:defRPr>
            </a:lvl1pPr>
          </a:lstStyle>
          <a:p>
            <a:r>
              <a:rPr lang="en-US" dirty="0" err="1"/>
              <a:t>Titel</a:t>
            </a:r>
            <a:r>
              <a:rPr lang="en-US" dirty="0"/>
              <a:t> </a:t>
            </a:r>
            <a:br>
              <a:rPr lang="en-US" dirty="0"/>
            </a:br>
            <a:r>
              <a:rPr lang="en-US" dirty="0" err="1"/>
              <a:t>hinzufügen</a:t>
            </a:r>
            <a:endParaRPr lang="en-US" dirty="0"/>
          </a:p>
        </p:txBody>
      </p:sp>
      <p:sp>
        <p:nvSpPr>
          <p:cNvPr id="2" name="Fußzeilenplatzhalter 1">
            <a:extLst>
              <a:ext uri="{FF2B5EF4-FFF2-40B4-BE49-F238E27FC236}">
                <a16:creationId xmlns:a16="http://schemas.microsoft.com/office/drawing/2014/main" id="{EEF9EE24-0B95-38BF-D85C-DD5D02192DE9}"/>
              </a:ext>
            </a:extLst>
          </p:cNvPr>
          <p:cNvSpPr>
            <a:spLocks noGrp="1"/>
          </p:cNvSpPr>
          <p:nvPr>
            <p:ph type="ftr" sz="quarter" idx="14"/>
          </p:nvPr>
        </p:nvSpPr>
        <p:spPr/>
        <p:txBody>
          <a:bodyPr/>
          <a:lstStyle/>
          <a:p>
            <a:r>
              <a:rPr lang="es-ES"/>
              <a:t>Principios básicos y avanzados de APR</a:t>
            </a:r>
            <a:endParaRPr lang="en-US" dirty="0"/>
          </a:p>
        </p:txBody>
      </p:sp>
    </p:spTree>
    <p:extLst>
      <p:ext uri="{BB962C8B-B14F-4D97-AF65-F5344CB8AC3E}">
        <p14:creationId xmlns:p14="http://schemas.microsoft.com/office/powerpoint/2010/main" val="974458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Full Size Picture with Conten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0" y="1"/>
            <a:ext cx="12191999" cy="6857999"/>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2" name="Titel 1">
            <a:extLst>
              <a:ext uri="{FF2B5EF4-FFF2-40B4-BE49-F238E27FC236}">
                <a16:creationId xmlns:a16="http://schemas.microsoft.com/office/drawing/2014/main" id="{96136DB2-0241-45E9-9304-293529A4B1A3}"/>
              </a:ext>
            </a:extLst>
          </p:cNvPr>
          <p:cNvSpPr>
            <a:spLocks noGrp="1"/>
          </p:cNvSpPr>
          <p:nvPr>
            <p:ph type="title" hasCustomPrompt="1"/>
          </p:nvPr>
        </p:nvSpPr>
        <p:spPr bwMode="gray">
          <a:xfrm>
            <a:off x="8112224" y="624900"/>
            <a:ext cx="3312368" cy="5612100"/>
          </a:xfrm>
          <a:solidFill>
            <a:schemeClr val="bg1"/>
          </a:solidFill>
        </p:spPr>
        <p:txBody>
          <a:bodyPr lIns="288000" tIns="360000" rIns="288000" bIns="4320000" anchor="b" anchorCtr="0">
            <a:spAutoFit/>
          </a:bodyPr>
          <a:lstStyle>
            <a:lvl1pPr>
              <a:defRPr sz="3200"/>
            </a:lvl1pPr>
          </a:lstStyle>
          <a:p>
            <a:r>
              <a:rPr lang="en-US" noProof="0" dirty="0" err="1"/>
              <a:t>Titel</a:t>
            </a:r>
            <a:r>
              <a:rPr lang="en-US" noProof="0" dirty="0"/>
              <a:t> </a:t>
            </a:r>
            <a:r>
              <a:rPr lang="en-US" noProof="0" dirty="0" err="1"/>
              <a:t>hinzufügen</a:t>
            </a:r>
            <a:endParaRPr lang="en-US" noProof="0" dirty="0"/>
          </a:p>
        </p:txBody>
      </p:sp>
      <p:sp>
        <p:nvSpPr>
          <p:cNvPr id="9" name="Textplatzhalter 6">
            <a:extLst>
              <a:ext uri="{FF2B5EF4-FFF2-40B4-BE49-F238E27FC236}">
                <a16:creationId xmlns:a16="http://schemas.microsoft.com/office/drawing/2014/main" id="{15A3DA6B-D588-17D8-0679-13B3A3C46E35}"/>
              </a:ext>
            </a:extLst>
          </p:cNvPr>
          <p:cNvSpPr>
            <a:spLocks noGrp="1"/>
          </p:cNvSpPr>
          <p:nvPr>
            <p:ph type="body" sz="quarter" idx="17"/>
          </p:nvPr>
        </p:nvSpPr>
        <p:spPr bwMode="gray">
          <a:xfrm>
            <a:off x="8112224" y="2418261"/>
            <a:ext cx="3311176" cy="3816000"/>
          </a:xfrm>
          <a:noFill/>
        </p:spPr>
        <p:txBody>
          <a:bodyPr lIns="288000" tIns="0" rIns="288000" bIns="0"/>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grpSp>
        <p:nvGrpSpPr>
          <p:cNvPr id="27" name="Gruppieren 26">
            <a:extLst>
              <a:ext uri="{FF2B5EF4-FFF2-40B4-BE49-F238E27FC236}">
                <a16:creationId xmlns:a16="http://schemas.microsoft.com/office/drawing/2014/main" id="{0F0FAF43-0543-981A-2429-98976F8DA546}"/>
              </a:ext>
            </a:extLst>
          </p:cNvPr>
          <p:cNvGrpSpPr/>
          <p:nvPr userDrawn="1"/>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A8BFC13-F2FB-652D-510A-3042D237E0F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52FBF517-8733-0407-CFC9-44819C53C93C}"/>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87054C0B-A248-A3B0-D864-F68BAF3C1A84}"/>
                </a:ext>
              </a:extLst>
            </p:cNvPr>
            <p:cNvGrpSpPr/>
            <p:nvPr userDrawn="1"/>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9A0E2FBE-83D4-E9A9-9506-C59AA81B26E7}"/>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F64219BE-55C1-2256-0E2E-48079B85D14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2B7DCA73-2DC9-4757-D0B9-D7BA8921EE87}"/>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15C99F8-043F-690A-0418-162141308FD5}"/>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BCDE4836-79B2-6063-BE96-1F6DD76D42D2}"/>
                </a:ext>
              </a:extLst>
            </p:cNvPr>
            <p:cNvGrpSpPr/>
            <p:nvPr userDrawn="1"/>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471AE7A7-6B81-3479-97F4-99C45F00650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683A8E17-A279-9F4C-5048-083C7B9632F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5EDD7661-91A0-822D-2386-B716F71F4018}"/>
                </a:ext>
              </a:extLst>
            </p:cNvPr>
            <p:cNvGrpSpPr/>
            <p:nvPr userDrawn="1"/>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8CD49F6D-89DF-70EF-3E74-CE3E04E544EE}"/>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74924229-1D25-798D-DEF0-3ED911A0386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0" name="Textplatzhalter 5">
            <a:extLst>
              <a:ext uri="{FF2B5EF4-FFF2-40B4-BE49-F238E27FC236}">
                <a16:creationId xmlns:a16="http://schemas.microsoft.com/office/drawing/2014/main" id="{6E63A8F3-7EE8-533C-D178-8D3A3D0DE232}"/>
              </a:ext>
            </a:extLst>
          </p:cNvPr>
          <p:cNvSpPr>
            <a:spLocks noGrp="1"/>
          </p:cNvSpPr>
          <p:nvPr>
            <p:ph type="body" sz="quarter" idx="19" hasCustomPrompt="1"/>
          </p:nvPr>
        </p:nvSpPr>
        <p:spPr bwMode="gray">
          <a:xfrm>
            <a:off x="8422450" y="2044329"/>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3" name="Fußzeilenplatzhalter 2">
            <a:extLst>
              <a:ext uri="{FF2B5EF4-FFF2-40B4-BE49-F238E27FC236}">
                <a16:creationId xmlns:a16="http://schemas.microsoft.com/office/drawing/2014/main" id="{DE365A46-5AF8-004F-F5B3-3492D7923F57}"/>
              </a:ext>
            </a:extLst>
          </p:cNvPr>
          <p:cNvSpPr>
            <a:spLocks noGrp="1"/>
          </p:cNvSpPr>
          <p:nvPr>
            <p:ph type="ftr" sz="quarter" idx="20"/>
          </p:nvPr>
        </p:nvSpPr>
        <p:spPr/>
        <p:txBody>
          <a:bodyPr/>
          <a:lstStyle/>
          <a:p>
            <a:r>
              <a:rPr lang="es-ES"/>
              <a:t>Principios básicos y avanzados de APR</a:t>
            </a:r>
            <a:endParaRPr lang="en-US" dirty="0"/>
          </a:p>
        </p:txBody>
      </p:sp>
    </p:spTree>
    <p:extLst>
      <p:ext uri="{BB962C8B-B14F-4D97-AF65-F5344CB8AC3E}">
        <p14:creationId xmlns:p14="http://schemas.microsoft.com/office/powerpoint/2010/main" val="1657427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wo Pictures with Content">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A0167F65-30D2-34C1-9006-F76DA3911BDB}"/>
              </a:ext>
            </a:extLst>
          </p:cNvPr>
          <p:cNvSpPr>
            <a:spLocks noGrp="1"/>
          </p:cNvSpPr>
          <p:nvPr>
            <p:ph type="pic" sz="quarter" idx="17" hasCustomPrompt="1"/>
          </p:nvPr>
        </p:nvSpPr>
        <p:spPr bwMode="gray">
          <a:xfrm>
            <a:off x="-24680" y="24"/>
            <a:ext cx="5903911" cy="6237288"/>
          </a:xfrm>
          <a:prstGeom prst="rect">
            <a:avLst/>
          </a:pr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13" name="Textplatzhalter 12">
            <a:extLst>
              <a:ext uri="{FF2B5EF4-FFF2-40B4-BE49-F238E27FC236}">
                <a16:creationId xmlns:a16="http://schemas.microsoft.com/office/drawing/2014/main" id="{91F8407D-FF57-FA32-B986-6E2BDF043675}"/>
              </a:ext>
            </a:extLst>
          </p:cNvPr>
          <p:cNvSpPr>
            <a:spLocks noGrp="1"/>
          </p:cNvSpPr>
          <p:nvPr>
            <p:ph type="body" sz="quarter" idx="20"/>
          </p:nvPr>
        </p:nvSpPr>
        <p:spPr bwMode="gray">
          <a:xfrm>
            <a:off x="4222800" y="874800"/>
            <a:ext cx="3960000" cy="5400000"/>
          </a:xfrm>
          <a:solidFill>
            <a:schemeClr val="bg1"/>
          </a:solidFill>
        </p:spPr>
        <p:txBody>
          <a:bodyPr/>
          <a:lstStyle>
            <a:lvl1pPr marL="0">
              <a:spcBef>
                <a:spcPts val="0"/>
              </a:spcBef>
              <a:spcAft>
                <a:spcPts val="0"/>
              </a:spcAft>
              <a:buFontTx/>
              <a:buNone/>
              <a:defRPr sz="100">
                <a:noFill/>
              </a:defRPr>
            </a:lvl1pPr>
            <a:lvl2pPr marL="0">
              <a:spcBef>
                <a:spcPts val="0"/>
              </a:spcBef>
              <a:spcAft>
                <a:spcPts val="0"/>
              </a:spcAft>
              <a:buFontTx/>
              <a:buNone/>
              <a:defRPr sz="100">
                <a:noFill/>
              </a:defRPr>
            </a:lvl2pPr>
            <a:lvl3pPr marL="0" indent="0">
              <a:spcBef>
                <a:spcPts val="0"/>
              </a:spcBef>
              <a:spcAft>
                <a:spcPts val="0"/>
              </a:spcAft>
              <a:buFontTx/>
              <a:buNone/>
              <a:defRPr sz="100">
                <a:noFill/>
              </a:defRPr>
            </a:lvl3pPr>
            <a:lvl4pPr marL="0" indent="0">
              <a:spcBef>
                <a:spcPts val="0"/>
              </a:spcBef>
              <a:spcAft>
                <a:spcPts val="0"/>
              </a:spcAft>
              <a:buFontTx/>
              <a:buNone/>
              <a:defRPr sz="100">
                <a:noFill/>
              </a:defRPr>
            </a:lvl4pPr>
            <a:lvl5pPr marL="0" indent="0">
              <a:spcBef>
                <a:spcPts val="0"/>
              </a:spcBef>
              <a:spcAft>
                <a:spcPts val="0"/>
              </a:spcAft>
              <a:buFontTx/>
              <a:buNone/>
              <a:defRPr sz="100">
                <a:noFill/>
              </a:defRPr>
            </a:lvl5pPr>
            <a:lvl6pPr marL="0" indent="0">
              <a:spcBef>
                <a:spcPts val="0"/>
              </a:spcBef>
              <a:spcAft>
                <a:spcPts val="0"/>
              </a:spcAft>
              <a:buFontTx/>
              <a:buNone/>
              <a:defRPr sz="100">
                <a:noFill/>
              </a:defRPr>
            </a:lvl6pPr>
            <a:lvl7pPr marL="0" indent="0">
              <a:spcBef>
                <a:spcPts val="0"/>
              </a:spcBef>
              <a:spcAft>
                <a:spcPts val="0"/>
              </a:spcAft>
              <a:buFontTx/>
              <a:buNone/>
              <a:defRPr sz="100">
                <a:noFill/>
              </a:defRPr>
            </a:lvl7pPr>
            <a:lvl8pPr marL="0" indent="0">
              <a:spcBef>
                <a:spcPts val="0"/>
              </a:spcBef>
              <a:spcAft>
                <a:spcPts val="0"/>
              </a:spcAft>
              <a:buFontTx/>
              <a:buNone/>
              <a:defRPr sz="100">
                <a:noFill/>
              </a:defRPr>
            </a:lvl8pPr>
            <a:lvl9pPr marL="0" indent="0">
              <a:spcBef>
                <a:spcPts val="0"/>
              </a:spcBef>
              <a:spcAft>
                <a:spcPts val="0"/>
              </a:spcAft>
              <a:buFontTx/>
              <a:buNone/>
              <a:defRPr sz="100">
                <a:noFill/>
              </a:defRPr>
            </a:lvl9pPr>
          </a:lstStyle>
          <a:p>
            <a:pPr lvl="0"/>
            <a:r>
              <a:rPr lang="en-US" noProof="0" dirty="0" err="1"/>
              <a:t>Mastertextformat</a:t>
            </a:r>
            <a:r>
              <a:rPr lang="en-US" noProof="0" dirty="0"/>
              <a:t> </a:t>
            </a:r>
            <a:r>
              <a:rPr lang="en-US" noProof="0" dirty="0" err="1"/>
              <a:t>bearbeiten</a:t>
            </a:r>
            <a:endParaRPr lang="en-US" noProof="0" dirty="0"/>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p:nvPr>
        </p:nvSpPr>
        <p:spPr bwMode="gray">
          <a:xfrm>
            <a:off x="8616280" y="2925320"/>
            <a:ext cx="2808000" cy="3312000"/>
          </a:xfrm>
          <a:solidFill>
            <a:schemeClr val="bg1"/>
          </a:solidFill>
        </p:spPr>
        <p:txBody>
          <a:bodyPr lIns="0" tIns="0" rIns="0" bIns="0"/>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p:nvPr>
        </p:nvSpPr>
        <p:spPr bwMode="gray">
          <a:xfrm>
            <a:off x="8616280" y="620680"/>
            <a:ext cx="2808000" cy="1800000"/>
          </a:xfrm>
        </p:spPr>
        <p:txBody>
          <a:bodyPr anchor="b"/>
          <a:lstStyle>
            <a:lvl1pPr>
              <a:defRPr sz="3200"/>
            </a:lvl1pPr>
          </a:lstStyle>
          <a:p>
            <a:endParaRPr lang="en-US" noProof="0" dirty="0"/>
          </a:p>
        </p:txBody>
      </p:sp>
      <p:sp>
        <p:nvSpPr>
          <p:cNvPr id="3" name="Fußzeilenplatzhalter 2">
            <a:extLst>
              <a:ext uri="{FF2B5EF4-FFF2-40B4-BE49-F238E27FC236}">
                <a16:creationId xmlns:a16="http://schemas.microsoft.com/office/drawing/2014/main" id="{E777F118-08CB-49F8-A394-2F21B24D4249}"/>
              </a:ext>
            </a:extLst>
          </p:cNvPr>
          <p:cNvSpPr>
            <a:spLocks noGrp="1"/>
          </p:cNvSpPr>
          <p:nvPr>
            <p:ph type="ftr" sz="quarter" idx="16"/>
          </p:nvPr>
        </p:nvSpPr>
        <p:spPr bwMode="gray"/>
        <p:txBody>
          <a:bodyPr/>
          <a:lstStyle/>
          <a:p>
            <a:r>
              <a:rPr lang="es-ES"/>
              <a:t>Principios básicos y avanzados de APR</a:t>
            </a:r>
            <a:endParaRPr lang="en-US" dirty="0"/>
          </a:p>
        </p:txBody>
      </p:sp>
      <p:grpSp>
        <p:nvGrpSpPr>
          <p:cNvPr id="31" name="Gruppieren 30">
            <a:extLst>
              <a:ext uri="{FF2B5EF4-FFF2-40B4-BE49-F238E27FC236}">
                <a16:creationId xmlns:a16="http://schemas.microsoft.com/office/drawing/2014/main" id="{430C131E-A21B-C0A0-2D34-2E9FFDB0055F}"/>
              </a:ext>
            </a:extLst>
          </p:cNvPr>
          <p:cNvGrpSpPr/>
          <p:nvPr userDrawn="1"/>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090EF269-AC6F-86C0-304E-A61BA4EB36D7}"/>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4BDC53AD-D651-3262-C189-F4A117CEB18E}"/>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F57E46D6-1E68-E250-F5BC-326A6C1AA8C1}"/>
                </a:ext>
              </a:extLst>
            </p:cNvPr>
            <p:cNvGrpSpPr/>
            <p:nvPr userDrawn="1"/>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39E3421A-BCEE-4E76-C650-A7E2AC0C6D4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A10F269F-9778-476D-62F1-9E98BE26E4D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D549C05C-A996-5F46-727E-A4AF47E9AEE4}"/>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8B22A96-C645-695F-298D-8ABC77BF31DE}"/>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F2D4161D-C700-9863-2A1B-9AD6B42FB28E}"/>
                </a:ext>
              </a:extLst>
            </p:cNvPr>
            <p:cNvGrpSpPr/>
            <p:nvPr userDrawn="1"/>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04A0F0CC-F1D3-4A46-C18B-5B5FAB482BD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B026B255-4881-2E5D-CAC2-E8A2881EC6D8}"/>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5F84AF1B-B56E-64B7-37C0-DD7ACEE75DBF}"/>
                </a:ext>
              </a:extLst>
            </p:cNvPr>
            <p:cNvGrpSpPr/>
            <p:nvPr userDrawn="1"/>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9BF6FBD2-9F62-AAE0-18ED-A313EB309A69}"/>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D06AEC4F-A49B-9DD9-BF29-A028B380E774}"/>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6" name="Textplatzhalter 5">
            <a:extLst>
              <a:ext uri="{FF2B5EF4-FFF2-40B4-BE49-F238E27FC236}">
                <a16:creationId xmlns:a16="http://schemas.microsoft.com/office/drawing/2014/main" id="{494AE34C-5790-8A2E-4BE9-58BCC343B415}"/>
              </a:ext>
            </a:extLst>
          </p:cNvPr>
          <p:cNvSpPr>
            <a:spLocks noGrp="1"/>
          </p:cNvSpPr>
          <p:nvPr>
            <p:ph type="body" sz="quarter" idx="19" hasCustomPrompt="1"/>
          </p:nvPr>
        </p:nvSpPr>
        <p:spPr bwMode="gray">
          <a:xfrm>
            <a:off x="8616280" y="2545557"/>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12" name="Bildplatzhalter 11">
            <a:extLst>
              <a:ext uri="{FF2B5EF4-FFF2-40B4-BE49-F238E27FC236}">
                <a16:creationId xmlns:a16="http://schemas.microsoft.com/office/drawing/2014/main" id="{60E2DBBF-9182-CC25-256A-FE9559B6287C}"/>
              </a:ext>
            </a:extLst>
          </p:cNvPr>
          <p:cNvSpPr>
            <a:spLocks noGrp="1"/>
          </p:cNvSpPr>
          <p:nvPr>
            <p:ph type="pic" sz="quarter" idx="15" hasCustomPrompt="1"/>
          </p:nvPr>
        </p:nvSpPr>
        <p:spPr bwMode="gray">
          <a:xfrm>
            <a:off x="4260228" y="909312"/>
            <a:ext cx="3888000" cy="5328000"/>
          </a:xfrm>
          <a:custGeom>
            <a:avLst/>
            <a:gdLst>
              <a:gd name="connsiteX0" fmla="*/ 0 w 3959695"/>
              <a:gd name="connsiteY0" fmla="*/ 0 h 5251712"/>
              <a:gd name="connsiteX1" fmla="*/ 3959695 w 3959695"/>
              <a:gd name="connsiteY1" fmla="*/ 0 h 5251712"/>
              <a:gd name="connsiteX2" fmla="*/ 3959695 w 3959695"/>
              <a:gd name="connsiteY2" fmla="*/ 5251712 h 5251712"/>
              <a:gd name="connsiteX3" fmla="*/ 0 w 3959695"/>
              <a:gd name="connsiteY3" fmla="*/ 5251712 h 5251712"/>
            </a:gdLst>
            <a:ahLst/>
            <a:cxnLst>
              <a:cxn ang="0">
                <a:pos x="connsiteX0" y="connsiteY0"/>
              </a:cxn>
              <a:cxn ang="0">
                <a:pos x="connsiteX1" y="connsiteY1"/>
              </a:cxn>
              <a:cxn ang="0">
                <a:pos x="connsiteX2" y="connsiteY2"/>
              </a:cxn>
              <a:cxn ang="0">
                <a:pos x="connsiteX3" y="connsiteY3"/>
              </a:cxn>
            </a:cxnLst>
            <a:rect l="l" t="t" r="r" b="b"/>
            <a:pathLst>
              <a:path w="3959695" h="5251712">
                <a:moveTo>
                  <a:pt x="0" y="0"/>
                </a:moveTo>
                <a:lnTo>
                  <a:pt x="3959695" y="0"/>
                </a:lnTo>
                <a:lnTo>
                  <a:pt x="3959695" y="5251712"/>
                </a:lnTo>
                <a:lnTo>
                  <a:pt x="0" y="5251712"/>
                </a:lnTo>
                <a:close/>
              </a:path>
            </a:pathLst>
          </a:custGeom>
          <a:solidFill>
            <a:schemeClr val="accent3"/>
          </a:solidFill>
          <a:ln w="25400" cap="sq">
            <a:noFill/>
            <a:miter lim="800000"/>
          </a:ln>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Tree>
    <p:extLst>
      <p:ext uri="{BB962C8B-B14F-4D97-AF65-F5344CB8AC3E}">
        <p14:creationId xmlns:p14="http://schemas.microsoft.com/office/powerpoint/2010/main" val="235590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Picture with Content">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EB22EEF4-1040-9157-C6C0-72904654D29C}"/>
              </a:ext>
            </a:extLst>
          </p:cNvPr>
          <p:cNvSpPr>
            <a:spLocks noGrp="1"/>
          </p:cNvSpPr>
          <p:nvPr>
            <p:ph type="pic" sz="quarter" idx="17" hasCustomPrompt="1"/>
          </p:nvPr>
        </p:nvSpPr>
        <p:spPr bwMode="gray">
          <a:xfrm>
            <a:off x="-24681" y="0"/>
            <a:ext cx="5904657" cy="6858000"/>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tx1"/>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5" name="Foliennummernplatzhalter 4"/>
          <p:cNvSpPr>
            <a:spLocks noGrp="1"/>
          </p:cNvSpPr>
          <p:nvPr>
            <p:ph type="sldNum" sz="quarter" idx="12"/>
          </p:nvPr>
        </p:nvSpPr>
        <p:spPr bwMode="gray"/>
        <p:txBody>
          <a:bodyPr/>
          <a:lstStyle/>
          <a:p>
            <a:fld id="{CE82B8A1-0CCE-4815-9668-383D7DE7D8B4}" type="slidenum">
              <a:rPr lang="en-US" noProof="0" smtClean="0"/>
              <a:t>‹#›</a:t>
            </a:fld>
            <a:endParaRPr lang="en-US" noProof="0" dirty="0"/>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p:nvPr>
        </p:nvSpPr>
        <p:spPr bwMode="gray">
          <a:xfrm>
            <a:off x="6240016" y="2925320"/>
            <a:ext cx="5184000" cy="3312000"/>
          </a:xfrm>
          <a:solidFill>
            <a:schemeClr val="bg1"/>
          </a:solidFill>
        </p:spPr>
        <p:txBody>
          <a:bodyPr lIns="0" tIns="0" rIns="0" bIns="0"/>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 name="Titel 1">
            <a:extLst>
              <a:ext uri="{FF2B5EF4-FFF2-40B4-BE49-F238E27FC236}">
                <a16:creationId xmlns:a16="http://schemas.microsoft.com/office/drawing/2014/main" id="{8E103399-48BE-45A3-A065-DC354D906BD5}"/>
              </a:ext>
            </a:extLst>
          </p:cNvPr>
          <p:cNvSpPr>
            <a:spLocks noGrp="1"/>
          </p:cNvSpPr>
          <p:nvPr>
            <p:ph type="title"/>
          </p:nvPr>
        </p:nvSpPr>
        <p:spPr bwMode="gray">
          <a:xfrm>
            <a:off x="6240016" y="620688"/>
            <a:ext cx="5184000" cy="1800000"/>
          </a:xfrm>
        </p:spPr>
        <p:txBody>
          <a:bodyPr anchor="b"/>
          <a:lstStyle>
            <a:lvl1pPr>
              <a:defRPr sz="3200"/>
            </a:lvl1pPr>
          </a:lstStyle>
          <a:p>
            <a:endParaRPr lang="en-US" noProof="0" dirty="0"/>
          </a:p>
        </p:txBody>
      </p:sp>
      <p:sp>
        <p:nvSpPr>
          <p:cNvPr id="29" name="Freihandform: Form 28">
            <a:extLst>
              <a:ext uri="{FF2B5EF4-FFF2-40B4-BE49-F238E27FC236}">
                <a16:creationId xmlns:a16="http://schemas.microsoft.com/office/drawing/2014/main" id="{886B1B34-7844-F8B1-9305-B372EDD610FE}"/>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2B8686FD-D35A-197D-D9A2-5F7A12C26F1B}"/>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9A58A61B-0586-37CB-41D0-3DBB29E5DB35}"/>
              </a:ext>
            </a:extLst>
          </p:cNvPr>
          <p:cNvGrpSpPr/>
          <p:nvPr userDrawn="1"/>
        </p:nvGrpSpPr>
        <p:grpSpPr bwMode="gray">
          <a:xfrm>
            <a:off x="5879976" y="-387424"/>
            <a:ext cx="360040" cy="108000"/>
            <a:chOff x="5879976" y="-207392"/>
            <a:chExt cx="360040" cy="108000"/>
          </a:xfrm>
        </p:grpSpPr>
        <p:sp>
          <p:nvSpPr>
            <p:cNvPr id="32" name="Freihandform: Form 31">
              <a:extLst>
                <a:ext uri="{FF2B5EF4-FFF2-40B4-BE49-F238E27FC236}">
                  <a16:creationId xmlns:a16="http://schemas.microsoft.com/office/drawing/2014/main" id="{4BAA0903-47B8-7541-A2B5-5BD5199485B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A91CE556-6B93-2342-5868-D8EC9E380E1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4" name="Freihandform: Form 33">
            <a:extLst>
              <a:ext uri="{FF2B5EF4-FFF2-40B4-BE49-F238E27FC236}">
                <a16:creationId xmlns:a16="http://schemas.microsoft.com/office/drawing/2014/main" id="{3050D1E1-7AAA-2193-D256-50AAD1C24C90}"/>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9B319875-E80B-CA2C-A32A-AACE2B8D2E7B}"/>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6" name="Gruppieren 35">
            <a:extLst>
              <a:ext uri="{FF2B5EF4-FFF2-40B4-BE49-F238E27FC236}">
                <a16:creationId xmlns:a16="http://schemas.microsoft.com/office/drawing/2014/main" id="{2176C7FA-0268-5D4E-B7FF-ADF1AC320589}"/>
              </a:ext>
            </a:extLst>
          </p:cNvPr>
          <p:cNvGrpSpPr/>
          <p:nvPr userDrawn="1"/>
        </p:nvGrpSpPr>
        <p:grpSpPr bwMode="gray">
          <a:xfrm>
            <a:off x="8616280" y="-387424"/>
            <a:ext cx="360040" cy="108000"/>
            <a:chOff x="5879976" y="-207392"/>
            <a:chExt cx="360040" cy="108000"/>
          </a:xfrm>
        </p:grpSpPr>
        <p:sp>
          <p:nvSpPr>
            <p:cNvPr id="37" name="Freihandform: Form 36">
              <a:extLst>
                <a:ext uri="{FF2B5EF4-FFF2-40B4-BE49-F238E27FC236}">
                  <a16:creationId xmlns:a16="http://schemas.microsoft.com/office/drawing/2014/main" id="{16693CC4-A309-DE5C-276E-F3321AA8D6B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DA00C5AA-4EA8-2FA6-33B5-4EEA896EEC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9" name="Gruppieren 38">
            <a:extLst>
              <a:ext uri="{FF2B5EF4-FFF2-40B4-BE49-F238E27FC236}">
                <a16:creationId xmlns:a16="http://schemas.microsoft.com/office/drawing/2014/main" id="{DF88213F-1581-7142-ABAB-5A7EBFE3748F}"/>
              </a:ext>
            </a:extLst>
          </p:cNvPr>
          <p:cNvGrpSpPr/>
          <p:nvPr userDrawn="1"/>
        </p:nvGrpSpPr>
        <p:grpSpPr bwMode="gray">
          <a:xfrm>
            <a:off x="3143672" y="-387424"/>
            <a:ext cx="360040" cy="108000"/>
            <a:chOff x="5879976" y="-207392"/>
            <a:chExt cx="360040" cy="108000"/>
          </a:xfrm>
        </p:grpSpPr>
        <p:sp>
          <p:nvSpPr>
            <p:cNvPr id="40" name="Freihandform: Form 39">
              <a:extLst>
                <a:ext uri="{FF2B5EF4-FFF2-40B4-BE49-F238E27FC236}">
                  <a16:creationId xmlns:a16="http://schemas.microsoft.com/office/drawing/2014/main" id="{B4B93A2D-6342-C1F4-7946-C89FE175655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096882DD-1F6F-64D6-D0D2-9276A2B5E5B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Fußzeilenplatzhalter 2">
            <a:extLst>
              <a:ext uri="{FF2B5EF4-FFF2-40B4-BE49-F238E27FC236}">
                <a16:creationId xmlns:a16="http://schemas.microsoft.com/office/drawing/2014/main" id="{384A6E9C-78CA-3F14-7474-ACB89F2DC121}"/>
              </a:ext>
            </a:extLst>
          </p:cNvPr>
          <p:cNvSpPr>
            <a:spLocks noGrp="1"/>
          </p:cNvSpPr>
          <p:nvPr>
            <p:ph type="ftr" sz="quarter" idx="18"/>
          </p:nvPr>
        </p:nvSpPr>
        <p:spPr bwMode="gray"/>
        <p:txBody>
          <a:bodyPr/>
          <a:lstStyle>
            <a:lvl1pPr>
              <a:defRPr>
                <a:solidFill>
                  <a:schemeClr val="bg1"/>
                </a:solidFill>
              </a:defRPr>
            </a:lvl1pPr>
          </a:lstStyle>
          <a:p>
            <a:r>
              <a:rPr lang="es-ES"/>
              <a:t>Principios básicos y avanzados de APR</a:t>
            </a:r>
            <a:endParaRPr lang="en-US" dirty="0"/>
          </a:p>
        </p:txBody>
      </p:sp>
      <p:sp>
        <p:nvSpPr>
          <p:cNvPr id="4" name="Textplatzhalter 5">
            <a:extLst>
              <a:ext uri="{FF2B5EF4-FFF2-40B4-BE49-F238E27FC236}">
                <a16:creationId xmlns:a16="http://schemas.microsoft.com/office/drawing/2014/main" id="{38980AD9-AC8E-87B6-B650-8BD604B996B1}"/>
              </a:ext>
            </a:extLst>
          </p:cNvPr>
          <p:cNvSpPr>
            <a:spLocks noGrp="1"/>
          </p:cNvSpPr>
          <p:nvPr>
            <p:ph type="body" sz="quarter" idx="19" hasCustomPrompt="1"/>
          </p:nvPr>
        </p:nvSpPr>
        <p:spPr bwMode="gray">
          <a:xfrm>
            <a:off x="6240016" y="2555727"/>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Tree>
    <p:extLst>
      <p:ext uri="{BB962C8B-B14F-4D97-AF65-F5344CB8AC3E}">
        <p14:creationId xmlns:p14="http://schemas.microsoft.com/office/powerpoint/2010/main" val="2488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Pictures with Content">
    <p:spTree>
      <p:nvGrpSpPr>
        <p:cNvPr id="1" name=""/>
        <p:cNvGrpSpPr/>
        <p:nvPr/>
      </p:nvGrpSpPr>
      <p:grpSpPr>
        <a:xfrm>
          <a:off x="0" y="0"/>
          <a:ext cx="0" cy="0"/>
          <a:chOff x="0" y="0"/>
          <a:chExt cx="0" cy="0"/>
        </a:xfrm>
      </p:grpSpPr>
      <p:sp>
        <p:nvSpPr>
          <p:cNvPr id="36" name="Textplatzhalter 6">
            <a:extLst>
              <a:ext uri="{FF2B5EF4-FFF2-40B4-BE49-F238E27FC236}">
                <a16:creationId xmlns:a16="http://schemas.microsoft.com/office/drawing/2014/main" id="{AC18B48F-CD26-66F3-6932-75CB8221E3A4}"/>
              </a:ext>
            </a:extLst>
          </p:cNvPr>
          <p:cNvSpPr>
            <a:spLocks noGrp="1"/>
          </p:cNvSpPr>
          <p:nvPr>
            <p:ph type="body" sz="quarter" idx="36" hasCustomPrompt="1"/>
          </p:nvPr>
        </p:nvSpPr>
        <p:spPr bwMode="gray">
          <a:xfrm>
            <a:off x="7824464"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7" name="Textplatzhalter 6">
            <a:extLst>
              <a:ext uri="{FF2B5EF4-FFF2-40B4-BE49-F238E27FC236}">
                <a16:creationId xmlns:a16="http://schemas.microsoft.com/office/drawing/2014/main" id="{C6B67BC0-D02E-0FA8-B7C7-5C6A4C5F7A5A}"/>
              </a:ext>
            </a:extLst>
          </p:cNvPr>
          <p:cNvSpPr>
            <a:spLocks noGrp="1"/>
          </p:cNvSpPr>
          <p:nvPr>
            <p:ph type="body" sz="quarter" idx="37" hasCustomPrompt="1"/>
          </p:nvPr>
        </p:nvSpPr>
        <p:spPr bwMode="gray">
          <a:xfrm>
            <a:off x="7824464"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8" name="Textplatzhalter 6">
            <a:extLst>
              <a:ext uri="{FF2B5EF4-FFF2-40B4-BE49-F238E27FC236}">
                <a16:creationId xmlns:a16="http://schemas.microsoft.com/office/drawing/2014/main" id="{FC2181DA-5BF4-794C-4A09-406D178BA8DA}"/>
              </a:ext>
            </a:extLst>
          </p:cNvPr>
          <p:cNvSpPr>
            <a:spLocks noGrp="1"/>
          </p:cNvSpPr>
          <p:nvPr>
            <p:ph type="body" sz="quarter" idx="38" hasCustomPrompt="1"/>
          </p:nvPr>
        </p:nvSpPr>
        <p:spPr bwMode="gray">
          <a:xfrm>
            <a:off x="7824464"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9" name="Textplatzhalter 6">
            <a:extLst>
              <a:ext uri="{FF2B5EF4-FFF2-40B4-BE49-F238E27FC236}">
                <a16:creationId xmlns:a16="http://schemas.microsoft.com/office/drawing/2014/main" id="{F93F68EC-E02B-083B-9FD1-79F8E98120B0}"/>
              </a:ext>
            </a:extLst>
          </p:cNvPr>
          <p:cNvSpPr>
            <a:spLocks noGrp="1"/>
          </p:cNvSpPr>
          <p:nvPr>
            <p:ph type="body" sz="quarter" idx="39" hasCustomPrompt="1"/>
          </p:nvPr>
        </p:nvSpPr>
        <p:spPr bwMode="gray">
          <a:xfrm>
            <a:off x="7824464"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2" name="Titel 1">
            <a:extLst>
              <a:ext uri="{FF2B5EF4-FFF2-40B4-BE49-F238E27FC236}">
                <a16:creationId xmlns:a16="http://schemas.microsoft.com/office/drawing/2014/main" id="{E238FBC4-19B8-7C3D-B497-997B7C816E87}"/>
              </a:ext>
            </a:extLst>
          </p:cNvPr>
          <p:cNvSpPr>
            <a:spLocks noGrp="1"/>
          </p:cNvSpPr>
          <p:nvPr>
            <p:ph type="title"/>
          </p:nvPr>
        </p:nvSpPr>
        <p:spPr bwMode="gray">
          <a:xfrm>
            <a:off x="695324" y="620688"/>
            <a:ext cx="8280000" cy="1044000"/>
          </a:xfrm>
        </p:spPr>
        <p:txBody>
          <a:bodyPr/>
          <a:lstStyle/>
          <a:p>
            <a:endParaRPr lang="en-US" dirty="0"/>
          </a:p>
        </p:txBody>
      </p:sp>
      <p:sp>
        <p:nvSpPr>
          <p:cNvPr id="3" name="Foliennummernplatzhalter 2">
            <a:extLst>
              <a:ext uri="{FF2B5EF4-FFF2-40B4-BE49-F238E27FC236}">
                <a16:creationId xmlns:a16="http://schemas.microsoft.com/office/drawing/2014/main" id="{76B6FB89-4015-7598-64F6-BD3CDB25C271}"/>
              </a:ext>
            </a:extLst>
          </p:cNvPr>
          <p:cNvSpPr>
            <a:spLocks noGrp="1"/>
          </p:cNvSpPr>
          <p:nvPr>
            <p:ph type="sldNum" sz="quarter" idx="10"/>
          </p:nvPr>
        </p:nvSpPr>
        <p:spPr bwMode="gray"/>
        <p:txBody>
          <a:bodyPr/>
          <a:lstStyle/>
          <a:p>
            <a:fld id="{CE82B8A1-0CCE-4815-9668-383D7DE7D8B4}" type="slidenum">
              <a:rPr lang="en-US" smtClean="0"/>
              <a:pPr/>
              <a:t>‹#›</a:t>
            </a:fld>
            <a:endParaRPr lang="en-US" dirty="0"/>
          </a:p>
        </p:txBody>
      </p:sp>
      <p:sp>
        <p:nvSpPr>
          <p:cNvPr id="4" name="Fußzeilenplatzhalter 3">
            <a:extLst>
              <a:ext uri="{FF2B5EF4-FFF2-40B4-BE49-F238E27FC236}">
                <a16:creationId xmlns:a16="http://schemas.microsoft.com/office/drawing/2014/main" id="{3EDFA9E5-9655-7E54-EBDC-30403096FE1C}"/>
              </a:ext>
            </a:extLst>
          </p:cNvPr>
          <p:cNvSpPr>
            <a:spLocks noGrp="1"/>
          </p:cNvSpPr>
          <p:nvPr>
            <p:ph type="ftr" sz="quarter" idx="11"/>
          </p:nvPr>
        </p:nvSpPr>
        <p:spPr bwMode="gray"/>
        <p:txBody>
          <a:bodyPr/>
          <a:lstStyle/>
          <a:p>
            <a:r>
              <a:rPr lang="es-ES"/>
              <a:t>Principios básicos y avanzados de APR</a:t>
            </a:r>
            <a:endParaRPr lang="en-US" dirty="0"/>
          </a:p>
        </p:txBody>
      </p:sp>
      <p:sp>
        <p:nvSpPr>
          <p:cNvPr id="6" name="Bildplatzhalter 7">
            <a:extLst>
              <a:ext uri="{FF2B5EF4-FFF2-40B4-BE49-F238E27FC236}">
                <a16:creationId xmlns:a16="http://schemas.microsoft.com/office/drawing/2014/main" id="{3099C644-503A-8D97-25EF-0C9744149113}"/>
              </a:ext>
            </a:extLst>
          </p:cNvPr>
          <p:cNvSpPr>
            <a:spLocks noGrp="1"/>
          </p:cNvSpPr>
          <p:nvPr>
            <p:ph type="pic" sz="quarter" idx="17" hasCustomPrompt="1"/>
          </p:nvPr>
        </p:nvSpPr>
        <p:spPr bwMode="gray">
          <a:xfrm>
            <a:off x="4457860" y="2276475"/>
            <a:ext cx="3204000" cy="396083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7" name="Bildplatzhalter 7">
            <a:extLst>
              <a:ext uri="{FF2B5EF4-FFF2-40B4-BE49-F238E27FC236}">
                <a16:creationId xmlns:a16="http://schemas.microsoft.com/office/drawing/2014/main" id="{5F17AA43-E5FE-1111-8A8B-34DC3EADBF5E}"/>
              </a:ext>
            </a:extLst>
          </p:cNvPr>
          <p:cNvSpPr>
            <a:spLocks noGrp="1"/>
          </p:cNvSpPr>
          <p:nvPr>
            <p:ph type="pic" sz="quarter" idx="18" hasCustomPrompt="1"/>
          </p:nvPr>
        </p:nvSpPr>
        <p:spPr bwMode="gray">
          <a:xfrm>
            <a:off x="695400"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8" name="Bildplatzhalter 7">
            <a:extLst>
              <a:ext uri="{FF2B5EF4-FFF2-40B4-BE49-F238E27FC236}">
                <a16:creationId xmlns:a16="http://schemas.microsoft.com/office/drawing/2014/main" id="{E3B9959E-F418-44F9-29D1-705C73246235}"/>
              </a:ext>
            </a:extLst>
          </p:cNvPr>
          <p:cNvSpPr>
            <a:spLocks noGrp="1"/>
          </p:cNvSpPr>
          <p:nvPr>
            <p:ph type="pic" sz="quarter" idx="19" hasCustomPrompt="1"/>
          </p:nvPr>
        </p:nvSpPr>
        <p:spPr bwMode="gray">
          <a:xfrm>
            <a:off x="695325"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9" name="Bildplatzhalter 7">
            <a:extLst>
              <a:ext uri="{FF2B5EF4-FFF2-40B4-BE49-F238E27FC236}">
                <a16:creationId xmlns:a16="http://schemas.microsoft.com/office/drawing/2014/main" id="{1EA330A9-D27F-3BD1-53DB-6753B1877811}"/>
              </a:ext>
            </a:extLst>
          </p:cNvPr>
          <p:cNvSpPr>
            <a:spLocks noGrp="1"/>
          </p:cNvSpPr>
          <p:nvPr>
            <p:ph type="pic" sz="quarter" idx="20" hasCustomPrompt="1"/>
          </p:nvPr>
        </p:nvSpPr>
        <p:spPr bwMode="gray">
          <a:xfrm>
            <a:off x="695400"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10" name="Bildplatzhalter 7">
            <a:extLst>
              <a:ext uri="{FF2B5EF4-FFF2-40B4-BE49-F238E27FC236}">
                <a16:creationId xmlns:a16="http://schemas.microsoft.com/office/drawing/2014/main" id="{D27F506C-3944-4ED4-140B-F26DEF25E07F}"/>
              </a:ext>
            </a:extLst>
          </p:cNvPr>
          <p:cNvSpPr>
            <a:spLocks noGrp="1"/>
          </p:cNvSpPr>
          <p:nvPr>
            <p:ph type="pic" sz="quarter" idx="21" hasCustomPrompt="1"/>
          </p:nvPr>
        </p:nvSpPr>
        <p:spPr bwMode="gray">
          <a:xfrm>
            <a:off x="695400"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11" name="Textplatzhalter 6">
            <a:extLst>
              <a:ext uri="{FF2B5EF4-FFF2-40B4-BE49-F238E27FC236}">
                <a16:creationId xmlns:a16="http://schemas.microsoft.com/office/drawing/2014/main" id="{43F7D6B1-FF73-88DC-1E1E-B751BDCF0D10}"/>
              </a:ext>
            </a:extLst>
          </p:cNvPr>
          <p:cNvSpPr>
            <a:spLocks noGrp="1"/>
          </p:cNvSpPr>
          <p:nvPr>
            <p:ph type="body" sz="quarter" idx="14" hasCustomPrompt="1"/>
          </p:nvPr>
        </p:nvSpPr>
        <p:spPr bwMode="gray">
          <a:xfrm>
            <a:off x="1847528"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17" name="Bildplatzhalter 7">
            <a:extLst>
              <a:ext uri="{FF2B5EF4-FFF2-40B4-BE49-F238E27FC236}">
                <a16:creationId xmlns:a16="http://schemas.microsoft.com/office/drawing/2014/main" id="{F401E57F-148A-17C2-02E7-29E775065D80}"/>
              </a:ext>
            </a:extLst>
          </p:cNvPr>
          <p:cNvSpPr>
            <a:spLocks noGrp="1"/>
          </p:cNvSpPr>
          <p:nvPr>
            <p:ph type="pic" sz="quarter" idx="25" hasCustomPrompt="1"/>
          </p:nvPr>
        </p:nvSpPr>
        <p:spPr bwMode="gray">
          <a:xfrm>
            <a:off x="10416555"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18" name="Bildplatzhalter 7">
            <a:extLst>
              <a:ext uri="{FF2B5EF4-FFF2-40B4-BE49-F238E27FC236}">
                <a16:creationId xmlns:a16="http://schemas.microsoft.com/office/drawing/2014/main" id="{08B44D7A-445A-E525-DBC2-0EFE3CF8F52C}"/>
              </a:ext>
            </a:extLst>
          </p:cNvPr>
          <p:cNvSpPr>
            <a:spLocks noGrp="1"/>
          </p:cNvSpPr>
          <p:nvPr>
            <p:ph type="pic" sz="quarter" idx="26" hasCustomPrompt="1"/>
          </p:nvPr>
        </p:nvSpPr>
        <p:spPr bwMode="gray">
          <a:xfrm>
            <a:off x="10416480"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19" name="Bildplatzhalter 7">
            <a:extLst>
              <a:ext uri="{FF2B5EF4-FFF2-40B4-BE49-F238E27FC236}">
                <a16:creationId xmlns:a16="http://schemas.microsoft.com/office/drawing/2014/main" id="{E6ACE6A8-B6C9-93C4-8188-B1A3960456C0}"/>
              </a:ext>
            </a:extLst>
          </p:cNvPr>
          <p:cNvSpPr>
            <a:spLocks noGrp="1"/>
          </p:cNvSpPr>
          <p:nvPr>
            <p:ph type="pic" sz="quarter" idx="27" hasCustomPrompt="1"/>
          </p:nvPr>
        </p:nvSpPr>
        <p:spPr bwMode="gray">
          <a:xfrm>
            <a:off x="10416555"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20" name="Bildplatzhalter 7">
            <a:extLst>
              <a:ext uri="{FF2B5EF4-FFF2-40B4-BE49-F238E27FC236}">
                <a16:creationId xmlns:a16="http://schemas.microsoft.com/office/drawing/2014/main" id="{D7C27DA8-42F0-4F9C-3C53-4F66BDF6D844}"/>
              </a:ext>
            </a:extLst>
          </p:cNvPr>
          <p:cNvSpPr>
            <a:spLocks noGrp="1"/>
          </p:cNvSpPr>
          <p:nvPr>
            <p:ph type="pic" sz="quarter" idx="28" hasCustomPrompt="1"/>
          </p:nvPr>
        </p:nvSpPr>
        <p:spPr bwMode="gray">
          <a:xfrm>
            <a:off x="10416555"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err="1"/>
              <a:t>Produktbild</a:t>
            </a:r>
            <a:r>
              <a:rPr lang="en-US" noProof="0" dirty="0"/>
              <a:t>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grpSp>
        <p:nvGrpSpPr>
          <p:cNvPr id="43" name="Gruppieren 42">
            <a:extLst>
              <a:ext uri="{FF2B5EF4-FFF2-40B4-BE49-F238E27FC236}">
                <a16:creationId xmlns:a16="http://schemas.microsoft.com/office/drawing/2014/main" id="{9B22803F-CF66-B25D-BFFF-0C10B6E75DE9}"/>
              </a:ext>
            </a:extLst>
          </p:cNvPr>
          <p:cNvGrpSpPr/>
          <p:nvPr userDrawn="1"/>
        </p:nvGrpSpPr>
        <p:grpSpPr bwMode="gray">
          <a:xfrm>
            <a:off x="3143672" y="-207392"/>
            <a:ext cx="5832648" cy="108000"/>
            <a:chOff x="3143672" y="-207392"/>
            <a:chExt cx="5832648" cy="108000"/>
          </a:xfrm>
        </p:grpSpPr>
        <p:sp>
          <p:nvSpPr>
            <p:cNvPr id="44" name="Freihandform: Form 43">
              <a:extLst>
                <a:ext uri="{FF2B5EF4-FFF2-40B4-BE49-F238E27FC236}">
                  <a16:creationId xmlns:a16="http://schemas.microsoft.com/office/drawing/2014/main" id="{9C969CF3-8A97-D05B-8DE3-44DF3A283BC5}"/>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E913B645-8374-6693-CB04-03F8345D184A}"/>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E56B52E9-CE3C-4414-1E40-C66808213AA3}"/>
                </a:ext>
              </a:extLst>
            </p:cNvPr>
            <p:cNvGrpSpPr/>
            <p:nvPr userDrawn="1"/>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EA823170-0F3E-D6B9-C2BC-F39297C831F8}"/>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2B0825FA-8514-B4EB-08C6-8E89B5AE3CC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7" name="Freihandform: Form 46">
              <a:extLst>
                <a:ext uri="{FF2B5EF4-FFF2-40B4-BE49-F238E27FC236}">
                  <a16:creationId xmlns:a16="http://schemas.microsoft.com/office/drawing/2014/main" id="{7CB988CA-6154-DCB4-F4C7-0464D143D335}"/>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82E4E013-22A5-9152-DDF3-704FE1E05088}"/>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7F6BEE20-E9AC-7C5B-73B3-6F768DAD1D45}"/>
                </a:ext>
              </a:extLst>
            </p:cNvPr>
            <p:cNvGrpSpPr/>
            <p:nvPr userDrawn="1"/>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BB1D3E3C-5691-0BC6-AE58-0D8071C45C1A}"/>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2468749B-0435-C829-1E26-9D161ECF44AF}"/>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0" name="Gruppieren 49">
              <a:extLst>
                <a:ext uri="{FF2B5EF4-FFF2-40B4-BE49-F238E27FC236}">
                  <a16:creationId xmlns:a16="http://schemas.microsoft.com/office/drawing/2014/main" id="{D58D14F9-8679-6A2F-B551-3626C0A65E6D}"/>
                </a:ext>
              </a:extLst>
            </p:cNvPr>
            <p:cNvGrpSpPr/>
            <p:nvPr userDrawn="1"/>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E9972E8B-E0C7-A680-E532-3C847FBA1086}"/>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8226C4B2-E650-EA9E-7BB2-3F5C0BBBD9F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33" name="Textplatzhalter 6">
            <a:extLst>
              <a:ext uri="{FF2B5EF4-FFF2-40B4-BE49-F238E27FC236}">
                <a16:creationId xmlns:a16="http://schemas.microsoft.com/office/drawing/2014/main" id="{7F285F7B-2513-346B-CF0E-EE6967F9D359}"/>
              </a:ext>
            </a:extLst>
          </p:cNvPr>
          <p:cNvSpPr>
            <a:spLocks noGrp="1"/>
          </p:cNvSpPr>
          <p:nvPr>
            <p:ph type="body" sz="quarter" idx="33" hasCustomPrompt="1"/>
          </p:nvPr>
        </p:nvSpPr>
        <p:spPr bwMode="gray">
          <a:xfrm>
            <a:off x="1847528"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4" name="Textplatzhalter 6">
            <a:extLst>
              <a:ext uri="{FF2B5EF4-FFF2-40B4-BE49-F238E27FC236}">
                <a16:creationId xmlns:a16="http://schemas.microsoft.com/office/drawing/2014/main" id="{842D401B-1D43-6CA8-7723-E9E1328D5294}"/>
              </a:ext>
            </a:extLst>
          </p:cNvPr>
          <p:cNvSpPr>
            <a:spLocks noGrp="1"/>
          </p:cNvSpPr>
          <p:nvPr>
            <p:ph type="body" sz="quarter" idx="34" hasCustomPrompt="1"/>
          </p:nvPr>
        </p:nvSpPr>
        <p:spPr bwMode="gray">
          <a:xfrm>
            <a:off x="1847528"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35" name="Textplatzhalter 6">
            <a:extLst>
              <a:ext uri="{FF2B5EF4-FFF2-40B4-BE49-F238E27FC236}">
                <a16:creationId xmlns:a16="http://schemas.microsoft.com/office/drawing/2014/main" id="{F3EB7A56-164A-59C5-920E-D5412DF8CDF6}"/>
              </a:ext>
            </a:extLst>
          </p:cNvPr>
          <p:cNvSpPr>
            <a:spLocks noGrp="1"/>
          </p:cNvSpPr>
          <p:nvPr>
            <p:ph type="body" sz="quarter" idx="35" hasCustomPrompt="1"/>
          </p:nvPr>
        </p:nvSpPr>
        <p:spPr bwMode="gray">
          <a:xfrm>
            <a:off x="1847528"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Tree>
    <p:extLst>
      <p:ext uri="{BB962C8B-B14F-4D97-AF65-F5344CB8AC3E}">
        <p14:creationId xmlns:p14="http://schemas.microsoft.com/office/powerpoint/2010/main" val="291568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0920536" y="6489352"/>
            <a:ext cx="504454" cy="108000"/>
          </a:xfrm>
        </p:spPr>
        <p:txBody>
          <a:bodyPr/>
          <a:lstStyle/>
          <a:p>
            <a:fld id="{CE82B8A1-0CCE-4815-9668-383D7DE7D8B4}" type="slidenum">
              <a:rPr lang="en-US" smtClean="0"/>
              <a:t>‹#›</a:t>
            </a:fld>
            <a:endParaRPr lang="en-US" dirty="0"/>
          </a:p>
        </p:txBody>
      </p:sp>
      <p:sp>
        <p:nvSpPr>
          <p:cNvPr id="3" name="Fußzeilenplatzhalter 2">
            <a:extLst>
              <a:ext uri="{FF2B5EF4-FFF2-40B4-BE49-F238E27FC236}">
                <a16:creationId xmlns:a16="http://schemas.microsoft.com/office/drawing/2014/main" id="{E0F9BB7F-DE54-4F29-AD77-90DCBD162E09}"/>
              </a:ext>
            </a:extLst>
          </p:cNvPr>
          <p:cNvSpPr>
            <a:spLocks noGrp="1"/>
          </p:cNvSpPr>
          <p:nvPr>
            <p:ph type="ftr" sz="quarter" idx="13"/>
          </p:nvPr>
        </p:nvSpPr>
        <p:spPr bwMode="gray"/>
        <p:txBody>
          <a:bodyPr/>
          <a:lstStyle>
            <a:lvl1pPr>
              <a:defRPr>
                <a:solidFill>
                  <a:schemeClr val="tx1"/>
                </a:solidFill>
              </a:defRPr>
            </a:lvl1pPr>
          </a:lstStyle>
          <a:p>
            <a:r>
              <a:rPr lang="es-ES"/>
              <a:t>Principios básicos y avanzados de APR</a:t>
            </a:r>
            <a:endParaRPr lang="en-US" dirty="0"/>
          </a:p>
        </p:txBody>
      </p:sp>
      <p:grpSp>
        <p:nvGrpSpPr>
          <p:cNvPr id="24" name="Gruppieren 23">
            <a:extLst>
              <a:ext uri="{FF2B5EF4-FFF2-40B4-BE49-F238E27FC236}">
                <a16:creationId xmlns:a16="http://schemas.microsoft.com/office/drawing/2014/main" id="{127D5113-8867-5AE9-1CF2-A957D63F6B01}"/>
              </a:ext>
            </a:extLst>
          </p:cNvPr>
          <p:cNvGrpSpPr/>
          <p:nvPr userDrawn="1"/>
        </p:nvGrpSpPr>
        <p:grpSpPr bwMode="gray">
          <a:xfrm>
            <a:off x="3143672" y="-207392"/>
            <a:ext cx="5832648" cy="108000"/>
            <a:chOff x="3143672" y="-207392"/>
            <a:chExt cx="5832648" cy="108000"/>
          </a:xfrm>
        </p:grpSpPr>
        <p:sp>
          <p:nvSpPr>
            <p:cNvPr id="25" name="Freihandform: Form 24">
              <a:extLst>
                <a:ext uri="{FF2B5EF4-FFF2-40B4-BE49-F238E27FC236}">
                  <a16:creationId xmlns:a16="http://schemas.microsoft.com/office/drawing/2014/main" id="{780EF9D8-A903-D113-370F-CCDABAA61C23}"/>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31F9EE23-EBCC-03F8-3527-D6B489394B22}"/>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7" name="Gruppieren 26">
              <a:extLst>
                <a:ext uri="{FF2B5EF4-FFF2-40B4-BE49-F238E27FC236}">
                  <a16:creationId xmlns:a16="http://schemas.microsoft.com/office/drawing/2014/main" id="{8DA56297-7659-E2B3-DDEE-4B15CD2B2A07}"/>
                </a:ext>
              </a:extLst>
            </p:cNvPr>
            <p:cNvGrpSpPr/>
            <p:nvPr userDrawn="1"/>
          </p:nvGrpSpPr>
          <p:grpSpPr bwMode="gray">
            <a:xfrm>
              <a:off x="5879976" y="-207392"/>
              <a:ext cx="360040" cy="108000"/>
              <a:chOff x="5879976" y="-207392"/>
              <a:chExt cx="360040" cy="108000"/>
            </a:xfrm>
          </p:grpSpPr>
          <p:sp>
            <p:nvSpPr>
              <p:cNvPr id="36" name="Freihandform: Form 35">
                <a:extLst>
                  <a:ext uri="{FF2B5EF4-FFF2-40B4-BE49-F238E27FC236}">
                    <a16:creationId xmlns:a16="http://schemas.microsoft.com/office/drawing/2014/main" id="{24BE1CA5-D580-0A47-1E49-78D30F232A4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9827D672-FDD9-5F84-C72D-F7E4209F6A5E}"/>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8" name="Freihandform: Form 27">
              <a:extLst>
                <a:ext uri="{FF2B5EF4-FFF2-40B4-BE49-F238E27FC236}">
                  <a16:creationId xmlns:a16="http://schemas.microsoft.com/office/drawing/2014/main" id="{87A791DD-5C21-75D0-17CB-B9BA82ADC1EB}"/>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EEB3032D-4864-E238-89DA-4C1CE4DB08CC}"/>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E83EC522-29CF-45D4-3374-517452777A9D}"/>
                </a:ext>
              </a:extLst>
            </p:cNvPr>
            <p:cNvGrpSpPr/>
            <p:nvPr userDrawn="1"/>
          </p:nvGrpSpPr>
          <p:grpSpPr bwMode="gray">
            <a:xfrm>
              <a:off x="8616280" y="-207392"/>
              <a:ext cx="360040" cy="108000"/>
              <a:chOff x="5879976" y="-207392"/>
              <a:chExt cx="360040" cy="108000"/>
            </a:xfrm>
          </p:grpSpPr>
          <p:sp>
            <p:nvSpPr>
              <p:cNvPr id="34" name="Freihandform: Form 33">
                <a:extLst>
                  <a:ext uri="{FF2B5EF4-FFF2-40B4-BE49-F238E27FC236}">
                    <a16:creationId xmlns:a16="http://schemas.microsoft.com/office/drawing/2014/main" id="{2201F50D-A523-AC27-6846-ABD2E905252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79D87FCF-1467-E8B1-9EE9-B418C488CD21}"/>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1" name="Gruppieren 30">
              <a:extLst>
                <a:ext uri="{FF2B5EF4-FFF2-40B4-BE49-F238E27FC236}">
                  <a16:creationId xmlns:a16="http://schemas.microsoft.com/office/drawing/2014/main" id="{E9ED7259-43F3-7A0E-38CC-9977B12D8F88}"/>
                </a:ext>
              </a:extLst>
            </p:cNvPr>
            <p:cNvGrpSpPr/>
            <p:nvPr userDrawn="1"/>
          </p:nvGrpSpPr>
          <p:grpSpPr bwMode="gray">
            <a:xfrm>
              <a:off x="3143672" y="-207392"/>
              <a:ext cx="360040" cy="108000"/>
              <a:chOff x="5879976" y="-207392"/>
              <a:chExt cx="360040" cy="108000"/>
            </a:xfrm>
          </p:grpSpPr>
          <p:sp>
            <p:nvSpPr>
              <p:cNvPr id="32" name="Freihandform: Form 31">
                <a:extLst>
                  <a:ext uri="{FF2B5EF4-FFF2-40B4-BE49-F238E27FC236}">
                    <a16:creationId xmlns:a16="http://schemas.microsoft.com/office/drawing/2014/main" id="{FBDBF45E-7976-6F81-EF31-63DB6FAD1F7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1666348A-1BF3-CBF0-32A4-CB0A8A9AAF92}"/>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247616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4" name="Medienplatzhalter 3">
            <a:extLst>
              <a:ext uri="{FF2B5EF4-FFF2-40B4-BE49-F238E27FC236}">
                <a16:creationId xmlns:a16="http://schemas.microsoft.com/office/drawing/2014/main" id="{4EE7FA2A-7300-4E0E-A515-196E20598EF5}"/>
              </a:ext>
            </a:extLst>
          </p:cNvPr>
          <p:cNvSpPr>
            <a:spLocks noGrp="1"/>
          </p:cNvSpPr>
          <p:nvPr>
            <p:ph type="media" sz="quarter" idx="13" hasCustomPrompt="1"/>
          </p:nvPr>
        </p:nvSpPr>
        <p:spPr bwMode="gray">
          <a:xfrm>
            <a:off x="0" y="0"/>
            <a:ext cx="12192000" cy="6858000"/>
          </a:xfrm>
          <a:solidFill>
            <a:schemeClr val="accent3"/>
          </a:solidFill>
          <a:ln>
            <a:noFill/>
          </a:ln>
        </p:spPr>
        <p:txBody>
          <a:bodyPr bIns="504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Video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Tree>
    <p:extLst>
      <p:ext uri="{BB962C8B-B14F-4D97-AF65-F5344CB8AC3E}">
        <p14:creationId xmlns:p14="http://schemas.microsoft.com/office/powerpoint/2010/main" val="382342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15" name="Titel 2">
            <a:extLst>
              <a:ext uri="{FF2B5EF4-FFF2-40B4-BE49-F238E27FC236}">
                <a16:creationId xmlns:a16="http://schemas.microsoft.com/office/drawing/2014/main" id="{3A4D09E3-CACD-EC4B-26FE-7C6759F84AF3}"/>
              </a:ext>
            </a:extLst>
          </p:cNvPr>
          <p:cNvSpPr>
            <a:spLocks noGrp="1"/>
          </p:cNvSpPr>
          <p:nvPr>
            <p:ph type="title" hasCustomPrompt="1"/>
          </p:nvPr>
        </p:nvSpPr>
        <p:spPr bwMode="gray">
          <a:xfrm>
            <a:off x="696407" y="620713"/>
            <a:ext cx="9072001" cy="2880295"/>
          </a:xfrm>
        </p:spPr>
        <p:txBody>
          <a:bodyPr anchor="b"/>
          <a:lstStyle>
            <a:lvl1pPr>
              <a:defRPr sz="8000" baseline="0">
                <a:solidFill>
                  <a:schemeClr val="tx1"/>
                </a:solidFill>
                <a:latin typeface="Draeger Pangea Medium" panose="020B0604000000000000" pitchFamily="34" charset="0"/>
                <a:ea typeface="Draeger Pangea Medium" panose="020B0604000000000000" pitchFamily="34" charset="0"/>
              </a:defRPr>
            </a:lvl1pPr>
          </a:lstStyle>
          <a:p>
            <a:r>
              <a:rPr lang="en-US" noProof="0" dirty="0"/>
              <a:t>„Call to action“ </a:t>
            </a:r>
            <a:r>
              <a:rPr lang="en-US" noProof="0" dirty="0" err="1"/>
              <a:t>hinzufügen</a:t>
            </a:r>
            <a:endParaRPr lang="en-US" noProof="0" dirty="0"/>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tx1"/>
                </a:solidFill>
              </a:defRPr>
            </a:lvl1pPr>
          </a:lstStyle>
          <a:p>
            <a:r>
              <a:rPr lang="es-ES"/>
              <a:t>Principios básicos y avanzados de APR</a:t>
            </a:r>
            <a:endParaRPr lang="en-US" dirty="0"/>
          </a:p>
        </p:txBody>
      </p:sp>
      <p:grpSp>
        <p:nvGrpSpPr>
          <p:cNvPr id="3" name="Gruppieren 2">
            <a:extLst>
              <a:ext uri="{FF2B5EF4-FFF2-40B4-BE49-F238E27FC236}">
                <a16:creationId xmlns:a16="http://schemas.microsoft.com/office/drawing/2014/main" id="{D1FA1FD6-7405-1FB7-73F1-379E05E38753}"/>
              </a:ext>
            </a:extLst>
          </p:cNvPr>
          <p:cNvGrpSpPr/>
          <p:nvPr userDrawn="1"/>
        </p:nvGrpSpPr>
        <p:grpSpPr bwMode="gray">
          <a:xfrm>
            <a:off x="3143672" y="-207392"/>
            <a:ext cx="5832648" cy="108000"/>
            <a:chOff x="3143672" y="-207392"/>
            <a:chExt cx="5832648" cy="108000"/>
          </a:xfrm>
        </p:grpSpPr>
        <p:sp>
          <p:nvSpPr>
            <p:cNvPr id="7" name="Freihandform: Form 6">
              <a:extLst>
                <a:ext uri="{FF2B5EF4-FFF2-40B4-BE49-F238E27FC236}">
                  <a16:creationId xmlns:a16="http://schemas.microsoft.com/office/drawing/2014/main" id="{4A3ECCB2-6832-AE35-5DBE-14328A2EA296}"/>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ihandform: Form 7">
              <a:extLst>
                <a:ext uri="{FF2B5EF4-FFF2-40B4-BE49-F238E27FC236}">
                  <a16:creationId xmlns:a16="http://schemas.microsoft.com/office/drawing/2014/main" id="{28B6A4A4-2CED-8455-E4FD-ED4A75DDEC10}"/>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 name="Gruppieren 8">
              <a:extLst>
                <a:ext uri="{FF2B5EF4-FFF2-40B4-BE49-F238E27FC236}">
                  <a16:creationId xmlns:a16="http://schemas.microsoft.com/office/drawing/2014/main" id="{7D3ADD7A-D947-EB90-1B22-547F8F8963D2}"/>
                </a:ext>
              </a:extLst>
            </p:cNvPr>
            <p:cNvGrpSpPr/>
            <p:nvPr userDrawn="1"/>
          </p:nvGrpSpPr>
          <p:grpSpPr bwMode="gray">
            <a:xfrm>
              <a:off x="5879976" y="-207392"/>
              <a:ext cx="360040" cy="108000"/>
              <a:chOff x="5879976" y="-207392"/>
              <a:chExt cx="360040" cy="108000"/>
            </a:xfrm>
          </p:grpSpPr>
          <p:sp>
            <p:nvSpPr>
              <p:cNvPr id="21" name="Freihandform: Form 20">
                <a:extLst>
                  <a:ext uri="{FF2B5EF4-FFF2-40B4-BE49-F238E27FC236}">
                    <a16:creationId xmlns:a16="http://schemas.microsoft.com/office/drawing/2014/main" id="{DD0CADB7-522B-D029-3F5D-1CC0A862CC8D}"/>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7268E6DF-A695-4645-A4C0-CC20F2BEE50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0" name="Freihandform: Form 9">
              <a:extLst>
                <a:ext uri="{FF2B5EF4-FFF2-40B4-BE49-F238E27FC236}">
                  <a16:creationId xmlns:a16="http://schemas.microsoft.com/office/drawing/2014/main" id="{AF583EB9-3533-2043-B73F-0EC6363E406D}"/>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ihandform: Form 10">
              <a:extLst>
                <a:ext uri="{FF2B5EF4-FFF2-40B4-BE49-F238E27FC236}">
                  <a16:creationId xmlns:a16="http://schemas.microsoft.com/office/drawing/2014/main" id="{ACBF3E9D-7941-4CC1-5CCE-61876DF5BA40}"/>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uppieren 11">
              <a:extLst>
                <a:ext uri="{FF2B5EF4-FFF2-40B4-BE49-F238E27FC236}">
                  <a16:creationId xmlns:a16="http://schemas.microsoft.com/office/drawing/2014/main" id="{E3D2ABAC-6FC8-F30C-511C-6312E21B31EE}"/>
                </a:ext>
              </a:extLst>
            </p:cNvPr>
            <p:cNvGrpSpPr/>
            <p:nvPr userDrawn="1"/>
          </p:nvGrpSpPr>
          <p:grpSpPr bwMode="gray">
            <a:xfrm>
              <a:off x="8616280" y="-207392"/>
              <a:ext cx="360040" cy="108000"/>
              <a:chOff x="5879976" y="-207392"/>
              <a:chExt cx="360040" cy="108000"/>
            </a:xfrm>
          </p:grpSpPr>
          <p:sp>
            <p:nvSpPr>
              <p:cNvPr id="18" name="Freihandform: Form 17">
                <a:extLst>
                  <a:ext uri="{FF2B5EF4-FFF2-40B4-BE49-F238E27FC236}">
                    <a16:creationId xmlns:a16="http://schemas.microsoft.com/office/drawing/2014/main" id="{05B08AD8-85BA-8C90-4F09-6B02B842B88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ihandform: Form 19">
                <a:extLst>
                  <a:ext uri="{FF2B5EF4-FFF2-40B4-BE49-F238E27FC236}">
                    <a16:creationId xmlns:a16="http://schemas.microsoft.com/office/drawing/2014/main" id="{85DAD371-AB6C-FBD0-60B4-CC6F7183E99C}"/>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uppieren 12">
              <a:extLst>
                <a:ext uri="{FF2B5EF4-FFF2-40B4-BE49-F238E27FC236}">
                  <a16:creationId xmlns:a16="http://schemas.microsoft.com/office/drawing/2014/main" id="{A8297947-FFEF-9F1D-EADE-5BB1CD4747FF}"/>
                </a:ext>
              </a:extLst>
            </p:cNvPr>
            <p:cNvGrpSpPr/>
            <p:nvPr userDrawn="1"/>
          </p:nvGrpSpPr>
          <p:grpSpPr bwMode="gray">
            <a:xfrm>
              <a:off x="3143672" y="-207392"/>
              <a:ext cx="360040" cy="108000"/>
              <a:chOff x="5879976" y="-207392"/>
              <a:chExt cx="360040" cy="108000"/>
            </a:xfrm>
          </p:grpSpPr>
          <p:sp>
            <p:nvSpPr>
              <p:cNvPr id="14" name="Freihandform: Form 13">
                <a:extLst>
                  <a:ext uri="{FF2B5EF4-FFF2-40B4-BE49-F238E27FC236}">
                    <a16:creationId xmlns:a16="http://schemas.microsoft.com/office/drawing/2014/main" id="{059CE317-2C36-4763-D37F-F76CC696A3A1}"/>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ihandform: Form 15">
                <a:extLst>
                  <a:ext uri="{FF2B5EF4-FFF2-40B4-BE49-F238E27FC236}">
                    <a16:creationId xmlns:a16="http://schemas.microsoft.com/office/drawing/2014/main" id="{7521139E-E3C4-783F-FAE9-E288265DB846}"/>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Foliennummernplatzhalter 16">
            <a:extLst>
              <a:ext uri="{FF2B5EF4-FFF2-40B4-BE49-F238E27FC236}">
                <a16:creationId xmlns:a16="http://schemas.microsoft.com/office/drawing/2014/main" id="{0D288C9E-2B56-DBD9-F271-03CC8F5F2448}"/>
              </a:ext>
            </a:extLst>
          </p:cNvPr>
          <p:cNvSpPr>
            <a:spLocks noGrp="1"/>
          </p:cNvSpPr>
          <p:nvPr>
            <p:ph type="sldNum" sz="quarter" idx="14"/>
          </p:nvPr>
        </p:nvSpPr>
        <p:spPr/>
        <p:txBody>
          <a:bodyPr/>
          <a:lstStyle/>
          <a:p>
            <a:fld id="{CE82B8A1-0CCE-4815-9668-383D7DE7D8B4}" type="slidenum">
              <a:rPr lang="en-US" smtClean="0"/>
              <a:pPr/>
              <a:t>‹#›</a:t>
            </a:fld>
            <a:endParaRPr lang="en-US" dirty="0"/>
          </a:p>
        </p:txBody>
      </p:sp>
    </p:spTree>
    <p:extLst>
      <p:ext uri="{BB962C8B-B14F-4D97-AF65-F5344CB8AC3E}">
        <p14:creationId xmlns:p14="http://schemas.microsoft.com/office/powerpoint/2010/main" val="3056010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extLst>
    <p:ext uri="{DCECCB84-F9BA-43D5-87BE-67443E8EF086}">
      <p15:sldGuideLst xmlns:p15="http://schemas.microsoft.com/office/powerpoint/2012/main"/>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losing">
    <p:bg bwMode="gray">
      <p:bgPr>
        <a:solidFill>
          <a:schemeClr val="tx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75916E-A1CA-4E69-BF32-1A927E7D8909}"/>
              </a:ext>
            </a:extLst>
          </p:cNvPr>
          <p:cNvSpPr>
            <a:spLocks noGrp="1"/>
          </p:cNvSpPr>
          <p:nvPr>
            <p:ph type="title" hasCustomPrompt="1"/>
          </p:nvPr>
        </p:nvSpPr>
        <p:spPr bwMode="gray">
          <a:xfrm>
            <a:off x="696407" y="629298"/>
            <a:ext cx="9072001" cy="2655494"/>
          </a:xfrm>
        </p:spPr>
        <p:txBody>
          <a:bodyPr anchor="b">
            <a:normAutofit/>
          </a:bodyPr>
          <a:lstStyle>
            <a:lvl1pPr>
              <a:defRPr sz="8000">
                <a:solidFill>
                  <a:schemeClr val="bg1"/>
                </a:solidFill>
                <a:latin typeface="Draeger Pangea Medium" panose="020B0604000000000000" pitchFamily="34" charset="0"/>
                <a:ea typeface="Draeger Pangea Medium" panose="020B0604000000000000" pitchFamily="34" charset="0"/>
              </a:defRPr>
            </a:lvl1pPr>
          </a:lstStyle>
          <a:p>
            <a:r>
              <a:rPr lang="en-US" noProof="0" dirty="0"/>
              <a:t>Dank/Kontakt </a:t>
            </a:r>
            <a:r>
              <a:rPr lang="en-US" noProof="0" dirty="0" err="1"/>
              <a:t>hinzufügen</a:t>
            </a:r>
            <a:endParaRPr lang="en-US" noProof="0" dirty="0"/>
          </a:p>
        </p:txBody>
      </p:sp>
      <p:sp>
        <p:nvSpPr>
          <p:cNvPr id="26" name="Untertitel 2">
            <a:extLst>
              <a:ext uri="{FF2B5EF4-FFF2-40B4-BE49-F238E27FC236}">
                <a16:creationId xmlns:a16="http://schemas.microsoft.com/office/drawing/2014/main" id="{B955DD62-B3F0-4193-89DF-A6B3EC9767C2}"/>
              </a:ext>
            </a:extLst>
          </p:cNvPr>
          <p:cNvSpPr>
            <a:spLocks noGrp="1"/>
          </p:cNvSpPr>
          <p:nvPr>
            <p:ph type="subTitle" idx="1" hasCustomPrompt="1"/>
          </p:nvPr>
        </p:nvSpPr>
        <p:spPr bwMode="gray">
          <a:xfrm>
            <a:off x="696407" y="4221167"/>
            <a:ext cx="9072000" cy="2007535"/>
          </a:xfrm>
          <a:noFill/>
        </p:spPr>
        <p:txBody>
          <a:bodyPr wrap="square" lIns="0" tIns="0" rIns="0" bIns="0" anchor="t"/>
          <a:lstStyle>
            <a:lvl1pPr marL="0" indent="0" algn="l">
              <a:spcAft>
                <a:spcPts val="300"/>
              </a:spcAft>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400">
                <a:solidFill>
                  <a:schemeClr val="bg1"/>
                </a:solidFill>
              </a:defRPr>
            </a:lvl2pPr>
            <a:lvl3pPr marL="0" indent="0" algn="l">
              <a:buFont typeface="Arial" panose="020B0604020202020204" pitchFamily="34" charset="0"/>
              <a:buNone/>
              <a:defRPr sz="1400">
                <a:solidFill>
                  <a:schemeClr val="bg1"/>
                </a:solidFill>
              </a:defRPr>
            </a:lvl3pPr>
            <a:lvl4pPr marL="0" indent="0" algn="l">
              <a:buFont typeface="Arial" panose="020B0604020202020204" pitchFamily="34" charset="0"/>
              <a:buNone/>
              <a:defRPr sz="1400">
                <a:solidFill>
                  <a:schemeClr val="bg1"/>
                </a:solidFill>
              </a:defRPr>
            </a:lvl4pPr>
            <a:lvl5pPr marL="0" indent="0" algn="l">
              <a:buFont typeface="Arial" panose="020B0604020202020204" pitchFamily="34" charset="0"/>
              <a:buNone/>
              <a:defRPr sz="1400">
                <a:solidFill>
                  <a:schemeClr val="bg1"/>
                </a:solidFill>
              </a:defRPr>
            </a:lvl5pPr>
            <a:lvl6pPr marL="0" indent="0" algn="l">
              <a:buFont typeface="Arial" panose="020B0604020202020204" pitchFamily="34" charset="0"/>
              <a:buNone/>
              <a:defRPr sz="1400">
                <a:solidFill>
                  <a:schemeClr val="bg1"/>
                </a:solidFill>
              </a:defRPr>
            </a:lvl6pPr>
            <a:lvl7pPr marL="0" indent="0" algn="l">
              <a:buFont typeface="Arial" panose="020B0604020202020204" pitchFamily="34" charset="0"/>
              <a:buNone/>
              <a:defRPr sz="1400">
                <a:solidFill>
                  <a:schemeClr val="bg1"/>
                </a:solidFill>
              </a:defRPr>
            </a:lvl7pPr>
            <a:lvl8pPr marL="0" indent="0" algn="l">
              <a:buFont typeface="Arial" panose="020B0604020202020204" pitchFamily="34" charset="0"/>
              <a:buNone/>
              <a:defRPr sz="1400">
                <a:solidFill>
                  <a:schemeClr val="bg1"/>
                </a:solidFill>
              </a:defRPr>
            </a:lvl8pPr>
            <a:lvl9pPr marL="0" indent="0" algn="l">
              <a:buFont typeface="Arial" panose="020B0604020202020204" pitchFamily="34" charset="0"/>
              <a:buNone/>
              <a:defRPr sz="1400">
                <a:solidFill>
                  <a:schemeClr val="bg1"/>
                </a:solidFill>
              </a:defRPr>
            </a:lvl9pPr>
          </a:lstStyle>
          <a:p>
            <a:r>
              <a:rPr lang="en-US" dirty="0"/>
              <a:t>Max </a:t>
            </a:r>
            <a:r>
              <a:rPr lang="en-US" dirty="0" err="1"/>
              <a:t>Mustermann</a:t>
            </a:r>
            <a:r>
              <a:rPr lang="en-US" dirty="0"/>
              <a:t> | Position</a:t>
            </a:r>
          </a:p>
          <a:p>
            <a:pPr lvl="1"/>
            <a:r>
              <a:rPr lang="en-US" dirty="0" err="1"/>
              <a:t>Musterstraße</a:t>
            </a:r>
            <a:r>
              <a:rPr lang="en-US" dirty="0"/>
              <a:t> 00</a:t>
            </a:r>
          </a:p>
          <a:p>
            <a:pPr lvl="1"/>
            <a:r>
              <a:rPr lang="en-US" dirty="0"/>
              <a:t>00 00 0 </a:t>
            </a:r>
            <a:r>
              <a:rPr lang="en-US" dirty="0" err="1"/>
              <a:t>Musterstadt</a:t>
            </a:r>
            <a:endParaRPr lang="en-US" dirty="0"/>
          </a:p>
          <a:p>
            <a:pPr lvl="1"/>
            <a:endParaRPr lang="en-US" dirty="0"/>
          </a:p>
          <a:p>
            <a:pPr lvl="1"/>
            <a:r>
              <a:rPr lang="en-US" dirty="0"/>
              <a:t>Tel. 000 000 000 00</a:t>
            </a:r>
          </a:p>
          <a:p>
            <a:pPr lvl="1"/>
            <a:r>
              <a:rPr lang="en-US" dirty="0"/>
              <a:t>Mail max.mustermann@draeger.com</a:t>
            </a:r>
            <a:endParaRPr lang="en-US" noProof="0" dirty="0"/>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bg1"/>
                </a:solidFill>
              </a:defRPr>
            </a:lvl1pPr>
          </a:lstStyle>
          <a:p>
            <a:r>
              <a:rPr lang="es-ES"/>
              <a:t>Principios básicos y avanzados de APR</a:t>
            </a:r>
            <a:endParaRPr lang="en-US" dirty="0"/>
          </a:p>
        </p:txBody>
      </p:sp>
      <p:grpSp>
        <p:nvGrpSpPr>
          <p:cNvPr id="28" name="Gruppieren 27">
            <a:extLst>
              <a:ext uri="{FF2B5EF4-FFF2-40B4-BE49-F238E27FC236}">
                <a16:creationId xmlns:a16="http://schemas.microsoft.com/office/drawing/2014/main" id="{BC64CE57-5CC4-FFD0-764F-E21D937D732C}"/>
              </a:ext>
            </a:extLst>
          </p:cNvPr>
          <p:cNvGrpSpPr/>
          <p:nvPr userDrawn="1"/>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1B941539-E000-3B7C-E57D-D92F112D7C1B}"/>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C14135B-6C63-36FF-D04E-559A9DA99F7F}"/>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4A6E560C-E404-0083-CD06-49C03067674F}"/>
                </a:ext>
              </a:extLst>
            </p:cNvPr>
            <p:cNvGrpSpPr/>
            <p:nvPr userDrawn="1"/>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F93269F4-2422-0159-FCFE-3F4822409C54}"/>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410F414A-6A39-E5A0-D18B-72E18B7A14C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83C46244-BE5E-6F26-6F06-AD498C68405F}"/>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C32C37B8-A63A-6C8D-F116-B7D55D687D0F}"/>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59AE63E3-7B5C-334B-386A-210088DA077A}"/>
                </a:ext>
              </a:extLst>
            </p:cNvPr>
            <p:cNvGrpSpPr/>
            <p:nvPr userDrawn="1"/>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8E68D05F-2608-67FF-1047-6386653FADA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948C8513-16FA-E490-DE51-682C71B40719}"/>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2A2A4C68-11C6-6750-BD34-DDA8AF180B6F}"/>
                </a:ext>
              </a:extLst>
            </p:cNvPr>
            <p:cNvGrpSpPr/>
            <p:nvPr userDrawn="1"/>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4EA3D497-3B33-5F42-55F6-94A3C9C146E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13C77968-E559-E0C4-5C20-CB3F73F5EDC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8" name="Textplatzhalter 5">
            <a:extLst>
              <a:ext uri="{FF2B5EF4-FFF2-40B4-BE49-F238E27FC236}">
                <a16:creationId xmlns:a16="http://schemas.microsoft.com/office/drawing/2014/main" id="{F4AEEA53-95F9-438B-2889-0E0951F64EFA}"/>
              </a:ext>
            </a:extLst>
          </p:cNvPr>
          <p:cNvSpPr>
            <a:spLocks noGrp="1"/>
          </p:cNvSpPr>
          <p:nvPr>
            <p:ph type="body" sz="quarter" idx="19" hasCustomPrompt="1"/>
          </p:nvPr>
        </p:nvSpPr>
        <p:spPr bwMode="gray">
          <a:xfrm>
            <a:off x="697700" y="3638411"/>
            <a:ext cx="742949" cy="97770"/>
          </a:xfrm>
          <a:solidFill>
            <a:schemeClr val="bg1"/>
          </a:solidFill>
          <a:ln>
            <a:solidFill>
              <a:schemeClr val="bg1">
                <a:alpha val="0"/>
              </a:schemeClr>
            </a:solidFill>
          </a:ln>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9" name="Foliennummernplatzhalter 8">
            <a:extLst>
              <a:ext uri="{FF2B5EF4-FFF2-40B4-BE49-F238E27FC236}">
                <a16:creationId xmlns:a16="http://schemas.microsoft.com/office/drawing/2014/main" id="{C2107D3D-FF5F-E046-52BF-A3F739E6215E}"/>
              </a:ext>
            </a:extLst>
          </p:cNvPr>
          <p:cNvSpPr>
            <a:spLocks noGrp="1"/>
          </p:cNvSpPr>
          <p:nvPr>
            <p:ph type="sldNum" sz="quarter" idx="20"/>
          </p:nvPr>
        </p:nvSpPr>
        <p:spPr/>
        <p:txBody>
          <a:bodyPr/>
          <a:lstStyle>
            <a:lvl1pPr>
              <a:defRPr>
                <a:solidFill>
                  <a:schemeClr val="bg1"/>
                </a:solidFill>
              </a:defRPr>
            </a:lvl1pPr>
          </a:lstStyle>
          <a:p>
            <a:fld id="{CE82B8A1-0CCE-4815-9668-383D7DE7D8B4}" type="slidenum">
              <a:rPr lang="en-US" smtClean="0"/>
              <a:pPr/>
              <a:t>‹#›</a:t>
            </a:fld>
            <a:endParaRPr lang="en-US" dirty="0"/>
          </a:p>
        </p:txBody>
      </p:sp>
    </p:spTree>
    <p:extLst>
      <p:ext uri="{BB962C8B-B14F-4D97-AF65-F5344CB8AC3E}">
        <p14:creationId xmlns:p14="http://schemas.microsoft.com/office/powerpoint/2010/main" val="238407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fade">
                                      <p:cBhvr>
                                        <p:cTn id="12" dur="2000"/>
                                        <p:tgtEl>
                                          <p:spTgt spid="26">
                                            <p:txEl>
                                              <p:pRg st="0" end="0"/>
                                            </p:txEl>
                                          </p:spTgt>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6">
                                            <p:txEl>
                                              <p:pRg st="1" end="1"/>
                                            </p:txEl>
                                          </p:spTgt>
                                        </p:tgtEl>
                                        <p:attrNameLst>
                                          <p:attrName>style.visibility</p:attrName>
                                        </p:attrNameLst>
                                      </p:cBhvr>
                                      <p:to>
                                        <p:strVal val="visible"/>
                                      </p:to>
                                    </p:set>
                                    <p:animEffect transition="in" filter="fade">
                                      <p:cBhvr>
                                        <p:cTn id="15" dur="2000"/>
                                        <p:tgtEl>
                                          <p:spTgt spid="26">
                                            <p:txEl>
                                              <p:pRg st="1" end="1"/>
                                            </p:txEl>
                                          </p:spTgt>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6">
                                            <p:txEl>
                                              <p:pRg st="2" end="2"/>
                                            </p:txEl>
                                          </p:spTgt>
                                        </p:tgtEl>
                                        <p:attrNameLst>
                                          <p:attrName>style.visibility</p:attrName>
                                        </p:attrNameLst>
                                      </p:cBhvr>
                                      <p:to>
                                        <p:strVal val="visible"/>
                                      </p:to>
                                    </p:set>
                                    <p:animEffect transition="in" filter="fade">
                                      <p:cBhvr>
                                        <p:cTn id="18" dur="2000"/>
                                        <p:tgtEl>
                                          <p:spTgt spid="26">
                                            <p:txEl>
                                              <p:pRg st="2" end="2"/>
                                            </p:txEl>
                                          </p:spTgt>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6">
                                            <p:txEl>
                                              <p:pRg st="4" end="4"/>
                                            </p:txEl>
                                          </p:spTgt>
                                        </p:tgtEl>
                                        <p:attrNameLst>
                                          <p:attrName>style.visibility</p:attrName>
                                        </p:attrNameLst>
                                      </p:cBhvr>
                                      <p:to>
                                        <p:strVal val="visible"/>
                                      </p:to>
                                    </p:set>
                                    <p:animEffect transition="in" filter="fade">
                                      <p:cBhvr>
                                        <p:cTn id="21" dur="2000"/>
                                        <p:tgtEl>
                                          <p:spTgt spid="26">
                                            <p:txEl>
                                              <p:pRg st="4" end="4"/>
                                            </p:txEl>
                                          </p:spTgt>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6">
                                            <p:txEl>
                                              <p:pRg st="5" end="5"/>
                                            </p:txEl>
                                          </p:spTgt>
                                        </p:tgtEl>
                                        <p:attrNameLst>
                                          <p:attrName>style.visibility</p:attrName>
                                        </p:attrNameLst>
                                      </p:cBhvr>
                                      <p:to>
                                        <p:strVal val="visible"/>
                                      </p:to>
                                    </p:set>
                                    <p:animEffect transition="in" filter="fade">
                                      <p:cBhvr>
                                        <p:cTn id="24" dur="2000"/>
                                        <p:tgtEl>
                                          <p:spTgt spid="26">
                                            <p:txEl>
                                              <p:pRg st="5" end="5"/>
                                            </p:txEl>
                                          </p:spTgt>
                                        </p:tgtEl>
                                      </p:cBhvr>
                                    </p:animEffect>
                                  </p:childTnLst>
                                </p:cTn>
                              </p:par>
                              <p:par>
                                <p:cTn id="25" presetID="42" presetClass="path" presetSubtype="0" accel="50000" fill="hold" grpId="1" nodeType="withEffect">
                                  <p:stCondLst>
                                    <p:cond delay="500"/>
                                  </p:stCondLst>
                                  <p:childTnLst>
                                    <p:animMotion origin="layout" path="M -1.04167E-6 -4.44444E-6 L -1.04167E-6 0.07014 " pathEditMode="relative" rAng="0" ptsTypes="AA">
                                      <p:cBhvr>
                                        <p:cTn id="26" dur="1600" spd="-100000" fill="hold"/>
                                        <p:tgtEl>
                                          <p:spTgt spid="26">
                                            <p:txEl>
                                              <p:pRg st="0" end="0"/>
                                            </p:txEl>
                                          </p:spTgt>
                                        </p:tgtEl>
                                        <p:attrNameLst>
                                          <p:attrName>ppt_x</p:attrName>
                                          <p:attrName>ppt_y</p:attrName>
                                        </p:attrNameLst>
                                      </p:cBhvr>
                                      <p:rCtr x="0" y="3495"/>
                                    </p:animMotion>
                                  </p:childTnLst>
                                </p:cTn>
                              </p:par>
                              <p:par>
                                <p:cTn id="27" presetID="42" presetClass="path" presetSubtype="0" accel="50000" fill="hold" grpId="1" nodeType="withEffect">
                                  <p:stCondLst>
                                    <p:cond delay="500"/>
                                  </p:stCondLst>
                                  <p:childTnLst>
                                    <p:animMotion origin="layout" path="M -3.95833E-6 1.85185E-6 L -3.95833E-6 0.07014 " pathEditMode="relative" rAng="0" ptsTypes="AA">
                                      <p:cBhvr>
                                        <p:cTn id="28" dur="1600" spd="-100000" fill="hold"/>
                                        <p:tgtEl>
                                          <p:spTgt spid="26">
                                            <p:txEl>
                                              <p:pRg st="1" end="1"/>
                                            </p:txEl>
                                          </p:spTgt>
                                        </p:tgtEl>
                                        <p:attrNameLst>
                                          <p:attrName>ppt_x</p:attrName>
                                          <p:attrName>ppt_y</p:attrName>
                                        </p:attrNameLst>
                                      </p:cBhvr>
                                      <p:rCtr x="0" y="3495"/>
                                    </p:animMotion>
                                  </p:childTnLst>
                                </p:cTn>
                              </p:par>
                              <p:par>
                                <p:cTn id="29" presetID="42" presetClass="path" presetSubtype="0" accel="50000" fill="hold" grpId="1" nodeType="withEffect">
                                  <p:stCondLst>
                                    <p:cond delay="500"/>
                                  </p:stCondLst>
                                  <p:childTnLst>
                                    <p:animMotion origin="layout" path="M 4.375E-6 -2.22222E-6 L 4.375E-6 0.07014 " pathEditMode="relative" rAng="0" ptsTypes="AA">
                                      <p:cBhvr>
                                        <p:cTn id="30" dur="1600" spd="-100000" fill="hold"/>
                                        <p:tgtEl>
                                          <p:spTgt spid="26">
                                            <p:txEl>
                                              <p:pRg st="2" end="2"/>
                                            </p:txEl>
                                          </p:spTgt>
                                        </p:tgtEl>
                                        <p:attrNameLst>
                                          <p:attrName>ppt_x</p:attrName>
                                          <p:attrName>ppt_y</p:attrName>
                                        </p:attrNameLst>
                                      </p:cBhvr>
                                      <p:rCtr x="0" y="3495"/>
                                    </p:animMotion>
                                  </p:childTnLst>
                                </p:cTn>
                              </p:par>
                              <p:par>
                                <p:cTn id="31" presetID="42" presetClass="path" presetSubtype="0" accel="50000" fill="hold" grpId="1" nodeType="withEffect">
                                  <p:stCondLst>
                                    <p:cond delay="500"/>
                                  </p:stCondLst>
                                  <p:childTnLst>
                                    <p:animMotion origin="layout" path="M 2.29167E-6 -1.85185E-6 L 2.29167E-6 0.07014 " pathEditMode="relative" rAng="0" ptsTypes="AA">
                                      <p:cBhvr>
                                        <p:cTn id="32" dur="1600" spd="-100000" fill="hold"/>
                                        <p:tgtEl>
                                          <p:spTgt spid="26">
                                            <p:txEl>
                                              <p:pRg st="4" end="4"/>
                                            </p:txEl>
                                          </p:spTgt>
                                        </p:tgtEl>
                                        <p:attrNameLst>
                                          <p:attrName>ppt_x</p:attrName>
                                          <p:attrName>ppt_y</p:attrName>
                                        </p:attrNameLst>
                                      </p:cBhvr>
                                      <p:rCtr x="0" y="3495"/>
                                    </p:animMotion>
                                  </p:childTnLst>
                                </p:cTn>
                              </p:par>
                              <p:par>
                                <p:cTn id="33" presetID="42" presetClass="path" presetSubtype="0" accel="50000" fill="hold" grpId="1" nodeType="withEffect">
                                  <p:stCondLst>
                                    <p:cond delay="500"/>
                                  </p:stCondLst>
                                  <p:childTnLst>
                                    <p:animMotion origin="layout" path="M 4.79167E-6 -4.07407E-6 L 4.79167E-6 0.07014 " pathEditMode="relative" rAng="0" ptsTypes="AA">
                                      <p:cBhvr>
                                        <p:cTn id="34" dur="1600" spd="-100000" fill="hold"/>
                                        <p:tgtEl>
                                          <p:spTgt spid="26">
                                            <p:txEl>
                                              <p:pRg st="5" end="5"/>
                                            </p:txEl>
                                          </p:spTgt>
                                        </p:tgtEl>
                                        <p:attrNameLst>
                                          <p:attrName>ppt_x</p:attrName>
                                          <p:attrName>ppt_y</p:attrName>
                                        </p:attrNameLst>
                                      </p:cBhvr>
                                      <p:rCtr x="0" y="3495"/>
                                    </p:animMotion>
                                  </p:childTnLst>
                                </p:cTn>
                              </p:par>
                              <p:par>
                                <p:cTn id="35" presetID="10" presetClass="entr" presetSubtype="0" fill="hold" grpId="0" nodeType="withEffect">
                                  <p:stCondLst>
                                    <p:cond delay="500"/>
                                  </p:stCondLst>
                                  <p:childTnLst>
                                    <p:set>
                                      <p:cBhvr>
                                        <p:cTn id="36" dur="1" fill="hold">
                                          <p:stCondLst>
                                            <p:cond delay="0"/>
                                          </p:stCondLst>
                                        </p:cTn>
                                        <p:tgtEl>
                                          <p:spTgt spid="8">
                                            <p:bg/>
                                          </p:spTgt>
                                        </p:tgtEl>
                                        <p:attrNameLst>
                                          <p:attrName>style.visibility</p:attrName>
                                        </p:attrNameLst>
                                      </p:cBhvr>
                                      <p:to>
                                        <p:strVal val="visible"/>
                                      </p:to>
                                    </p:set>
                                    <p:animEffect transition="in" filter="fade">
                                      <p:cBhvr>
                                        <p:cTn id="37" dur="2000"/>
                                        <p:tgtEl>
                                          <p:spTgt spid="8">
                                            <p:bg/>
                                          </p:spTgt>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fade">
                                      <p:cBhvr>
                                        <p:cTn id="40" dur="2000"/>
                                        <p:tgtEl>
                                          <p:spTgt spid="8">
                                            <p:txEl>
                                              <p:pRg st="0" end="0"/>
                                            </p:txEl>
                                          </p:spTgt>
                                        </p:tgtEl>
                                      </p:cBhvr>
                                    </p:animEffect>
                                  </p:childTnLst>
                                </p:cTn>
                              </p:par>
                              <p:par>
                                <p:cTn id="41" presetID="42" presetClass="path" presetSubtype="0" accel="50000" fill="hold" grpId="1" nodeType="withEffect">
                                  <p:stCondLst>
                                    <p:cond delay="500"/>
                                  </p:stCondLst>
                                  <p:childTnLst>
                                    <p:animMotion origin="layout" path="M -1.04167E-6 -4.44444E-6 L -1.04167E-6 0.07014 " pathEditMode="relative" rAng="0" ptsTypes="AA">
                                      <p:cBhvr>
                                        <p:cTn id="42" dur="1600" spd="-100000" fill="hold"/>
                                        <p:tgtEl>
                                          <p:spTgt spid="8">
                                            <p:bg/>
                                          </p:spTgt>
                                        </p:tgtEl>
                                        <p:attrNameLst>
                                          <p:attrName>ppt_x</p:attrName>
                                          <p:attrName>ppt_y</p:attrName>
                                        </p:attrNameLst>
                                      </p:cBhvr>
                                      <p:rCtr x="0" y="3495"/>
                                    </p:animMotion>
                                  </p:childTnLst>
                                </p:cTn>
                              </p:par>
                              <p:par>
                                <p:cTn id="43" presetID="42" presetClass="path" presetSubtype="0" accel="50000" fill="hold" grpId="1" nodeType="withEffect">
                                  <p:stCondLst>
                                    <p:cond delay="500"/>
                                  </p:stCondLst>
                                  <p:childTnLst>
                                    <p:animMotion origin="layout" path="M -1.04167E-6 -4.44444E-6 L -1.04167E-6 0.07014 " pathEditMode="relative" rAng="0" ptsTypes="AA">
                                      <p:cBhvr>
                                        <p:cTn id="44" dur="1600" spd="-100000" fill="hold"/>
                                        <p:tgtEl>
                                          <p:spTgt spid="8">
                                            <p:txEl>
                                              <p:pRg st="0" end="0"/>
                                            </p:txEl>
                                          </p:spTgt>
                                        </p:tgtEl>
                                        <p:attrNameLst>
                                          <p:attrName>ppt_x</p:attrName>
                                          <p:attrName>ppt_y</p:attrName>
                                        </p:attrNameLst>
                                      </p:cBhvr>
                                      <p:rCtr x="0" y="34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uiExpand="1" build="p">
        <p:tmplLst>
          <p:tmpl lvl="1">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 lvl="2">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Lst>
      </p:bldP>
      <p:bldP spid="26" grpId="1" uiExpand="1" build="p">
        <p:tmplLst>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26"/>
                        </p:tgtEl>
                        <p:attrNameLst>
                          <p:attrName>ppt_x</p:attrName>
                          <p:attrName>ppt_y</p:attrName>
                        </p:attrNameLst>
                      </p:cBhvr>
                      <p:rCtr x="0" y="3495"/>
                    </p:animMotion>
                  </p:childTnLst>
                </p:cTn>
              </p:par>
            </p:tnLst>
          </p:tmpl>
          <p:tmpl lvl="2">
            <p:tnLst>
              <p:par>
                <p:cTn presetID="42" presetClass="path" presetSubtype="0" accel="50000" fill="hold" nodeType="withEffect">
                  <p:stCondLst>
                    <p:cond delay="500"/>
                  </p:stCondLst>
                  <p:childTnLst>
                    <p:animMotion origin="layout" path="M 4.79167E-6 -4.07407E-6 L 4.79167E-6 0.07014 " pathEditMode="relative" rAng="0" ptsTypes="AA">
                      <p:cBhvr>
                        <p:cTn dur="1600" spd="-100000" fill="hold"/>
                        <p:tgtEl>
                          <p:spTgt spid="26"/>
                        </p:tgtEl>
                        <p:attrNameLst>
                          <p:attrName>ppt_x</p:attrName>
                          <p:attrName>ppt_y</p:attrName>
                        </p:attrNameLst>
                      </p:cBhvr>
                      <p:rCtr x="0" y="3495"/>
                    </p:animMotion>
                  </p:childTnLst>
                </p:cTn>
              </p:par>
            </p:tnLst>
          </p:tmpl>
        </p:tmplLst>
      </p:bldP>
      <p:bldP spid="8" grpId="0" uiExpand="1" build="p" animBg="1">
        <p:tmplLst>
          <p:tmpl>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 lvl="1">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8" grpId="1" uiExpand="1" build="p" animBg="1">
        <p:tmplLst>
          <p:tmpl>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Lst>
      </p:bldP>
    </p:bldLst>
  </p:timing>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blank" preserve="1">
  <p:cSld name="Logo">
    <p:spTree>
      <p:nvGrpSpPr>
        <p:cNvPr id="1" name=""/>
        <p:cNvGrpSpPr/>
        <p:nvPr/>
      </p:nvGrpSpPr>
      <p:grpSpPr>
        <a:xfrm>
          <a:off x="0" y="0"/>
          <a:ext cx="0" cy="0"/>
          <a:chOff x="0" y="0"/>
          <a:chExt cx="0" cy="0"/>
        </a:xfrm>
      </p:grpSpPr>
      <p:grpSp>
        <p:nvGrpSpPr>
          <p:cNvPr id="23" name="Gruppieren 22">
            <a:extLst>
              <a:ext uri="{FF2B5EF4-FFF2-40B4-BE49-F238E27FC236}">
                <a16:creationId xmlns:a16="http://schemas.microsoft.com/office/drawing/2014/main" id="{C42C2168-A946-7467-4794-909905DDB035}"/>
              </a:ext>
            </a:extLst>
          </p:cNvPr>
          <p:cNvGrpSpPr/>
          <p:nvPr userDrawn="1"/>
        </p:nvGrpSpPr>
        <p:grpSpPr bwMode="gray">
          <a:xfrm>
            <a:off x="3143672" y="-207392"/>
            <a:ext cx="5832648" cy="108000"/>
            <a:chOff x="3143672" y="-207392"/>
            <a:chExt cx="5832648" cy="108000"/>
          </a:xfrm>
        </p:grpSpPr>
        <p:sp>
          <p:nvSpPr>
            <p:cNvPr id="24" name="Freihandform: Form 23">
              <a:extLst>
                <a:ext uri="{FF2B5EF4-FFF2-40B4-BE49-F238E27FC236}">
                  <a16:creationId xmlns:a16="http://schemas.microsoft.com/office/drawing/2014/main" id="{8FB1DA27-DA61-BCD6-6C0B-FBD35A79D51C}"/>
                </a:ext>
              </a:extLst>
            </p:cNvPr>
            <p:cNvSpPr/>
            <p:nvPr userDrawn="1"/>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ihandform: Form 24">
              <a:extLst>
                <a:ext uri="{FF2B5EF4-FFF2-40B4-BE49-F238E27FC236}">
                  <a16:creationId xmlns:a16="http://schemas.microsoft.com/office/drawing/2014/main" id="{02F4C6FC-1CAC-50E7-498E-931425B0C649}"/>
                </a:ext>
              </a:extLst>
            </p:cNvPr>
            <p:cNvSpPr/>
            <p:nvPr userDrawn="1"/>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uppieren 25">
              <a:extLst>
                <a:ext uri="{FF2B5EF4-FFF2-40B4-BE49-F238E27FC236}">
                  <a16:creationId xmlns:a16="http://schemas.microsoft.com/office/drawing/2014/main" id="{89F09636-0282-C681-0391-1D2DDF5C1B31}"/>
                </a:ext>
              </a:extLst>
            </p:cNvPr>
            <p:cNvGrpSpPr/>
            <p:nvPr userDrawn="1"/>
          </p:nvGrpSpPr>
          <p:grpSpPr bwMode="gray">
            <a:xfrm>
              <a:off x="5879976" y="-207392"/>
              <a:ext cx="360040" cy="108000"/>
              <a:chOff x="5879976" y="-207392"/>
              <a:chExt cx="360040" cy="108000"/>
            </a:xfrm>
          </p:grpSpPr>
          <p:sp>
            <p:nvSpPr>
              <p:cNvPr id="35" name="Freihandform: Form 34">
                <a:extLst>
                  <a:ext uri="{FF2B5EF4-FFF2-40B4-BE49-F238E27FC236}">
                    <a16:creationId xmlns:a16="http://schemas.microsoft.com/office/drawing/2014/main" id="{7DFDBF30-F8E3-9331-47E2-2356B6412F70}"/>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49D917E5-9B01-B04F-21C4-FD868A5A9F63}"/>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7" name="Freihandform: Form 26">
              <a:extLst>
                <a:ext uri="{FF2B5EF4-FFF2-40B4-BE49-F238E27FC236}">
                  <a16:creationId xmlns:a16="http://schemas.microsoft.com/office/drawing/2014/main" id="{A6C30FD5-B0BB-0EED-9B08-38A132106AA0}"/>
                </a:ext>
              </a:extLst>
            </p:cNvPr>
            <p:cNvSpPr/>
            <p:nvPr userDrawn="1"/>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ihandform: Form 27">
              <a:extLst>
                <a:ext uri="{FF2B5EF4-FFF2-40B4-BE49-F238E27FC236}">
                  <a16:creationId xmlns:a16="http://schemas.microsoft.com/office/drawing/2014/main" id="{24A719B1-CFEB-F8E1-D6AB-9FA3ECCE0274}"/>
                </a:ext>
              </a:extLst>
            </p:cNvPr>
            <p:cNvSpPr/>
            <p:nvPr userDrawn="1"/>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9" name="Gruppieren 28">
              <a:extLst>
                <a:ext uri="{FF2B5EF4-FFF2-40B4-BE49-F238E27FC236}">
                  <a16:creationId xmlns:a16="http://schemas.microsoft.com/office/drawing/2014/main" id="{F5632437-19BC-7033-AE0A-918EACBAEDF5}"/>
                </a:ext>
              </a:extLst>
            </p:cNvPr>
            <p:cNvGrpSpPr/>
            <p:nvPr userDrawn="1"/>
          </p:nvGrpSpPr>
          <p:grpSpPr bwMode="gray">
            <a:xfrm>
              <a:off x="8616280" y="-207392"/>
              <a:ext cx="360040" cy="108000"/>
              <a:chOff x="5879976" y="-207392"/>
              <a:chExt cx="360040" cy="108000"/>
            </a:xfrm>
          </p:grpSpPr>
          <p:sp>
            <p:nvSpPr>
              <p:cNvPr id="33" name="Freihandform: Form 32">
                <a:extLst>
                  <a:ext uri="{FF2B5EF4-FFF2-40B4-BE49-F238E27FC236}">
                    <a16:creationId xmlns:a16="http://schemas.microsoft.com/office/drawing/2014/main" id="{4F8D20C7-1D9E-A563-A5AB-2B725C9415BB}"/>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3A0CDEA9-8116-2671-8F0A-54888B96786A}"/>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0" name="Gruppieren 29">
              <a:extLst>
                <a:ext uri="{FF2B5EF4-FFF2-40B4-BE49-F238E27FC236}">
                  <a16:creationId xmlns:a16="http://schemas.microsoft.com/office/drawing/2014/main" id="{BFC06418-2567-F28F-141C-C565C4D3A906}"/>
                </a:ext>
              </a:extLst>
            </p:cNvPr>
            <p:cNvGrpSpPr/>
            <p:nvPr userDrawn="1"/>
          </p:nvGrpSpPr>
          <p:grpSpPr bwMode="gray">
            <a:xfrm>
              <a:off x="3143672" y="-207392"/>
              <a:ext cx="360040" cy="108000"/>
              <a:chOff x="5879976" y="-207392"/>
              <a:chExt cx="360040" cy="108000"/>
            </a:xfrm>
          </p:grpSpPr>
          <p:sp>
            <p:nvSpPr>
              <p:cNvPr id="31" name="Freihandform: Form 30">
                <a:extLst>
                  <a:ext uri="{FF2B5EF4-FFF2-40B4-BE49-F238E27FC236}">
                    <a16:creationId xmlns:a16="http://schemas.microsoft.com/office/drawing/2014/main" id="{8691ABB3-9D0C-0D2A-AA83-C8660B71EF55}"/>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4E5058C7-0BB6-A9F5-F594-E464E2C7A810}"/>
                  </a:ext>
                </a:extLst>
              </p:cNvPr>
              <p:cNvSpPr/>
              <p:nvPr userDrawn="1"/>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Grafik 1">
            <a:extLst>
              <a:ext uri="{FF2B5EF4-FFF2-40B4-BE49-F238E27FC236}">
                <a16:creationId xmlns:a16="http://schemas.microsoft.com/office/drawing/2014/main" id="{78CFFE76-3F7E-5622-0785-C2DDBA43EA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343275" y="2362200"/>
            <a:ext cx="5505450" cy="2133600"/>
          </a:xfrm>
          <a:prstGeom prst="rect">
            <a:avLst/>
          </a:prstGeom>
        </p:spPr>
      </p:pic>
    </p:spTree>
    <p:extLst>
      <p:ext uri="{BB962C8B-B14F-4D97-AF65-F5344CB8AC3E}">
        <p14:creationId xmlns:p14="http://schemas.microsoft.com/office/powerpoint/2010/main" val="562188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500" fill="hold"/>
                                        <p:tgtEl>
                                          <p:spTgt spid="2"/>
                                        </p:tgtEl>
                                        <p:attrNameLst>
                                          <p:attrName>ppt_w</p:attrName>
                                        </p:attrNameLst>
                                      </p:cBhvr>
                                      <p:tavLst>
                                        <p:tav tm="0">
                                          <p:val>
                                            <p:strVal val="2/3*#ppt_w"/>
                                          </p:val>
                                        </p:tav>
                                        <p:tav tm="100000">
                                          <p:val>
                                            <p:strVal val="#ppt_w"/>
                                          </p:val>
                                        </p:tav>
                                      </p:tavLst>
                                    </p:anim>
                                    <p:anim calcmode="lin" valueType="num">
                                      <p:cBhvr>
                                        <p:cTn id="8" dur="3500" fill="hold"/>
                                        <p:tgtEl>
                                          <p:spTgt spid="2"/>
                                        </p:tgtEl>
                                        <p:attrNameLst>
                                          <p:attrName>ppt_h</p:attrName>
                                        </p:attrNameLst>
                                      </p:cBhvr>
                                      <p:tavLst>
                                        <p:tav tm="0">
                                          <p:val>
                                            <p:strVal val="2/3*#ppt_h"/>
                                          </p:val>
                                        </p:tav>
                                        <p:tav tm="100000">
                                          <p:val>
                                            <p:strVal val="#ppt_h"/>
                                          </p:val>
                                        </p:tav>
                                      </p:tavLst>
                                    </p:anim>
                                  </p:childTnLst>
                                </p:cTn>
                              </p:par>
                              <p:par>
                                <p:cTn id="9" presetID="6" presetClass="emph" presetSubtype="0" repeatCount="4000" accel="46000" decel="43000" autoRev="1" fill="hold" nodeType="withEffect">
                                  <p:stCondLst>
                                    <p:cond delay="0"/>
                                  </p:stCondLst>
                                  <p:childTnLst>
                                    <p:animScale>
                                      <p:cBhvr>
                                        <p:cTn id="10" dur="3750" fill="hold"/>
                                        <p:tgtEl>
                                          <p:spTgt spid="2"/>
                                        </p:tgtEl>
                                      </p:cBhvr>
                                      <p:by x="112000" y="11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Intro Video - Claim">
    <p:bg bwMode="ltGray">
      <p:bgPr>
        <a:solidFill>
          <a:schemeClr val="tx1"/>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609604A-A64D-6685-F94B-56E564510EC4}"/>
              </a:ext>
            </a:extLst>
          </p:cNvPr>
          <p:cNvSpPr/>
          <p:nvPr/>
        </p:nvSpPr>
        <p:spPr>
          <a:xfrm>
            <a:off x="1055440" y="2492895"/>
            <a:ext cx="4968552" cy="103192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lnSpc>
                <a:spcPct val="95000"/>
              </a:lnSpc>
              <a:spcAft>
                <a:spcPts val="300"/>
              </a:spcAft>
            </a:pPr>
            <a:r>
              <a:rPr lang="en-US" sz="8000" spc="20" baseline="0" dirty="0">
                <a:solidFill>
                  <a:schemeClr val="tx2"/>
                </a:solidFill>
                <a:latin typeface="Draeger Pangea Medium" panose="020B0604000000000000" pitchFamily="34" charset="0"/>
                <a:ea typeface="Draeger Pangea Medium" panose="020B0604000000000000" pitchFamily="34" charset="0"/>
              </a:rPr>
              <a:t>for Life</a:t>
            </a:r>
          </a:p>
        </p:txBody>
      </p:sp>
      <p:grpSp>
        <p:nvGrpSpPr>
          <p:cNvPr id="4" name="Gruppieren 3">
            <a:extLst>
              <a:ext uri="{FF2B5EF4-FFF2-40B4-BE49-F238E27FC236}">
                <a16:creationId xmlns:a16="http://schemas.microsoft.com/office/drawing/2014/main" id="{0196625D-2B97-E624-9A51-EB8BFC4CB440}"/>
              </a:ext>
            </a:extLst>
          </p:cNvPr>
          <p:cNvGrpSpPr/>
          <p:nvPr/>
        </p:nvGrpSpPr>
        <p:grpSpPr>
          <a:xfrm>
            <a:off x="992958" y="1364583"/>
            <a:ext cx="5804072" cy="984297"/>
            <a:chOff x="992958" y="1364583"/>
            <a:chExt cx="5804072" cy="984297"/>
          </a:xfrm>
        </p:grpSpPr>
        <p:sp>
          <p:nvSpPr>
            <p:cNvPr id="5" name="Rechteck 4">
              <a:extLst>
                <a:ext uri="{FF2B5EF4-FFF2-40B4-BE49-F238E27FC236}">
                  <a16:creationId xmlns:a16="http://schemas.microsoft.com/office/drawing/2014/main" id="{0C24FD6C-FA49-522E-EB53-BBE4AC8B2AA4}"/>
                </a:ext>
              </a:extLst>
            </p:cNvPr>
            <p:cNvSpPr/>
            <p:nvPr/>
          </p:nvSpPr>
          <p:spPr>
            <a:xfrm>
              <a:off x="992958" y="1364583"/>
              <a:ext cx="5328592" cy="9842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lnSpc>
                  <a:spcPct val="95000"/>
                </a:lnSpc>
                <a:spcAft>
                  <a:spcPts val="300"/>
                </a:spcAft>
              </a:pPr>
              <a:r>
                <a:rPr lang="en-US" sz="8000" kern="0" spc="-230" baseline="0">
                  <a:solidFill>
                    <a:schemeClr val="bg1"/>
                  </a:solidFill>
                  <a:latin typeface="Draeger Pangea Medium" panose="020B0604000000000000" pitchFamily="34" charset="0"/>
                  <a:ea typeface="Draeger Pangea Medium" panose="020B0604000000000000" pitchFamily="34" charset="0"/>
                </a:rPr>
                <a:t>T</a:t>
              </a:r>
              <a:endParaRPr lang="en-US" sz="8000" spc="0" baseline="0" dirty="0">
                <a:solidFill>
                  <a:schemeClr val="bg1"/>
                </a:solidFill>
                <a:latin typeface="Draeger Pangea Medium" panose="020B0604000000000000" pitchFamily="34" charset="0"/>
                <a:ea typeface="Draeger Pangea Medium" panose="020B0604000000000000" pitchFamily="34" charset="0"/>
              </a:endParaRPr>
            </a:p>
          </p:txBody>
        </p:sp>
        <p:sp>
          <p:nvSpPr>
            <p:cNvPr id="6" name="Rechteck 5">
              <a:extLst>
                <a:ext uri="{FF2B5EF4-FFF2-40B4-BE49-F238E27FC236}">
                  <a16:creationId xmlns:a16="http://schemas.microsoft.com/office/drawing/2014/main" id="{0DB13F7D-B156-D0EA-4DB2-ACA980574774}"/>
                </a:ext>
              </a:extLst>
            </p:cNvPr>
            <p:cNvSpPr/>
            <p:nvPr/>
          </p:nvSpPr>
          <p:spPr>
            <a:xfrm>
              <a:off x="1468438" y="1364583"/>
              <a:ext cx="5328592" cy="9842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lnSpc>
                  <a:spcPct val="95000"/>
                </a:lnSpc>
                <a:spcAft>
                  <a:spcPts val="300"/>
                </a:spcAft>
              </a:pPr>
              <a:r>
                <a:rPr lang="en-US" sz="8000" kern="0" spc="20" baseline="0">
                  <a:solidFill>
                    <a:schemeClr val="bg1"/>
                  </a:solidFill>
                  <a:latin typeface="Draeger Pangea Medium" panose="020B0604000000000000" pitchFamily="34" charset="0"/>
                  <a:ea typeface="Draeger Pangea Medium" panose="020B0604000000000000" pitchFamily="34" charset="0"/>
                </a:rPr>
                <a:t>echnology</a:t>
              </a:r>
              <a:endParaRPr lang="en-US" sz="8000" spc="20" baseline="0" dirty="0">
                <a:solidFill>
                  <a:schemeClr val="bg1"/>
                </a:solidFill>
                <a:latin typeface="Draeger Pangea Medium" panose="020B0604000000000000" pitchFamily="34" charset="0"/>
                <a:ea typeface="Draeger Pangea Medium" panose="020B0604000000000000" pitchFamily="34" charset="0"/>
              </a:endParaRPr>
            </a:p>
          </p:txBody>
        </p:sp>
      </p:grpSp>
      <p:sp>
        <p:nvSpPr>
          <p:cNvPr id="7" name="Rechteck 6">
            <a:extLst>
              <a:ext uri="{FF2B5EF4-FFF2-40B4-BE49-F238E27FC236}">
                <a16:creationId xmlns:a16="http://schemas.microsoft.com/office/drawing/2014/main" id="{E7653E02-2F0B-0E98-6CC8-8253BC59214A}"/>
              </a:ext>
            </a:extLst>
          </p:cNvPr>
          <p:cNvSpPr/>
          <p:nvPr/>
        </p:nvSpPr>
        <p:spPr>
          <a:xfrm>
            <a:off x="1104900" y="4057650"/>
            <a:ext cx="742628" cy="10477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300"/>
              </a:spcAft>
            </a:pPr>
            <a:endParaRPr lang="en-US" sz="1400" dirty="0" err="1">
              <a:solidFill>
                <a:schemeClr val="tx1"/>
              </a:solidFill>
            </a:endParaRPr>
          </a:p>
        </p:txBody>
      </p:sp>
      <p:pic>
        <p:nvPicPr>
          <p:cNvPr id="8" name="Grafik 7">
            <a:extLst>
              <a:ext uri="{FF2B5EF4-FFF2-40B4-BE49-F238E27FC236}">
                <a16:creationId xmlns:a16="http://schemas.microsoft.com/office/drawing/2014/main" id="{F755D082-2734-9CA0-7F4A-371166051099}"/>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a:off x="1141142" y="4624213"/>
            <a:ext cx="1833040" cy="710382"/>
          </a:xfrm>
          <a:prstGeom prst="rect">
            <a:avLst/>
          </a:prstGeom>
        </p:spPr>
      </p:pic>
    </p:spTree>
    <p:extLst>
      <p:ext uri="{BB962C8B-B14F-4D97-AF65-F5344CB8AC3E}">
        <p14:creationId xmlns:p14="http://schemas.microsoft.com/office/powerpoint/2010/main" val="1676722429"/>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1" grpId="1" nodeType="withEffect">
                                  <p:stCondLst>
                                    <p:cond delay="0"/>
                                  </p:stCondLst>
                                  <p:childTnLst>
                                    <p:set>
                                      <p:cBhvr override="childStyle">
                                        <p:cTn id="6" dur="1100"/>
                                        <p:tgtEl>
                                          <p:spTgt spid="2"/>
                                        </p:tgtEl>
                                        <p:attrNameLst>
                                          <p:attrName>style.color</p:attrName>
                                        </p:attrNameLst>
                                      </p:cBhvr>
                                      <p:to>
                                        <p:clrVal>
                                          <a:schemeClr val="bg1"/>
                                        </p:clrVal>
                                      </p:to>
                                    </p:set>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3" presetClass="emph" presetSubtype="2" fill="hold" grpId="2" nodeType="withEffect">
                                  <p:stCondLst>
                                    <p:cond delay="800"/>
                                  </p:stCondLst>
                                  <p:childTnLst>
                                    <p:animClr clrSpc="rgb" dir="cw">
                                      <p:cBhvr override="childStyle">
                                        <p:cTn id="23" dur="1500" fill="hold"/>
                                        <p:tgtEl>
                                          <p:spTgt spid="2"/>
                                        </p:tgtEl>
                                        <p:attrNameLst>
                                          <p:attrName>style.color</p:attrName>
                                        </p:attrNameLst>
                                      </p:cBhvr>
                                      <p:to>
                                        <a:schemeClr val="tx2"/>
                                      </p:to>
                                    </p:animClr>
                                  </p:childTnLst>
                                </p:cTn>
                              </p:par>
                              <p:par>
                                <p:cTn id="24" presetID="23" presetClass="entr" presetSubtype="272" fill="hold" nodeType="withEffect">
                                  <p:stCondLst>
                                    <p:cond delay="130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2/3*#ppt_w"/>
                                          </p:val>
                                        </p:tav>
                                        <p:tav tm="100000">
                                          <p:val>
                                            <p:strVal val="#ppt_w"/>
                                          </p:val>
                                        </p:tav>
                                      </p:tavLst>
                                    </p:anim>
                                    <p:anim calcmode="lin" valueType="num">
                                      <p:cBhvr>
                                        <p:cTn id="27" dur="1000" fill="hold"/>
                                        <p:tgtEl>
                                          <p:spTgt spid="8"/>
                                        </p:tgtEl>
                                        <p:attrNameLst>
                                          <p:attrName>ppt_h</p:attrName>
                                        </p:attrNameLst>
                                      </p:cBhvr>
                                      <p:tavLst>
                                        <p:tav tm="0">
                                          <p:val>
                                            <p:strVal val="2/3*#ppt_h"/>
                                          </p:val>
                                        </p:tav>
                                        <p:tav tm="100000">
                                          <p:val>
                                            <p:strVal val="#ppt_h"/>
                                          </p:val>
                                        </p:tav>
                                      </p:tavLst>
                                    </p:anim>
                                  </p:childTnLst>
                                </p:cTn>
                              </p:par>
                            </p:childTnLst>
                          </p:cTn>
                        </p:par>
                        <p:par>
                          <p:cTn id="28" fill="hold">
                            <p:stCondLst>
                              <p:cond delay="2300"/>
                            </p:stCondLst>
                            <p:childTnLst>
                              <p:par>
                                <p:cTn id="29" presetID="10" presetClass="exit" presetSubtype="0" fill="hold" grpId="3" nodeType="afterEffect">
                                  <p:stCondLst>
                                    <p:cond delay="750"/>
                                  </p:stCondLst>
                                  <p:childTnLst>
                                    <p:animEffect transition="out" filter="fade">
                                      <p:cBhvr>
                                        <p:cTn id="30" dur="1500"/>
                                        <p:tgtEl>
                                          <p:spTgt spid="2"/>
                                        </p:tgtEl>
                                      </p:cBhvr>
                                    </p:animEffect>
                                    <p:set>
                                      <p:cBhvr>
                                        <p:cTn id="31" dur="1" fill="hold">
                                          <p:stCondLst>
                                            <p:cond delay="1499"/>
                                          </p:stCondLst>
                                        </p:cTn>
                                        <p:tgtEl>
                                          <p:spTgt spid="2"/>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1500"/>
                                        <p:tgtEl>
                                          <p:spTgt spid="4"/>
                                        </p:tgtEl>
                                      </p:cBhvr>
                                    </p:animEffect>
                                    <p:set>
                                      <p:cBhvr>
                                        <p:cTn id="34" dur="1" fill="hold">
                                          <p:stCondLst>
                                            <p:cond delay="1499"/>
                                          </p:stCondLst>
                                        </p:cTn>
                                        <p:tgtEl>
                                          <p:spTgt spid="4"/>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1500"/>
                                        <p:tgtEl>
                                          <p:spTgt spid="7"/>
                                        </p:tgtEl>
                                      </p:cBhvr>
                                    </p:animEffect>
                                    <p:set>
                                      <p:cBhvr>
                                        <p:cTn id="37" dur="1" fill="hold">
                                          <p:stCondLst>
                                            <p:cond delay="1499"/>
                                          </p:stCondLst>
                                        </p:cTn>
                                        <p:tgtEl>
                                          <p:spTgt spid="7"/>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1500"/>
                                        <p:tgtEl>
                                          <p:spTgt spid="8"/>
                                        </p:tgtEl>
                                      </p:cBhvr>
                                    </p:animEffect>
                                    <p:set>
                                      <p:cBhvr>
                                        <p:cTn id="40" dur="1" fill="hold">
                                          <p:stCondLst>
                                            <p:cond delay="1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2" grpId="3"/>
      <p:bldP spid="7" grpId="0" animBg="1"/>
      <p:bldP spid="7" grpId="1" animBg="1"/>
    </p:bldLst>
  </p:timing>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Portada-Blanca-Mexico20años">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40016" y="3032994"/>
            <a:ext cx="5185239" cy="3204318"/>
          </a:xfrm>
          <a:solidFill>
            <a:schemeClr val="bg1"/>
          </a:solidFill>
          <a:ln>
            <a:solidFill>
              <a:schemeClr val="bg1">
                <a:alpha val="0"/>
              </a:schemeClr>
            </a:solidFill>
          </a:ln>
        </p:spPr>
        <p:txBody>
          <a:bodyPr/>
          <a:lstStyle>
            <a:lvl1pPr>
              <a:defRPr sz="100">
                <a:solidFill>
                  <a:schemeClr val="tx1"/>
                </a:solidFill>
              </a:defRPr>
            </a:lvl1pPr>
          </a:lstStyle>
          <a:p>
            <a:pPr lvl="0"/>
            <a:r>
              <a:rPr lang="en-US" dirty="0"/>
              <a:t>.</a:t>
            </a:r>
          </a:p>
        </p:txBody>
      </p:sp>
      <p:sp>
        <p:nvSpPr>
          <p:cNvPr id="3" name="Geviertstrich als Form im Textplatzhalter">
            <a:extLst>
              <a:ext uri="{FF2B5EF4-FFF2-40B4-BE49-F238E27FC236}">
                <a16:creationId xmlns:a16="http://schemas.microsoft.com/office/drawing/2014/main" id="{1B4349A9-9F74-7A0A-47E1-C2C834F05417}"/>
              </a:ext>
            </a:extLst>
          </p:cNvPr>
          <p:cNvSpPr>
            <a:spLocks noGrp="1"/>
          </p:cNvSpPr>
          <p:nvPr>
            <p:ph type="body" sz="quarter" idx="10" hasCustomPrompt="1"/>
          </p:nvPr>
        </p:nvSpPr>
        <p:spPr bwMode="gray">
          <a:xfrm>
            <a:off x="6600056" y="5053568"/>
            <a:ext cx="502370" cy="64800"/>
          </a:xfrm>
          <a:solidFill>
            <a:schemeClr val="tx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38793" y="3032994"/>
            <a:ext cx="5185239" cy="1872132"/>
          </a:xfrm>
          <a:noFill/>
        </p:spPr>
        <p:txBody>
          <a:bodyPr wrap="square" lIns="360000" tIns="360000" rIns="360000" bIns="0" anchor="b" anchorCtr="0">
            <a:noAutofit/>
          </a:bodyPr>
          <a:lstStyle>
            <a:lvl1pPr>
              <a:defRPr sz="5400" baseline="0">
                <a:solidFill>
                  <a:schemeClr val="tx1"/>
                </a:solidFill>
                <a:latin typeface="Draeger Pangea Medium" panose="020B0604000000000000" pitchFamily="34" charset="0"/>
                <a:ea typeface="Draeger Pangea Medium" panose="020B0604000000000000" pitchFamily="34" charset="0"/>
              </a:defRPr>
            </a:lvl1pPr>
          </a:lstStyle>
          <a:p>
            <a:r>
              <a:rPr lang="en-US" noProof="0" dirty="0" err="1"/>
              <a:t>Título</a:t>
            </a:r>
            <a:r>
              <a:rPr lang="en-US" noProof="0" dirty="0"/>
              <a:t> de</a:t>
            </a:r>
            <a:br>
              <a:rPr lang="en-US" noProof="0" dirty="0"/>
            </a:br>
            <a:r>
              <a:rPr lang="en-US" noProof="0" dirty="0" err="1"/>
              <a:t>presentación</a:t>
            </a:r>
            <a:endParaRPr lang="en-US" noProof="0" dirty="0"/>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608000" cy="287808"/>
          </a:xfrm>
        </p:spPr>
        <p:txBody>
          <a:bodyPr/>
          <a:lstStyle>
            <a:lvl1pPr marL="0" indent="0">
              <a:buFont typeface="Arial" panose="020B0604020202020204" pitchFamily="34" charset="0"/>
              <a:buNone/>
              <a:defRPr sz="1800" baseline="0">
                <a:solidFill>
                  <a:schemeClr val="tx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Datum, Ort</a:t>
            </a:r>
          </a:p>
        </p:txBody>
      </p:sp>
      <p:grpSp>
        <p:nvGrpSpPr>
          <p:cNvPr id="31" name="Gruppieren 30">
            <a:extLst>
              <a:ext uri="{FF2B5EF4-FFF2-40B4-BE49-F238E27FC236}">
                <a16:creationId xmlns:a16="http://schemas.microsoft.com/office/drawing/2014/main" id="{C7DF6E5A-4141-1A22-593A-56E4C4C50EA4}"/>
              </a:ext>
            </a:extLst>
          </p:cNvPr>
          <p:cNvGrpSpPr/>
          <p:nvPr/>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22702776-8CFF-33D8-DD8C-1B7376B61C58}"/>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9F82F46E-44CF-9CCD-30CB-CA84214DE02E}"/>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A624ADE8-FCF7-1E59-54EF-C4F79CA362E0}"/>
                </a:ext>
              </a:extLst>
            </p:cNvPr>
            <p:cNvGrpSpPr/>
            <p:nvPr/>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91C9ABB4-EB7D-384F-32AE-872F276196DF}"/>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47903D47-1B6D-1633-EA9A-671545675857}"/>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218027C9-6F60-8323-80D0-C838D64A22A2}"/>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DE40DAD7-7F43-3823-F3E7-879FF0A8F904}"/>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96F60CD3-0402-5DE4-0C2A-D399348CE7DF}"/>
                </a:ext>
              </a:extLst>
            </p:cNvPr>
            <p:cNvGrpSpPr/>
            <p:nvPr/>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5AEF655B-B003-31F0-0131-E1BAE74CE113}"/>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32614815-C2EF-38D2-BBB9-3DCD967CF455}"/>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FE572C0D-EB55-C78E-5494-F543469DB430}"/>
                </a:ext>
              </a:extLst>
            </p:cNvPr>
            <p:cNvGrpSpPr/>
            <p:nvPr/>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2ADB3ACE-4737-FA31-1141-FCA45ACB3D9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06A7BB79-F2A1-9B50-0C73-2B3A97A87106}"/>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10" name="Imagen 9" descr="Logotipo&#10;&#10;Descripción generada automáticamente con confianza media">
            <a:extLst>
              <a:ext uri="{FF2B5EF4-FFF2-40B4-BE49-F238E27FC236}">
                <a16:creationId xmlns:a16="http://schemas.microsoft.com/office/drawing/2014/main" id="{89C34839-41FA-19AF-B824-2377F44AFA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94018" y="3284984"/>
            <a:ext cx="892885" cy="734730"/>
          </a:xfrm>
          <a:prstGeom prst="rect">
            <a:avLst/>
          </a:prstGeom>
        </p:spPr>
      </p:pic>
    </p:spTree>
    <p:extLst>
      <p:ext uri="{BB962C8B-B14F-4D97-AF65-F5344CB8AC3E}">
        <p14:creationId xmlns:p14="http://schemas.microsoft.com/office/powerpoint/2010/main" val="127840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3">
                                            <p:bg/>
                                          </p:spTgt>
                                        </p:tgtEl>
                                        <p:attrNameLst>
                                          <p:attrName>style.visibility</p:attrName>
                                        </p:attrNameLst>
                                      </p:cBhvr>
                                      <p:to>
                                        <p:strVal val="visible"/>
                                      </p:to>
                                    </p:set>
                                    <p:animEffect transition="in" filter="fade">
                                      <p:cBhvr>
                                        <p:cTn id="23" dur="1000"/>
                                        <p:tgtEl>
                                          <p:spTgt spid="3">
                                            <p:bg/>
                                          </p:spTgt>
                                        </p:tgtEl>
                                      </p:cBhvr>
                                    </p:animEffect>
                                    <p:anim calcmode="lin" valueType="num">
                                      <p:cBhvr>
                                        <p:cTn id="24" dur="1000" fill="hold"/>
                                        <p:tgtEl>
                                          <p:spTgt spid="3">
                                            <p:bg/>
                                          </p:spTgt>
                                        </p:tgtEl>
                                        <p:attrNameLst>
                                          <p:attrName>ppt_x</p:attrName>
                                        </p:attrNameLst>
                                      </p:cBhvr>
                                      <p:tavLst>
                                        <p:tav tm="0">
                                          <p:val>
                                            <p:strVal val="#ppt_x"/>
                                          </p:val>
                                        </p:tav>
                                        <p:tav tm="100000">
                                          <p:val>
                                            <p:strVal val="#ppt_x"/>
                                          </p:val>
                                        </p:tav>
                                      </p:tavLst>
                                    </p:anim>
                                    <p:anim calcmode="lin" valueType="num">
                                      <p:cBhvr>
                                        <p:cTn id="25" dur="1000" fill="hold"/>
                                        <p:tgtEl>
                                          <p:spTgt spid="3">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3" grpId="0" build="p" animBg="1">
        <p:tmplLst>
          <p:tmpl>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2" grpId="0"/>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Portada-Azul-Mexico20años">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7" name="Textplatzhalter 26">
            <a:extLst>
              <a:ext uri="{FF2B5EF4-FFF2-40B4-BE49-F238E27FC236}">
                <a16:creationId xmlns:a16="http://schemas.microsoft.com/office/drawing/2014/main" id="{88B5B347-08AE-EC41-FE83-6E3FAAD570DE}"/>
              </a:ext>
            </a:extLst>
          </p:cNvPr>
          <p:cNvSpPr>
            <a:spLocks noGrp="1"/>
          </p:cNvSpPr>
          <p:nvPr>
            <p:ph type="body" sz="quarter" idx="17" hasCustomPrompt="1"/>
          </p:nvPr>
        </p:nvSpPr>
        <p:spPr bwMode="gray">
          <a:xfrm>
            <a:off x="6239370" y="3032994"/>
            <a:ext cx="5185222" cy="3204318"/>
          </a:xfrm>
          <a:solidFill>
            <a:schemeClr val="tx1"/>
          </a:solidFill>
          <a:ln>
            <a:solidFill>
              <a:schemeClr val="tx1">
                <a:alpha val="0"/>
              </a:schemeClr>
            </a:solidFill>
          </a:ln>
        </p:spPr>
        <p:txBody>
          <a:bodyPr/>
          <a:lstStyle>
            <a:lvl1pPr>
              <a:defRPr sz="100">
                <a:solidFill>
                  <a:schemeClr val="tx1"/>
                </a:solidFill>
              </a:defRPr>
            </a:lvl1pPr>
          </a:lstStyle>
          <a:p>
            <a:pPr lvl="0"/>
            <a:r>
              <a:rPr lang="en-US" dirty="0"/>
              <a:t>.</a:t>
            </a:r>
          </a:p>
        </p:txBody>
      </p:sp>
      <p:sp>
        <p:nvSpPr>
          <p:cNvPr id="4" name="Geviertstrich als Form im Textplatzhalter - weiß">
            <a:extLst>
              <a:ext uri="{FF2B5EF4-FFF2-40B4-BE49-F238E27FC236}">
                <a16:creationId xmlns:a16="http://schemas.microsoft.com/office/drawing/2014/main" id="{56E073D3-069F-92A8-E94D-C37F39A5EB23}"/>
              </a:ext>
            </a:extLst>
          </p:cNvPr>
          <p:cNvSpPr>
            <a:spLocks noGrp="1"/>
          </p:cNvSpPr>
          <p:nvPr>
            <p:ph type="body" sz="quarter" idx="10" hasCustomPrompt="1"/>
          </p:nvPr>
        </p:nvSpPr>
        <p:spPr bwMode="gray">
          <a:xfrm>
            <a:off x="6600056" y="5053568"/>
            <a:ext cx="502370" cy="64800"/>
          </a:xfrm>
          <a:solidFill>
            <a:schemeClr val="bg1"/>
          </a:solidFill>
          <a:ln>
            <a:solidFill>
              <a:schemeClr val="bg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2" name="Titel 1"/>
          <p:cNvSpPr>
            <a:spLocks noGrp="1"/>
          </p:cNvSpPr>
          <p:nvPr>
            <p:ph type="ctrTitle" hasCustomPrompt="1"/>
          </p:nvPr>
        </p:nvSpPr>
        <p:spPr bwMode="gray">
          <a:xfrm>
            <a:off x="6240016" y="3032995"/>
            <a:ext cx="5185222" cy="1872000"/>
          </a:xfrm>
          <a:noFill/>
          <a:ln>
            <a:noFill/>
          </a:ln>
        </p:spPr>
        <p:txBody>
          <a:bodyPr wrap="square" lIns="360000" tIns="360000" rIns="360000" bIns="0" anchor="b" anchorCtr="0">
            <a:noAutofit/>
          </a:bodyPr>
          <a:lstStyle>
            <a:lvl1pPr>
              <a:defRPr sz="5400">
                <a:solidFill>
                  <a:schemeClr val="bg1"/>
                </a:solidFill>
                <a:latin typeface="Draeger Pangea Medium" panose="020B0604000000000000" pitchFamily="34" charset="0"/>
                <a:ea typeface="Draeger Pangea Medium" panose="020B0604000000000000" pitchFamily="34" charset="0"/>
              </a:defRPr>
            </a:lvl1pPr>
          </a:lstStyle>
          <a:p>
            <a:r>
              <a:rPr lang="en-US" noProof="0" dirty="0" err="1"/>
              <a:t>Titulo</a:t>
            </a:r>
            <a:r>
              <a:rPr lang="en-US" noProof="0" dirty="0"/>
              <a:t> de</a:t>
            </a:r>
            <a:br>
              <a:rPr lang="en-US" noProof="0" dirty="0"/>
            </a:br>
            <a:r>
              <a:rPr lang="en-US" noProof="0" dirty="0" err="1"/>
              <a:t>presentación</a:t>
            </a:r>
            <a:endParaRPr lang="en-US" noProof="0" dirty="0"/>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600056" y="5517456"/>
            <a:ext cx="4536000" cy="287808"/>
          </a:xfrm>
        </p:spPr>
        <p:txBody>
          <a:bodyPr/>
          <a:lstStyle>
            <a:lvl1pPr marL="0" indent="0">
              <a:buFont typeface="Arial" panose="020B0604020202020204" pitchFamily="34" charset="0"/>
              <a:buNone/>
              <a:defRPr sz="1800">
                <a:solidFill>
                  <a:schemeClr val="bg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err="1"/>
              <a:t>Fecha</a:t>
            </a:r>
            <a:endParaRPr lang="en-US" noProof="0" dirty="0"/>
          </a:p>
        </p:txBody>
      </p:sp>
      <p:grpSp>
        <p:nvGrpSpPr>
          <p:cNvPr id="38" name="Gruppieren 37">
            <a:extLst>
              <a:ext uri="{FF2B5EF4-FFF2-40B4-BE49-F238E27FC236}">
                <a16:creationId xmlns:a16="http://schemas.microsoft.com/office/drawing/2014/main" id="{A279268A-6758-90C8-1A39-952578261B78}"/>
              </a:ext>
            </a:extLst>
          </p:cNvPr>
          <p:cNvGrpSpPr/>
          <p:nvPr/>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9229A407-286C-413B-6F94-4A77165E35FD}"/>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55B7943D-1037-5BF0-8606-8B98139F4534}"/>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81046560-A43E-9F4A-802A-109A71B8A977}"/>
                </a:ext>
              </a:extLst>
            </p:cNvPr>
            <p:cNvGrpSpPr/>
            <p:nvPr/>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7BFDBC46-0696-0EE0-67A3-F66310C99F37}"/>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598B3493-3E35-1928-07DC-3745E9894D40}"/>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5F535125-75E7-8C7C-0427-8C4FE5CE5BF7}"/>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BAF5BD33-DFD2-9B61-3E2A-3BC9BE239F1B}"/>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9CC87496-C265-2C80-916E-F39C4B7031BC}"/>
                </a:ext>
              </a:extLst>
            </p:cNvPr>
            <p:cNvGrpSpPr/>
            <p:nvPr/>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0B9CA7B1-0F39-9124-5C7D-0CD5226D075D}"/>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E378CD59-C65D-3E56-C992-F5FBC31A1B2E}"/>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9B7C19DB-04BC-6794-9B46-8B92F3E3D5C5}"/>
                </a:ext>
              </a:extLst>
            </p:cNvPr>
            <p:cNvGrpSpPr/>
            <p:nvPr/>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2037E403-0FF3-829B-DA78-33F50388052D}"/>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455A702C-3304-C5D5-EA47-95F4182AC423}"/>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3" name="Imagen 2" descr="Logotipo&#10;&#10;Descripción generada automáticamente">
            <a:extLst>
              <a:ext uri="{FF2B5EF4-FFF2-40B4-BE49-F238E27FC236}">
                <a16:creationId xmlns:a16="http://schemas.microsoft.com/office/drawing/2014/main" id="{1359681A-FB1E-03B6-80AA-279A67B3A3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72464" y="3283445"/>
            <a:ext cx="891866" cy="745951"/>
          </a:xfrm>
          <a:prstGeom prst="rect">
            <a:avLst/>
          </a:prstGeom>
        </p:spPr>
      </p:pic>
    </p:spTree>
    <p:extLst>
      <p:ext uri="{BB962C8B-B14F-4D97-AF65-F5344CB8AC3E}">
        <p14:creationId xmlns:p14="http://schemas.microsoft.com/office/powerpoint/2010/main" val="231407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100000">
                                          <p:val>
                                            <p:strVal val="#ppt_x"/>
                                          </p:val>
                                        </p:tav>
                                      </p:tavLst>
                                    </p:anim>
                                    <p:anim calcmode="lin" valueType="num">
                                      <p:cBhvr>
                                        <p:cTn id="8" dur="1000" fill="hold"/>
                                        <p:tgtEl>
                                          <p:spTgt spid="7"/>
                                        </p:tgtEl>
                                        <p:attrNameLst>
                                          <p:attrName>ppt_y</p:attrName>
                                        </p:attrNameLst>
                                      </p:cBhvr>
                                      <p:tavLst>
                                        <p:tav tm="0">
                                          <p:val>
                                            <p:strVal val="#ppt_y+#ppt_h/2"/>
                                          </p:val>
                                        </p:tav>
                                        <p:tav tm="100000">
                                          <p:val>
                                            <p:strVal val="#ppt_y"/>
                                          </p:val>
                                        </p:tav>
                                      </p:tavLst>
                                    </p:anim>
                                    <p:anim calcmode="lin" valueType="num">
                                      <p:cBhvr>
                                        <p:cTn id="9" dur="1000" fill="hold"/>
                                        <p:tgtEl>
                                          <p:spTgt spid="7"/>
                                        </p:tgtEl>
                                        <p:attrNameLst>
                                          <p:attrName>ppt_w</p:attrName>
                                        </p:attrNameLst>
                                      </p:cBhvr>
                                      <p:tavLst>
                                        <p:tav tm="0">
                                          <p:val>
                                            <p:strVal val="#ppt_w"/>
                                          </p:val>
                                        </p:tav>
                                        <p:tav tm="100000">
                                          <p:val>
                                            <p:strVal val="#ppt_w"/>
                                          </p:val>
                                        </p:tav>
                                      </p:tavLst>
                                    </p:anim>
                                    <p:anim calcmode="lin" valueType="num">
                                      <p:cBhvr>
                                        <p:cTn id="10" dur="1000" fill="hold"/>
                                        <p:tgtEl>
                                          <p:spTgt spid="7"/>
                                        </p:tgtEl>
                                        <p:attrNameLst>
                                          <p:attrName>ppt_h</p:attrName>
                                        </p:attrNameLst>
                                      </p:cBhvr>
                                      <p:tavLst>
                                        <p:tav tm="0">
                                          <p:val>
                                            <p:fltVal val="0"/>
                                          </p:val>
                                        </p:tav>
                                        <p:tav tm="100000">
                                          <p:val>
                                            <p:strVal val="#ppt_h"/>
                                          </p:val>
                                        </p:tav>
                                      </p:tavLst>
                                    </p:anim>
                                  </p:childTnLst>
                                </p:cTn>
                              </p:par>
                              <p:par>
                                <p:cTn id="11" presetID="42" presetClass="entr" presetSubtype="0" fill="hold" grpId="0" nodeType="withEffect">
                                  <p:stCondLst>
                                    <p:cond delay="5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4">
                                            <p:bg/>
                                          </p:spTgt>
                                        </p:tgtEl>
                                        <p:attrNameLst>
                                          <p:attrName>style.visibility</p:attrName>
                                        </p:attrNameLst>
                                      </p:cBhvr>
                                      <p:to>
                                        <p:strVal val="visible"/>
                                      </p:to>
                                    </p:set>
                                    <p:animEffect transition="in" filter="fade">
                                      <p:cBhvr>
                                        <p:cTn id="23" dur="1000"/>
                                        <p:tgtEl>
                                          <p:spTgt spid="4">
                                            <p:bg/>
                                          </p:spTgt>
                                        </p:tgtEl>
                                      </p:cBhvr>
                                    </p:animEffect>
                                    <p:anim calcmode="lin" valueType="num">
                                      <p:cBhvr>
                                        <p:cTn id="24" dur="1000" fill="hold"/>
                                        <p:tgtEl>
                                          <p:spTgt spid="4">
                                            <p:bg/>
                                          </p:spTgt>
                                        </p:tgtEl>
                                        <p:attrNameLst>
                                          <p:attrName>ppt_x</p:attrName>
                                        </p:attrNameLst>
                                      </p:cBhvr>
                                      <p:tavLst>
                                        <p:tav tm="0">
                                          <p:val>
                                            <p:strVal val="#ppt_x"/>
                                          </p:val>
                                        </p:tav>
                                        <p:tav tm="100000">
                                          <p:val>
                                            <p:strVal val="#ppt_x"/>
                                          </p:val>
                                        </p:tav>
                                      </p:tavLst>
                                    </p:anim>
                                    <p:anim calcmode="lin" valueType="num">
                                      <p:cBhvr>
                                        <p:cTn id="25" dur="1000" fill="hold"/>
                                        <p:tgtEl>
                                          <p:spTgt spid="4">
                                            <p:bg/>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17"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ppt_h/2"/>
                          </p:val>
                        </p:tav>
                        <p:tav tm="100000">
                          <p:val>
                            <p:strVal val="#ppt_y"/>
                          </p:val>
                        </p:tav>
                      </p:tavLst>
                    </p:anim>
                    <p:anim calcmode="lin" valueType="num">
                      <p:cBhvr>
                        <p:cTn dur="1000" fill="hold"/>
                        <p:tgtEl>
                          <p:spTgt spid="7"/>
                        </p:tgtEl>
                        <p:attrNameLst>
                          <p:attrName>ppt_w</p:attrName>
                        </p:attrNameLst>
                      </p:cBhvr>
                      <p:tavLst>
                        <p:tav tm="0">
                          <p:val>
                            <p:strVal val="#ppt_w"/>
                          </p:val>
                        </p:tav>
                        <p:tav tm="100000">
                          <p:val>
                            <p:strVal val="#ppt_w"/>
                          </p:val>
                        </p:tav>
                      </p:tavLst>
                    </p:anim>
                    <p:anim calcmode="lin" valueType="num">
                      <p:cBhvr>
                        <p:cTn dur="1000" fill="hold"/>
                        <p:tgtEl>
                          <p:spTgt spid="7"/>
                        </p:tgtEl>
                        <p:attrNameLst>
                          <p:attrName>ppt_h</p:attrName>
                        </p:attrNameLst>
                      </p:cBhvr>
                      <p:tavLst>
                        <p:tav tm="0">
                          <p:val>
                            <p:fltVal val="0"/>
                          </p:val>
                        </p:tav>
                        <p:tav tm="100000">
                          <p:val>
                            <p:strVal val="#ppt_h"/>
                          </p:val>
                        </p:tav>
                      </p:tavLst>
                    </p:anim>
                  </p:childTnLst>
                </p:cTn>
              </p:par>
            </p:tnLst>
          </p:tmpl>
        </p:tmplLst>
      </p:bldP>
      <p:bldP spid="4" grpId="0" uiExpand="1" build="p" animBg="1">
        <p:tmplLst>
          <p:tmpl>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 lvl="1">
            <p:tnLst>
              <p:par>
                <p:cTn presetID="42"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P spid="2" grpId="0" animBg="1"/>
      <p:bldP spid="5" grpId="0" build="p">
        <p:tmplLst>
          <p:tmpl lvl="1">
            <p:tnLst>
              <p:par>
                <p:cTn presetID="42"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ppt_x</p:attrName>
                        </p:attrNameLst>
                      </p:cBhvr>
                      <p:tavLst>
                        <p:tav tm="0">
                          <p:val>
                            <p:strVal val="#ppt_x"/>
                          </p:val>
                        </p:tav>
                        <p:tav tm="100000">
                          <p:val>
                            <p:strVal val="#ppt_x"/>
                          </p:val>
                        </p:tav>
                      </p:tavLst>
                    </p:anim>
                    <p:anim calcmode="lin" valueType="num">
                      <p:cBhvr>
                        <p:cTn dur="1000" fill="hold"/>
                        <p:tgtEl>
                          <p:spTgt spid="5"/>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9_Diseño personalizado">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9D494402-D993-6461-53C3-9537B400EB30}"/>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FA9E5DBF-CC09-10D5-D880-1E1DC8836674}"/>
              </a:ext>
            </a:extLst>
          </p:cNvPr>
          <p:cNvSpPr>
            <a:spLocks noGrp="1"/>
          </p:cNvSpPr>
          <p:nvPr>
            <p:ph type="ftr" sz="quarter" idx="11"/>
          </p:nvPr>
        </p:nvSpPr>
        <p:spPr/>
        <p:txBody>
          <a:bodyPr/>
          <a:lstStyle/>
          <a:p>
            <a:endParaRPr lang="es-MX"/>
          </a:p>
        </p:txBody>
      </p:sp>
      <p:sp>
        <p:nvSpPr>
          <p:cNvPr id="5" name="Bildplatzhalter 3">
            <a:extLst>
              <a:ext uri="{FF2B5EF4-FFF2-40B4-BE49-F238E27FC236}">
                <a16:creationId xmlns:a16="http://schemas.microsoft.com/office/drawing/2014/main" id="{32EC0D70-26C5-63BA-3CF3-A8B692D90189}"/>
              </a:ext>
            </a:extLst>
          </p:cNvPr>
          <p:cNvSpPr>
            <a:spLocks noGrp="1"/>
          </p:cNvSpPr>
          <p:nvPr>
            <p:ph type="pic" sz="quarter" idx="13" hasCustomPrompt="1"/>
          </p:nvPr>
        </p:nvSpPr>
        <p:spPr bwMode="gray">
          <a:xfrm>
            <a:off x="0" y="0"/>
            <a:ext cx="12191999" cy="6858000"/>
          </a:xfrm>
          <a:solidFill>
            <a:schemeClr val="accent3"/>
          </a:solidFill>
        </p:spPr>
        <p:txBody>
          <a:bodyPr bIns="1440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Tree>
    <p:extLst>
      <p:ext uri="{BB962C8B-B14F-4D97-AF65-F5344CB8AC3E}">
        <p14:creationId xmlns:p14="http://schemas.microsoft.com/office/powerpoint/2010/main" val="2806497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1_Diseño-Mexico20años">
    <p:spTree>
      <p:nvGrpSpPr>
        <p:cNvPr id="1" name=""/>
        <p:cNvGrpSpPr/>
        <p:nvPr/>
      </p:nvGrpSpPr>
      <p:grpSpPr>
        <a:xfrm>
          <a:off x="0" y="0"/>
          <a:ext cx="0" cy="0"/>
          <a:chOff x="0" y="0"/>
          <a:chExt cx="0" cy="0"/>
        </a:xfrm>
      </p:grpSpPr>
      <p:sp>
        <p:nvSpPr>
          <p:cNvPr id="19" name="Bildplatzhalter 3">
            <a:extLst>
              <a:ext uri="{FF2B5EF4-FFF2-40B4-BE49-F238E27FC236}">
                <a16:creationId xmlns:a16="http://schemas.microsoft.com/office/drawing/2014/main" id="{2D32482D-BDF3-4CE7-BED2-F23547CE9048}"/>
              </a:ext>
            </a:extLst>
          </p:cNvPr>
          <p:cNvSpPr>
            <a:spLocks noGrp="1"/>
          </p:cNvSpPr>
          <p:nvPr>
            <p:ph type="pic" sz="quarter" idx="18" hasCustomPrompt="1"/>
          </p:nvPr>
        </p:nvSpPr>
        <p:spPr bwMode="gray">
          <a:xfrm>
            <a:off x="3359696" y="2636912"/>
            <a:ext cx="2844000" cy="1728000"/>
          </a:xfrm>
          <a:solidFill>
            <a:schemeClr val="accent3"/>
          </a:solidFill>
          <a:ln w="25400" cap="sq">
            <a:noFill/>
            <a:miter lim="800000"/>
          </a:ln>
        </p:spPr>
        <p:txBody>
          <a:bodyPr bIns="576000" anchor="ctr"/>
          <a:lstStyle>
            <a:lvl1pPr marL="0" indent="0" algn="ctr">
              <a:lnSpc>
                <a:spcPct val="120000"/>
              </a:lnSpc>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20" name="Bildplatzhalter 3">
            <a:extLst>
              <a:ext uri="{FF2B5EF4-FFF2-40B4-BE49-F238E27FC236}">
                <a16:creationId xmlns:a16="http://schemas.microsoft.com/office/drawing/2014/main" id="{B93112B3-DF5F-49E4-B01E-6CAF305262E0}"/>
              </a:ext>
            </a:extLst>
          </p:cNvPr>
          <p:cNvSpPr>
            <a:spLocks noGrp="1"/>
          </p:cNvSpPr>
          <p:nvPr>
            <p:ph type="pic" sz="quarter" idx="19" hasCustomPrompt="1"/>
          </p:nvPr>
        </p:nvSpPr>
        <p:spPr bwMode="gray">
          <a:xfrm>
            <a:off x="6240296" y="3105156"/>
            <a:ext cx="2520000" cy="172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13" name="Bildplatzhalter 3">
            <a:extLst>
              <a:ext uri="{FF2B5EF4-FFF2-40B4-BE49-F238E27FC236}">
                <a16:creationId xmlns:a16="http://schemas.microsoft.com/office/drawing/2014/main" id="{90CE10F3-1924-44CF-BEA8-F88000E97656}"/>
              </a:ext>
            </a:extLst>
          </p:cNvPr>
          <p:cNvSpPr>
            <a:spLocks noGrp="1"/>
          </p:cNvSpPr>
          <p:nvPr>
            <p:ph type="pic" sz="quarter" idx="13" hasCustomPrompt="1"/>
          </p:nvPr>
        </p:nvSpPr>
        <p:spPr bwMode="gray">
          <a:xfrm>
            <a:off x="6240592" y="620688"/>
            <a:ext cx="5184000" cy="24480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2" name="Titel 1">
            <a:extLst>
              <a:ext uri="{FF2B5EF4-FFF2-40B4-BE49-F238E27FC236}">
                <a16:creationId xmlns:a16="http://schemas.microsoft.com/office/drawing/2014/main" id="{41CEB352-6B3F-444B-98DA-C3CADBD2BDD1}"/>
              </a:ext>
            </a:extLst>
          </p:cNvPr>
          <p:cNvSpPr>
            <a:spLocks noGrp="1"/>
          </p:cNvSpPr>
          <p:nvPr>
            <p:ph type="title"/>
          </p:nvPr>
        </p:nvSpPr>
        <p:spPr bwMode="gray">
          <a:xfrm>
            <a:off x="695400" y="620712"/>
            <a:ext cx="5328287" cy="1044000"/>
          </a:xfrm>
        </p:spPr>
        <p:txBody>
          <a:bodyPr anchor="b"/>
          <a:lstStyle>
            <a:lvl1pPr>
              <a:lnSpc>
                <a:spcPct val="90000"/>
              </a:lnSpc>
              <a:defRPr sz="3400">
                <a:latin typeface="Draeger Pangea Medium" panose="020B0604000000000000" pitchFamily="34" charset="0"/>
                <a:ea typeface="Draeger Pangea Medium" panose="020B0604000000000000" pitchFamily="34" charset="0"/>
              </a:defRPr>
            </a:lvl1pPr>
          </a:lstStyle>
          <a:p>
            <a:r>
              <a:rPr lang="es-ES" noProof="0"/>
              <a:t>Haga clic para modificar el estilo de título del patrón</a:t>
            </a:r>
            <a:endParaRPr lang="en-US" noProof="0" dirty="0"/>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p>
            <a:fld id="{ACFF4A64-5D76-43D6-9FAF-F5C0FA18DA85}" type="slidenum">
              <a:rPr lang="es-MX" smtClean="0"/>
              <a:t>‹#›</a:t>
            </a:fld>
            <a:endParaRPr lang="es-MX"/>
          </a:p>
        </p:txBody>
      </p:sp>
      <p:sp>
        <p:nvSpPr>
          <p:cNvPr id="15" name="Textplatzhalter 14">
            <a:extLst>
              <a:ext uri="{FF2B5EF4-FFF2-40B4-BE49-F238E27FC236}">
                <a16:creationId xmlns:a16="http://schemas.microsoft.com/office/drawing/2014/main" id="{6F54AD5C-A3F7-4D7C-A8A6-9A6BF2DAF09D}"/>
              </a:ext>
            </a:extLst>
          </p:cNvPr>
          <p:cNvSpPr>
            <a:spLocks noGrp="1"/>
          </p:cNvSpPr>
          <p:nvPr>
            <p:ph type="body" sz="quarter" idx="14" hasCustomPrompt="1"/>
          </p:nvPr>
        </p:nvSpPr>
        <p:spPr bwMode="gray">
          <a:xfrm>
            <a:off x="694482" y="2636912"/>
            <a:ext cx="2520910" cy="288925"/>
          </a:xfrm>
        </p:spPr>
        <p:txBody>
          <a:bodyPr anchor="b"/>
          <a:lstStyle>
            <a:lvl1pPr marL="0" indent="0" algn="r">
              <a:lnSpc>
                <a:spcPct val="90000"/>
              </a:lnSpc>
              <a:buFont typeface="Arial" panose="020B0604020202020204" pitchFamily="34" charset="0"/>
              <a:buNone/>
              <a:defRPr>
                <a:solidFill>
                  <a:schemeClr val="tx1"/>
                </a:solidFill>
                <a:latin typeface="+mj-lt"/>
              </a:defRPr>
            </a:lvl1pPr>
            <a:lvl2pPr marL="0" indent="0" algn="r">
              <a:buFont typeface="Arial" panose="020B0604020202020204" pitchFamily="34" charset="0"/>
              <a:buNone/>
              <a:defRPr>
                <a:solidFill>
                  <a:schemeClr val="accent1"/>
                </a:solidFill>
                <a:latin typeface="+mj-lt"/>
              </a:defRPr>
            </a:lvl2pPr>
            <a:lvl3pPr marL="0" indent="0" algn="r">
              <a:buNone/>
              <a:defRPr>
                <a:solidFill>
                  <a:schemeClr val="accent1"/>
                </a:solidFill>
                <a:latin typeface="+mj-lt"/>
              </a:defRPr>
            </a:lvl3pPr>
            <a:lvl4pPr marL="0" indent="0" algn="r">
              <a:buNone/>
              <a:defRPr>
                <a:solidFill>
                  <a:schemeClr val="accent1"/>
                </a:solidFill>
                <a:latin typeface="+mj-lt"/>
              </a:defRPr>
            </a:lvl4pPr>
            <a:lvl5pPr marL="0" indent="0" algn="r">
              <a:buNone/>
              <a:defRPr>
                <a:solidFill>
                  <a:schemeClr val="accent1"/>
                </a:solidFill>
                <a:latin typeface="+mj-lt"/>
              </a:defRPr>
            </a:lvl5pPr>
            <a:lvl6pPr marL="0" indent="0" algn="r">
              <a:buNone/>
              <a:defRPr>
                <a:solidFill>
                  <a:schemeClr val="accent1"/>
                </a:solidFill>
                <a:latin typeface="+mj-lt"/>
              </a:defRPr>
            </a:lvl6pPr>
            <a:lvl7pPr marL="0" indent="0" algn="r">
              <a:buNone/>
              <a:defRPr>
                <a:solidFill>
                  <a:schemeClr val="accent1"/>
                </a:solidFill>
                <a:latin typeface="+mj-lt"/>
              </a:defRPr>
            </a:lvl7pPr>
            <a:lvl8pPr marL="0" indent="0" algn="r">
              <a:buNone/>
              <a:defRPr>
                <a:solidFill>
                  <a:schemeClr val="accent1"/>
                </a:solidFill>
                <a:latin typeface="+mj-lt"/>
              </a:defRPr>
            </a:lvl8pPr>
            <a:lvl9pPr marL="0" indent="0" algn="r">
              <a:buNone/>
              <a:defRPr>
                <a:solidFill>
                  <a:schemeClr val="accent1"/>
                </a:solidFill>
                <a:latin typeface="+mj-lt"/>
              </a:defRPr>
            </a:lvl9pPr>
          </a:lstStyle>
          <a:p>
            <a:pPr lvl="0"/>
            <a:r>
              <a:rPr lang="en-US" noProof="0"/>
              <a:t>Punkt 01</a:t>
            </a:r>
            <a:endParaRPr lang="en-US" noProof="0" dirty="0"/>
          </a:p>
        </p:txBody>
      </p:sp>
      <p:sp>
        <p:nvSpPr>
          <p:cNvPr id="16" name="Textplatzhalter 14">
            <a:extLst>
              <a:ext uri="{FF2B5EF4-FFF2-40B4-BE49-F238E27FC236}">
                <a16:creationId xmlns:a16="http://schemas.microsoft.com/office/drawing/2014/main" id="{A40819FF-4342-45E9-80A4-13D442D4E14D}"/>
              </a:ext>
            </a:extLst>
          </p:cNvPr>
          <p:cNvSpPr>
            <a:spLocks noGrp="1"/>
          </p:cNvSpPr>
          <p:nvPr>
            <p:ph type="body" sz="quarter" idx="15" hasCustomPrompt="1"/>
          </p:nvPr>
        </p:nvSpPr>
        <p:spPr bwMode="gray">
          <a:xfrm>
            <a:off x="3359696" y="4436307"/>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a:t>Punkt 02</a:t>
            </a:r>
            <a:endParaRPr lang="en-US" noProof="0" dirty="0"/>
          </a:p>
        </p:txBody>
      </p:sp>
      <p:sp>
        <p:nvSpPr>
          <p:cNvPr id="17" name="Textplatzhalter 14">
            <a:extLst>
              <a:ext uri="{FF2B5EF4-FFF2-40B4-BE49-F238E27FC236}">
                <a16:creationId xmlns:a16="http://schemas.microsoft.com/office/drawing/2014/main" id="{76A0062F-C967-4CA1-AB1A-BB0244BE18F5}"/>
              </a:ext>
            </a:extLst>
          </p:cNvPr>
          <p:cNvSpPr>
            <a:spLocks noGrp="1"/>
          </p:cNvSpPr>
          <p:nvPr>
            <p:ph type="body" sz="quarter" idx="16" hasCustomPrompt="1"/>
          </p:nvPr>
        </p:nvSpPr>
        <p:spPr bwMode="gray">
          <a:xfrm>
            <a:off x="6240296" y="4868355"/>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a:t>Punkt 03</a:t>
            </a:r>
            <a:endParaRPr lang="en-US" noProof="0" dirty="0"/>
          </a:p>
        </p:txBody>
      </p:sp>
      <p:sp>
        <p:nvSpPr>
          <p:cNvPr id="18" name="Textplatzhalter 14">
            <a:extLst>
              <a:ext uri="{FF2B5EF4-FFF2-40B4-BE49-F238E27FC236}">
                <a16:creationId xmlns:a16="http://schemas.microsoft.com/office/drawing/2014/main" id="{8523EC68-8987-4E7F-81E5-BA1A24CF744F}"/>
              </a:ext>
            </a:extLst>
          </p:cNvPr>
          <p:cNvSpPr>
            <a:spLocks noGrp="1"/>
          </p:cNvSpPr>
          <p:nvPr>
            <p:ph type="body" sz="quarter" idx="17" hasCustomPrompt="1"/>
          </p:nvPr>
        </p:nvSpPr>
        <p:spPr bwMode="gray">
          <a:xfrm>
            <a:off x="8903962" y="3104964"/>
            <a:ext cx="2520000" cy="288925"/>
          </a:xfrm>
        </p:spPr>
        <p:txBody>
          <a:bodyPr anchor="b"/>
          <a:lstStyle>
            <a:lvl1pPr marL="0" indent="0" algn="l">
              <a:lnSpc>
                <a:spcPct val="90000"/>
              </a:lnSpc>
              <a:buFont typeface="Arial" panose="020B0604020202020204" pitchFamily="34" charset="0"/>
              <a:buNone/>
              <a:defRPr>
                <a:solidFill>
                  <a:schemeClr val="tx1"/>
                </a:solidFill>
                <a:latin typeface="+mj-lt"/>
              </a:defRPr>
            </a:lvl1pPr>
            <a:lvl2pPr marL="0" indent="0" algn="l">
              <a:buFont typeface="Arial" panose="020B0604020202020204" pitchFamily="34" charset="0"/>
              <a:buNone/>
              <a:defRPr>
                <a:solidFill>
                  <a:schemeClr val="accent1"/>
                </a:solidFill>
                <a:latin typeface="+mj-lt"/>
              </a:defRPr>
            </a:lvl2pPr>
            <a:lvl3pPr marL="0" indent="0" algn="l">
              <a:buNone/>
              <a:defRPr>
                <a:solidFill>
                  <a:schemeClr val="accent1"/>
                </a:solidFill>
                <a:latin typeface="+mj-lt"/>
              </a:defRPr>
            </a:lvl3pPr>
            <a:lvl4pPr marL="0" indent="0" algn="l">
              <a:buNone/>
              <a:defRPr>
                <a:solidFill>
                  <a:schemeClr val="accent1"/>
                </a:solidFill>
                <a:latin typeface="+mj-lt"/>
              </a:defRPr>
            </a:lvl4pPr>
            <a:lvl5pPr marL="0" indent="0" algn="l">
              <a:buNone/>
              <a:defRPr>
                <a:solidFill>
                  <a:schemeClr val="accent1"/>
                </a:solidFill>
                <a:latin typeface="+mj-lt"/>
              </a:defRPr>
            </a:lvl5pPr>
            <a:lvl6pPr marL="0" indent="0" algn="l">
              <a:buNone/>
              <a:defRPr>
                <a:solidFill>
                  <a:schemeClr val="accent1"/>
                </a:solidFill>
                <a:latin typeface="+mj-lt"/>
              </a:defRPr>
            </a:lvl6pPr>
            <a:lvl7pPr marL="0" indent="0" algn="l">
              <a:buNone/>
              <a:defRPr>
                <a:solidFill>
                  <a:schemeClr val="accent1"/>
                </a:solidFill>
                <a:latin typeface="+mj-lt"/>
              </a:defRPr>
            </a:lvl7pPr>
            <a:lvl8pPr marL="0" indent="0" algn="l">
              <a:buNone/>
              <a:defRPr>
                <a:solidFill>
                  <a:schemeClr val="accent1"/>
                </a:solidFill>
                <a:latin typeface="+mj-lt"/>
              </a:defRPr>
            </a:lvl8pPr>
            <a:lvl9pPr marL="0" indent="0" algn="l">
              <a:buNone/>
              <a:defRPr>
                <a:solidFill>
                  <a:schemeClr val="accent1"/>
                </a:solidFill>
                <a:latin typeface="+mj-lt"/>
              </a:defRPr>
            </a:lvl9pPr>
          </a:lstStyle>
          <a:p>
            <a:pPr lvl="0"/>
            <a:r>
              <a:rPr lang="en-US" noProof="0"/>
              <a:t>Punkt 04</a:t>
            </a:r>
            <a:endParaRPr lang="en-US" noProof="0" dirty="0"/>
          </a:p>
        </p:txBody>
      </p:sp>
      <p:sp>
        <p:nvSpPr>
          <p:cNvPr id="22" name="Textplatzhalter 21">
            <a:extLst>
              <a:ext uri="{FF2B5EF4-FFF2-40B4-BE49-F238E27FC236}">
                <a16:creationId xmlns:a16="http://schemas.microsoft.com/office/drawing/2014/main" id="{948DF261-EF2A-453E-AB94-9D7AB703CCB6}"/>
              </a:ext>
            </a:extLst>
          </p:cNvPr>
          <p:cNvSpPr>
            <a:spLocks noGrp="1"/>
          </p:cNvSpPr>
          <p:nvPr>
            <p:ph type="body" sz="quarter" idx="20" hasCustomPrompt="1"/>
          </p:nvPr>
        </p:nvSpPr>
        <p:spPr bwMode="gray">
          <a:xfrm>
            <a:off x="695400" y="2997120"/>
            <a:ext cx="2520910" cy="792000"/>
          </a:xfrm>
        </p:spPr>
        <p:txBody>
          <a:bodyPr/>
          <a:lstStyle>
            <a:lvl1pPr marL="0" indent="0" algn="r">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gn="r">
              <a:lnSpc>
                <a:spcPct val="90000"/>
              </a:lnSpc>
              <a:buFont typeface="Arial" panose="020B0604020202020204" pitchFamily="34" charset="0"/>
              <a:buNone/>
              <a:defRPr sz="1600">
                <a:latin typeface="+mn-lt"/>
              </a:defRPr>
            </a:lvl2pPr>
            <a:lvl3pPr marL="0" indent="0" algn="r">
              <a:lnSpc>
                <a:spcPct val="90000"/>
              </a:lnSpc>
              <a:buNone/>
              <a:defRPr lang="de-DE" sz="1600" kern="1200" noProof="0" dirty="0" smtClean="0">
                <a:solidFill>
                  <a:schemeClr val="tx1"/>
                </a:solidFill>
                <a:latin typeface="+mn-lt"/>
                <a:ea typeface="+mn-ea"/>
                <a:cs typeface="+mn-cs"/>
              </a:defRPr>
            </a:lvl3pPr>
            <a:lvl4pPr marL="0" indent="0" algn="r">
              <a:lnSpc>
                <a:spcPct val="90000"/>
              </a:lnSpc>
              <a:buNone/>
              <a:defRPr lang="de-DE" sz="1600" kern="1200" noProof="0" dirty="0" smtClean="0">
                <a:solidFill>
                  <a:schemeClr val="tx1"/>
                </a:solidFill>
                <a:latin typeface="+mn-lt"/>
                <a:ea typeface="+mn-ea"/>
                <a:cs typeface="+mn-cs"/>
              </a:defRPr>
            </a:lvl4pPr>
            <a:lvl5pPr marL="0" indent="0" algn="r" defTabSz="266700">
              <a:lnSpc>
                <a:spcPct val="90000"/>
              </a:lnSpc>
              <a:buNone/>
              <a:defRPr sz="1600">
                <a:latin typeface="+mn-lt"/>
              </a:defRPr>
            </a:lvl5pPr>
            <a:lvl6pPr marL="0" indent="0" algn="r">
              <a:lnSpc>
                <a:spcPct val="90000"/>
              </a:lnSpc>
              <a:buNone/>
              <a:defRPr sz="1600">
                <a:latin typeface="+mn-lt"/>
              </a:defRPr>
            </a:lvl6pPr>
            <a:lvl7pPr marL="0" indent="0" algn="r">
              <a:lnSpc>
                <a:spcPct val="90000"/>
              </a:lnSpc>
              <a:buNone/>
              <a:defRPr sz="1600">
                <a:latin typeface="+mn-lt"/>
              </a:defRPr>
            </a:lvl7pPr>
            <a:lvl8pPr marL="0" indent="0" algn="r">
              <a:lnSpc>
                <a:spcPct val="90000"/>
              </a:lnSpc>
              <a:buNone/>
              <a:defRPr sz="1600">
                <a:latin typeface="+mn-lt"/>
              </a:defRPr>
            </a:lvl8pPr>
            <a:lvl9pPr marL="0" indent="0" algn="r">
              <a:lnSpc>
                <a:spcPct val="90000"/>
              </a:lnSpc>
              <a:buNone/>
              <a:defRPr sz="1600">
                <a:latin typeface="+mn-lt"/>
              </a:defRPr>
            </a:lvl9pPr>
          </a:lstStyle>
          <a:p>
            <a:pPr lvl="0"/>
            <a:r>
              <a:rPr lang="en-US" noProof="0"/>
              <a:t>Textmasterformat bearbeiten</a:t>
            </a:r>
          </a:p>
          <a:p>
            <a:pPr lvl="1"/>
            <a:endParaRPr lang="en-US" noProof="0" dirty="0"/>
          </a:p>
        </p:txBody>
      </p:sp>
      <p:sp>
        <p:nvSpPr>
          <p:cNvPr id="23" name="Textplatzhalter 21">
            <a:extLst>
              <a:ext uri="{FF2B5EF4-FFF2-40B4-BE49-F238E27FC236}">
                <a16:creationId xmlns:a16="http://schemas.microsoft.com/office/drawing/2014/main" id="{D62D761E-83CD-4847-94B4-5E3FA20742FB}"/>
              </a:ext>
            </a:extLst>
          </p:cNvPr>
          <p:cNvSpPr>
            <a:spLocks noGrp="1"/>
          </p:cNvSpPr>
          <p:nvPr>
            <p:ph type="body" sz="quarter" idx="21" hasCustomPrompt="1"/>
          </p:nvPr>
        </p:nvSpPr>
        <p:spPr bwMode="gray">
          <a:xfrm>
            <a:off x="3359696" y="4797240"/>
            <a:ext cx="2520000" cy="792000"/>
          </a:xfrm>
        </p:spPr>
        <p:txBody>
          <a:bodyPr/>
          <a:lstStyle>
            <a:lvl1pPr marL="0" indent="0">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a:t>Textmasterformat bearbeiten</a:t>
            </a:r>
            <a:endParaRPr lang="en-US" noProof="0" dirty="0"/>
          </a:p>
        </p:txBody>
      </p:sp>
      <p:sp>
        <p:nvSpPr>
          <p:cNvPr id="24" name="Textplatzhalter 21">
            <a:extLst>
              <a:ext uri="{FF2B5EF4-FFF2-40B4-BE49-F238E27FC236}">
                <a16:creationId xmlns:a16="http://schemas.microsoft.com/office/drawing/2014/main" id="{071509D3-12A8-41F9-953A-EDDA57CF9BDE}"/>
              </a:ext>
            </a:extLst>
          </p:cNvPr>
          <p:cNvSpPr>
            <a:spLocks noGrp="1"/>
          </p:cNvSpPr>
          <p:nvPr>
            <p:ph type="body" sz="quarter" idx="22" hasCustomPrompt="1"/>
          </p:nvPr>
        </p:nvSpPr>
        <p:spPr bwMode="gray">
          <a:xfrm>
            <a:off x="6240296" y="5229288"/>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a:t>Textmasterformat bearbeiten</a:t>
            </a:r>
            <a:endParaRPr lang="en-US" noProof="0" dirty="0"/>
          </a:p>
        </p:txBody>
      </p:sp>
      <p:sp>
        <p:nvSpPr>
          <p:cNvPr id="25" name="Textplatzhalter 21">
            <a:extLst>
              <a:ext uri="{FF2B5EF4-FFF2-40B4-BE49-F238E27FC236}">
                <a16:creationId xmlns:a16="http://schemas.microsoft.com/office/drawing/2014/main" id="{D0AD966F-3C3F-457A-B74E-A79C1E40D0F3}"/>
              </a:ext>
            </a:extLst>
          </p:cNvPr>
          <p:cNvSpPr>
            <a:spLocks noGrp="1"/>
          </p:cNvSpPr>
          <p:nvPr>
            <p:ph type="body" sz="quarter" idx="23" hasCustomPrompt="1"/>
          </p:nvPr>
        </p:nvSpPr>
        <p:spPr bwMode="gray">
          <a:xfrm>
            <a:off x="8904600" y="3466065"/>
            <a:ext cx="2520000" cy="792000"/>
          </a:xfrm>
        </p:spPr>
        <p:txBody>
          <a:bodyPr/>
          <a:lstStyle>
            <a:lvl1pPr marL="0" indent="0" algn="l">
              <a:lnSpc>
                <a:spcPct val="90000"/>
              </a:lnSpc>
              <a:spcBef>
                <a:spcPts val="0"/>
              </a:spcBef>
              <a:spcAft>
                <a:spcPts val="300"/>
              </a:spcAft>
              <a:buFont typeface="Arial" panose="020B0604020202020204" pitchFamily="34" charset="0"/>
              <a:buNone/>
              <a:defRPr sz="1600" b="0">
                <a:solidFill>
                  <a:schemeClr val="tx1"/>
                </a:solidFill>
                <a:latin typeface="+mn-lt"/>
              </a:defRPr>
            </a:lvl1pPr>
            <a:lvl2pPr marL="0" indent="0">
              <a:lnSpc>
                <a:spcPct val="90000"/>
              </a:lnSpc>
              <a:spcBef>
                <a:spcPts val="0"/>
              </a:spcBef>
              <a:spcAft>
                <a:spcPts val="300"/>
              </a:spcAft>
              <a:buFont typeface="Arial" panose="020B0604020202020204" pitchFamily="34" charset="0"/>
              <a:buNone/>
              <a:defRPr sz="1600">
                <a:latin typeface="+mn-lt"/>
              </a:defRPr>
            </a:lvl2pPr>
            <a:lvl3pPr marL="0" indent="0">
              <a:lnSpc>
                <a:spcPct val="90000"/>
              </a:lnSpc>
              <a:spcBef>
                <a:spcPts val="0"/>
              </a:spcBef>
              <a:spcAft>
                <a:spcPts val="300"/>
              </a:spcAft>
              <a:buNone/>
              <a:defRPr sz="1600">
                <a:latin typeface="+mn-lt"/>
              </a:defRPr>
            </a:lvl3pPr>
            <a:lvl4pPr marL="0" indent="0">
              <a:lnSpc>
                <a:spcPct val="90000"/>
              </a:lnSpc>
              <a:spcBef>
                <a:spcPts val="0"/>
              </a:spcBef>
              <a:spcAft>
                <a:spcPts val="300"/>
              </a:spcAft>
              <a:buNone/>
              <a:defRPr sz="1600">
                <a:latin typeface="+mn-lt"/>
              </a:defRPr>
            </a:lvl4pPr>
            <a:lvl5pPr marL="0" indent="0">
              <a:lnSpc>
                <a:spcPct val="90000"/>
              </a:lnSpc>
              <a:spcBef>
                <a:spcPts val="0"/>
              </a:spcBef>
              <a:spcAft>
                <a:spcPts val="300"/>
              </a:spcAft>
              <a:buNone/>
              <a:defRPr sz="1600">
                <a:latin typeface="+mn-lt"/>
              </a:defRPr>
            </a:lvl5pPr>
            <a:lvl6pPr marL="0" indent="0">
              <a:lnSpc>
                <a:spcPct val="90000"/>
              </a:lnSpc>
              <a:spcBef>
                <a:spcPts val="0"/>
              </a:spcBef>
              <a:spcAft>
                <a:spcPts val="300"/>
              </a:spcAft>
              <a:buNone/>
              <a:defRPr sz="1600">
                <a:latin typeface="+mn-lt"/>
              </a:defRPr>
            </a:lvl6pPr>
            <a:lvl7pPr marL="0" indent="0">
              <a:lnSpc>
                <a:spcPct val="90000"/>
              </a:lnSpc>
              <a:spcBef>
                <a:spcPts val="0"/>
              </a:spcBef>
              <a:spcAft>
                <a:spcPts val="300"/>
              </a:spcAft>
              <a:buNone/>
              <a:defRPr sz="1600">
                <a:latin typeface="+mn-lt"/>
              </a:defRPr>
            </a:lvl7pPr>
            <a:lvl8pPr marL="0" indent="0">
              <a:lnSpc>
                <a:spcPct val="90000"/>
              </a:lnSpc>
              <a:spcBef>
                <a:spcPts val="0"/>
              </a:spcBef>
              <a:spcAft>
                <a:spcPts val="300"/>
              </a:spcAft>
              <a:buNone/>
              <a:defRPr sz="1600">
                <a:latin typeface="+mn-lt"/>
              </a:defRPr>
            </a:lvl8pPr>
            <a:lvl9pPr marL="0" indent="0">
              <a:lnSpc>
                <a:spcPct val="90000"/>
              </a:lnSpc>
              <a:spcBef>
                <a:spcPts val="0"/>
              </a:spcBef>
              <a:spcAft>
                <a:spcPts val="300"/>
              </a:spcAft>
              <a:buNone/>
              <a:defRPr sz="1600">
                <a:latin typeface="+mn-lt"/>
              </a:defRPr>
            </a:lvl9pPr>
          </a:lstStyle>
          <a:p>
            <a:pPr lvl="0"/>
            <a:r>
              <a:rPr lang="en-US" noProof="0"/>
              <a:t>Textmasterformat bearbeiten</a:t>
            </a:r>
            <a:endParaRPr lang="en-US" noProof="0" dirty="0"/>
          </a:p>
        </p:txBody>
      </p:sp>
      <p:sp>
        <p:nvSpPr>
          <p:cNvPr id="5" name="Fußzeilenplatzhalter 4">
            <a:extLst>
              <a:ext uri="{FF2B5EF4-FFF2-40B4-BE49-F238E27FC236}">
                <a16:creationId xmlns:a16="http://schemas.microsoft.com/office/drawing/2014/main" id="{9A603CAC-EF9A-403F-80A8-EEBC99997EE6}"/>
              </a:ext>
            </a:extLst>
          </p:cNvPr>
          <p:cNvSpPr>
            <a:spLocks noGrp="1"/>
          </p:cNvSpPr>
          <p:nvPr>
            <p:ph type="ftr" sz="quarter" idx="24"/>
          </p:nvPr>
        </p:nvSpPr>
        <p:spPr bwMode="gray"/>
        <p:txBody>
          <a:bodyPr/>
          <a:lstStyle/>
          <a:p>
            <a:endParaRPr lang="es-MX"/>
          </a:p>
        </p:txBody>
      </p:sp>
      <p:grpSp>
        <p:nvGrpSpPr>
          <p:cNvPr id="41" name="Gruppieren 40">
            <a:extLst>
              <a:ext uri="{FF2B5EF4-FFF2-40B4-BE49-F238E27FC236}">
                <a16:creationId xmlns:a16="http://schemas.microsoft.com/office/drawing/2014/main" id="{07110BEB-638D-3725-9A93-146EB244C560}"/>
              </a:ext>
            </a:extLst>
          </p:cNvPr>
          <p:cNvGrpSpPr/>
          <p:nvPr/>
        </p:nvGrpSpPr>
        <p:grpSpPr bwMode="gray">
          <a:xfrm>
            <a:off x="3143672" y="-207392"/>
            <a:ext cx="5832648" cy="108000"/>
            <a:chOff x="3143672" y="-207392"/>
            <a:chExt cx="5832648" cy="108000"/>
          </a:xfrm>
        </p:grpSpPr>
        <p:sp>
          <p:nvSpPr>
            <p:cNvPr id="42" name="Freihandform: Form 41">
              <a:extLst>
                <a:ext uri="{FF2B5EF4-FFF2-40B4-BE49-F238E27FC236}">
                  <a16:creationId xmlns:a16="http://schemas.microsoft.com/office/drawing/2014/main" id="{CFD92DE1-E2C0-5E36-D80A-E768DC79180F}"/>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05BEB30-81E4-DEFB-BE13-51ED5441E44D}"/>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DC4FF198-8594-356F-5E8A-AD8808E91323}"/>
                </a:ext>
              </a:extLst>
            </p:cNvPr>
            <p:cNvGrpSpPr/>
            <p:nvPr/>
          </p:nvGrpSpPr>
          <p:grpSpPr bwMode="gray">
            <a:xfrm>
              <a:off x="5879976" y="-207392"/>
              <a:ext cx="360040" cy="108000"/>
              <a:chOff x="5879976" y="-207392"/>
              <a:chExt cx="360040" cy="108000"/>
            </a:xfrm>
          </p:grpSpPr>
          <p:sp>
            <p:nvSpPr>
              <p:cNvPr id="53" name="Freihandform: Form 52">
                <a:extLst>
                  <a:ext uri="{FF2B5EF4-FFF2-40B4-BE49-F238E27FC236}">
                    <a16:creationId xmlns:a16="http://schemas.microsoft.com/office/drawing/2014/main" id="{BEA0BA5D-2D54-113A-03AA-2A82714A084C}"/>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DD46F405-E68C-3880-B4CE-B8A33B19708C}"/>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5" name="Freihandform: Form 44">
              <a:extLst>
                <a:ext uri="{FF2B5EF4-FFF2-40B4-BE49-F238E27FC236}">
                  <a16:creationId xmlns:a16="http://schemas.microsoft.com/office/drawing/2014/main" id="{73AC55B4-7998-AC95-32C4-1267CC9E7DB4}"/>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Freihandform: Form 45">
              <a:extLst>
                <a:ext uri="{FF2B5EF4-FFF2-40B4-BE49-F238E27FC236}">
                  <a16:creationId xmlns:a16="http://schemas.microsoft.com/office/drawing/2014/main" id="{F4DFE621-7777-A1D1-4D0D-DA766559E87A}"/>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7" name="Gruppieren 46">
              <a:extLst>
                <a:ext uri="{FF2B5EF4-FFF2-40B4-BE49-F238E27FC236}">
                  <a16:creationId xmlns:a16="http://schemas.microsoft.com/office/drawing/2014/main" id="{6A63C7A5-A436-AE0B-0DB9-D020FC45C130}"/>
                </a:ext>
              </a:extLst>
            </p:cNvPr>
            <p:cNvGrpSpPr/>
            <p:nvPr/>
          </p:nvGrpSpPr>
          <p:grpSpPr bwMode="gray">
            <a:xfrm>
              <a:off x="8616280" y="-207392"/>
              <a:ext cx="360040" cy="108000"/>
              <a:chOff x="5879976" y="-207392"/>
              <a:chExt cx="360040" cy="108000"/>
            </a:xfrm>
          </p:grpSpPr>
          <p:sp>
            <p:nvSpPr>
              <p:cNvPr id="51" name="Freihandform: Form 50">
                <a:extLst>
                  <a:ext uri="{FF2B5EF4-FFF2-40B4-BE49-F238E27FC236}">
                    <a16:creationId xmlns:a16="http://schemas.microsoft.com/office/drawing/2014/main" id="{E9EC88E8-763A-0C63-A4C5-E0F56A02D4F2}"/>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E66EF0A0-2EA4-620B-63DD-5AB7F69BE50E}"/>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8" name="Gruppieren 47">
              <a:extLst>
                <a:ext uri="{FF2B5EF4-FFF2-40B4-BE49-F238E27FC236}">
                  <a16:creationId xmlns:a16="http://schemas.microsoft.com/office/drawing/2014/main" id="{F1A3A16E-6F48-08C3-EE67-10663310C256}"/>
                </a:ext>
              </a:extLst>
            </p:cNvPr>
            <p:cNvGrpSpPr/>
            <p:nvPr/>
          </p:nvGrpSpPr>
          <p:grpSpPr bwMode="gray">
            <a:xfrm>
              <a:off x="3143672" y="-207392"/>
              <a:ext cx="360040" cy="108000"/>
              <a:chOff x="5879976" y="-207392"/>
              <a:chExt cx="360040" cy="108000"/>
            </a:xfrm>
          </p:grpSpPr>
          <p:sp>
            <p:nvSpPr>
              <p:cNvPr id="49" name="Freihandform: Form 48">
                <a:extLst>
                  <a:ext uri="{FF2B5EF4-FFF2-40B4-BE49-F238E27FC236}">
                    <a16:creationId xmlns:a16="http://schemas.microsoft.com/office/drawing/2014/main" id="{D1A0A837-BD9A-D9AD-877E-2022AF4DDBE1}"/>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F7261CAA-606F-5391-034A-673B2F7C9DC6}"/>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6" name="Imagen 5" descr="Logotipo&#10;&#10;Descripción generada automáticamente con confianza media">
            <a:extLst>
              <a:ext uri="{FF2B5EF4-FFF2-40B4-BE49-F238E27FC236}">
                <a16:creationId xmlns:a16="http://schemas.microsoft.com/office/drawing/2014/main" id="{0DBD782F-CB6C-31D9-F738-9E325A8CDE4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4816" y="5373216"/>
            <a:ext cx="1008187" cy="829609"/>
          </a:xfrm>
          <a:prstGeom prst="rect">
            <a:avLst/>
          </a:prstGeom>
        </p:spPr>
      </p:pic>
    </p:spTree>
    <p:extLst>
      <p:ext uri="{BB962C8B-B14F-4D97-AF65-F5344CB8AC3E}">
        <p14:creationId xmlns:p14="http://schemas.microsoft.com/office/powerpoint/2010/main" val="217284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Chapter Divider-Mexico20años">
    <p:bg bwMode="gray">
      <p:bgPr>
        <a:solidFill>
          <a:schemeClr val="tx1"/>
        </a:solidFill>
        <a:effectLst/>
      </p:bgPr>
    </p:bg>
    <p:spTree>
      <p:nvGrpSpPr>
        <p:cNvPr id="1" name=""/>
        <p:cNvGrpSpPr/>
        <p:nvPr/>
      </p:nvGrpSpPr>
      <p:grpSpPr>
        <a:xfrm>
          <a:off x="0" y="0"/>
          <a:ext cx="0" cy="0"/>
          <a:chOff x="0" y="0"/>
          <a:chExt cx="0" cy="0"/>
        </a:xfrm>
      </p:grpSpPr>
      <p:sp>
        <p:nvSpPr>
          <p:cNvPr id="14" name="Geviertstrich als Füllung Textplatzhalter_weiß">
            <a:extLst>
              <a:ext uri="{FF2B5EF4-FFF2-40B4-BE49-F238E27FC236}">
                <a16:creationId xmlns:a16="http://schemas.microsoft.com/office/drawing/2014/main" id="{78247047-31AB-5099-8360-01F5C834D4B4}"/>
              </a:ext>
            </a:extLst>
          </p:cNvPr>
          <p:cNvSpPr>
            <a:spLocks noGrp="1"/>
          </p:cNvSpPr>
          <p:nvPr>
            <p:ph type="body" sz="quarter" idx="13" hasCustomPrompt="1"/>
          </p:nvPr>
        </p:nvSpPr>
        <p:spPr bwMode="gray">
          <a:xfrm>
            <a:off x="696260" y="2475118"/>
            <a:ext cx="409575" cy="53770"/>
          </a:xfrm>
          <a:solidFill>
            <a:schemeClr val="bg1"/>
          </a:solidFill>
          <a:ln>
            <a:solidFill>
              <a:schemeClr val="tx1">
                <a:alpha val="0"/>
              </a:schemeClr>
            </a:solidFill>
          </a:ln>
        </p:spPr>
        <p:txBody>
          <a:bodyPr/>
          <a:lstStyle>
            <a:lvl1pPr marL="0">
              <a:spcBef>
                <a:spcPts val="0"/>
              </a:spcBef>
              <a:spcAft>
                <a:spcPts val="0"/>
              </a:spcAft>
              <a:buFontTx/>
              <a:buNone/>
              <a:defRPr sz="100">
                <a:latin typeface="+mn-lt"/>
              </a:defRPr>
            </a:lvl1pPr>
            <a:lvl2pPr marL="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a:t> </a:t>
            </a:r>
            <a:endParaRPr lang="en-US" dirty="0"/>
          </a:p>
        </p:txBody>
      </p:sp>
      <p:sp>
        <p:nvSpPr>
          <p:cNvPr id="8" name="Textplatzhalter 7">
            <a:extLst>
              <a:ext uri="{FF2B5EF4-FFF2-40B4-BE49-F238E27FC236}">
                <a16:creationId xmlns:a16="http://schemas.microsoft.com/office/drawing/2014/main" id="{A579BA00-4FE1-4E08-86CC-6182D25E46A4}"/>
              </a:ext>
            </a:extLst>
          </p:cNvPr>
          <p:cNvSpPr>
            <a:spLocks noGrp="1"/>
          </p:cNvSpPr>
          <p:nvPr>
            <p:ph type="body" sz="quarter" idx="11" hasCustomPrompt="1"/>
          </p:nvPr>
        </p:nvSpPr>
        <p:spPr bwMode="gray">
          <a:xfrm>
            <a:off x="696260" y="1700808"/>
            <a:ext cx="863235" cy="576000"/>
          </a:xfrm>
        </p:spPr>
        <p:txBody>
          <a:bodyPr wrap="none" anchor="b" anchorCtr="0"/>
          <a:lstStyle>
            <a:lvl1pPr marL="0" indent="0">
              <a:lnSpc>
                <a:spcPct val="90000"/>
              </a:lnSpc>
              <a:spcAft>
                <a:spcPts val="0"/>
              </a:spcAft>
              <a:buFont typeface="Arial" panose="020B0604020202020204" pitchFamily="34" charset="0"/>
              <a:buNone/>
              <a:defRPr sz="4400">
                <a:solidFill>
                  <a:schemeClr val="bg1"/>
                </a:solidFill>
                <a:latin typeface="Draeger Pangea Medium" panose="020B0604000000000000" pitchFamily="34" charset="0"/>
                <a:ea typeface="Draeger Pangea Medium" panose="020B0604000000000000" pitchFamily="34" charset="0"/>
              </a:defRPr>
            </a:lvl1pPr>
            <a:lvl2pPr marL="0" indent="0">
              <a:buFont typeface="Arial" panose="020B0604020202020204" pitchFamily="34" charset="0"/>
              <a:buNone/>
              <a:defRPr sz="4000">
                <a:solidFill>
                  <a:schemeClr val="bg1"/>
                </a:solidFill>
                <a:latin typeface="+mn-lt"/>
              </a:defRPr>
            </a:lvl2pPr>
            <a:lvl3pPr marL="0" indent="0">
              <a:buNone/>
              <a:defRPr sz="4000">
                <a:solidFill>
                  <a:schemeClr val="bg1"/>
                </a:solidFill>
                <a:latin typeface="+mn-lt"/>
              </a:defRPr>
            </a:lvl3pPr>
            <a:lvl4pPr marL="0" indent="0">
              <a:buNone/>
              <a:defRPr sz="4000">
                <a:solidFill>
                  <a:schemeClr val="bg1"/>
                </a:solidFill>
                <a:latin typeface="+mn-lt"/>
              </a:defRPr>
            </a:lvl4pPr>
            <a:lvl5pPr marL="0" indent="0">
              <a:buNone/>
              <a:defRPr sz="4000">
                <a:solidFill>
                  <a:schemeClr val="bg1"/>
                </a:solidFill>
                <a:latin typeface="+mn-lt"/>
              </a:defRPr>
            </a:lvl5pPr>
            <a:lvl6pPr marL="0" indent="0">
              <a:buNone/>
              <a:defRPr sz="4000">
                <a:solidFill>
                  <a:schemeClr val="bg1"/>
                </a:solidFill>
                <a:latin typeface="+mn-lt"/>
              </a:defRPr>
            </a:lvl6pPr>
            <a:lvl7pPr marL="0" indent="0">
              <a:buNone/>
              <a:defRPr sz="4000">
                <a:solidFill>
                  <a:schemeClr val="bg1"/>
                </a:solidFill>
                <a:latin typeface="+mn-lt"/>
              </a:defRPr>
            </a:lvl7pPr>
            <a:lvl8pPr marL="0" indent="0">
              <a:buNone/>
              <a:defRPr sz="4000">
                <a:solidFill>
                  <a:schemeClr val="bg1"/>
                </a:solidFill>
                <a:latin typeface="+mn-lt"/>
              </a:defRPr>
            </a:lvl8pPr>
            <a:lvl9pPr marL="0" indent="0">
              <a:buNone/>
              <a:defRPr sz="4000">
                <a:solidFill>
                  <a:schemeClr val="bg1"/>
                </a:solidFill>
                <a:latin typeface="+mn-lt"/>
              </a:defRPr>
            </a:lvl9pPr>
          </a:lstStyle>
          <a:p>
            <a:pPr lvl="0"/>
            <a:r>
              <a:rPr lang="en-US" noProof="0"/>
              <a:t>XX</a:t>
            </a:r>
            <a:endParaRPr lang="en-US" noProof="0" dirty="0"/>
          </a:p>
        </p:txBody>
      </p:sp>
      <p:sp>
        <p:nvSpPr>
          <p:cNvPr id="2" name="Titel 1">
            <a:extLst>
              <a:ext uri="{FF2B5EF4-FFF2-40B4-BE49-F238E27FC236}">
                <a16:creationId xmlns:a16="http://schemas.microsoft.com/office/drawing/2014/main" id="{41CEB352-6B3F-444B-98DA-C3CADBD2BDD1}"/>
              </a:ext>
            </a:extLst>
          </p:cNvPr>
          <p:cNvSpPr>
            <a:spLocks noGrp="1"/>
          </p:cNvSpPr>
          <p:nvPr>
            <p:ph type="title" hasCustomPrompt="1"/>
          </p:nvPr>
        </p:nvSpPr>
        <p:spPr bwMode="gray">
          <a:xfrm>
            <a:off x="696260" y="2924944"/>
            <a:ext cx="9000000" cy="1944216"/>
          </a:xfrm>
        </p:spPr>
        <p:txBody>
          <a:bodyPr anchor="t"/>
          <a:lstStyle>
            <a:lvl1pPr>
              <a:lnSpc>
                <a:spcPct val="90000"/>
              </a:lnSpc>
              <a:defRPr sz="4400">
                <a:solidFill>
                  <a:schemeClr val="bg1"/>
                </a:solidFill>
              </a:defRPr>
            </a:lvl1pPr>
          </a:lstStyle>
          <a:p>
            <a:r>
              <a:rPr lang="en-US" noProof="0"/>
              <a:t>Bitte Kapitelbezeichnung eintragen. Highlights gerne nach den Richtlinien in Dräger Air Blue setzen.</a:t>
            </a:r>
            <a:endParaRPr lang="en-US" noProof="0" dirty="0"/>
          </a:p>
        </p:txBody>
      </p:sp>
      <p:sp>
        <p:nvSpPr>
          <p:cNvPr id="3" name="Foliennummernplatzhalter 2">
            <a:extLst>
              <a:ext uri="{FF2B5EF4-FFF2-40B4-BE49-F238E27FC236}">
                <a16:creationId xmlns:a16="http://schemas.microsoft.com/office/drawing/2014/main" id="{8877B72F-4824-4358-B5B3-E8E5615D4073}"/>
              </a:ext>
            </a:extLst>
          </p:cNvPr>
          <p:cNvSpPr>
            <a:spLocks noGrp="1"/>
          </p:cNvSpPr>
          <p:nvPr>
            <p:ph type="sldNum" sz="quarter" idx="10"/>
          </p:nvPr>
        </p:nvSpPr>
        <p:spPr bwMode="gray"/>
        <p:txBody>
          <a:bodyPr/>
          <a:lstStyle>
            <a:lvl1pPr>
              <a:defRPr>
                <a:solidFill>
                  <a:schemeClr val="bg1"/>
                </a:solidFill>
              </a:defRPr>
            </a:lvl1pPr>
          </a:lstStyle>
          <a:p>
            <a:fld id="{ACFF4A64-5D76-43D6-9FAF-F5C0FA18DA85}" type="slidenum">
              <a:rPr lang="es-MX" smtClean="0"/>
              <a:t>‹#›</a:t>
            </a:fld>
            <a:endParaRPr lang="es-MX"/>
          </a:p>
        </p:txBody>
      </p:sp>
      <p:sp>
        <p:nvSpPr>
          <p:cNvPr id="7" name="Fußzeilenplatzhalter 6">
            <a:extLst>
              <a:ext uri="{FF2B5EF4-FFF2-40B4-BE49-F238E27FC236}">
                <a16:creationId xmlns:a16="http://schemas.microsoft.com/office/drawing/2014/main" id="{41E44CCB-1BED-46BE-8857-017F7B170B0A}"/>
              </a:ext>
            </a:extLst>
          </p:cNvPr>
          <p:cNvSpPr>
            <a:spLocks noGrp="1"/>
          </p:cNvSpPr>
          <p:nvPr>
            <p:ph type="ftr" sz="quarter" idx="12"/>
          </p:nvPr>
        </p:nvSpPr>
        <p:spPr bwMode="gray">
          <a:xfrm>
            <a:off x="695400" y="6489352"/>
            <a:ext cx="5184000" cy="108000"/>
          </a:xfrm>
        </p:spPr>
        <p:txBody>
          <a:bodyPr/>
          <a:lstStyle>
            <a:lvl1pPr>
              <a:defRPr>
                <a:solidFill>
                  <a:schemeClr val="bg1"/>
                </a:solidFill>
              </a:defRPr>
            </a:lvl1pPr>
          </a:lstStyle>
          <a:p>
            <a:endParaRPr lang="es-MX"/>
          </a:p>
        </p:txBody>
      </p:sp>
      <p:sp>
        <p:nvSpPr>
          <p:cNvPr id="11" name="Rechteck 10">
            <a:extLst>
              <a:ext uri="{FF2B5EF4-FFF2-40B4-BE49-F238E27FC236}">
                <a16:creationId xmlns:a16="http://schemas.microsoft.com/office/drawing/2014/main" id="{0ED0FFC5-DFDE-E60E-6116-BB9D881F3951}"/>
              </a:ext>
            </a:extLst>
          </p:cNvPr>
          <p:cNvSpPr/>
          <p:nvPr/>
        </p:nvSpPr>
        <p:spPr bwMode="gray">
          <a:xfrm>
            <a:off x="696400" y="2408188"/>
            <a:ext cx="576000" cy="360040"/>
          </a:xfrm>
          <a:prstGeom prst="rect">
            <a:avLst/>
          </a:prstGeom>
        </p:spPr>
        <p:txBody>
          <a:bodyPr vert="horz" wrap="none" lIns="0" tIns="0" rIns="0" bIns="0" rtlCol="0" anchor="b" anchorCtr="0">
            <a:noAutofit/>
          </a:bodyPr>
          <a:lstStyle/>
          <a:p>
            <a:pPr lvl="0"/>
            <a:r>
              <a:rPr lang="en-US" sz="4400" kern="1200" noProof="0">
                <a:solidFill>
                  <a:schemeClr val="bg1"/>
                </a:solidFill>
                <a:latin typeface="+mj-lt"/>
                <a:ea typeface="+mn-ea"/>
                <a:cs typeface="+mn-cs"/>
              </a:rPr>
              <a:t> </a:t>
            </a:r>
            <a:endParaRPr lang="en-US" sz="4400" kern="1200" noProof="0" dirty="0">
              <a:solidFill>
                <a:schemeClr val="bg1"/>
              </a:solidFill>
              <a:latin typeface="+mj-lt"/>
              <a:ea typeface="+mn-ea"/>
              <a:cs typeface="+mn-cs"/>
            </a:endParaRPr>
          </a:p>
        </p:txBody>
      </p:sp>
      <p:grpSp>
        <p:nvGrpSpPr>
          <p:cNvPr id="28" name="Gruppieren 27">
            <a:extLst>
              <a:ext uri="{FF2B5EF4-FFF2-40B4-BE49-F238E27FC236}">
                <a16:creationId xmlns:a16="http://schemas.microsoft.com/office/drawing/2014/main" id="{23D9886B-18B8-022E-EE23-2E697F4E79C8}"/>
              </a:ext>
            </a:extLst>
          </p:cNvPr>
          <p:cNvGrpSpPr/>
          <p:nvPr/>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7AF410FA-C0A7-E847-1526-53D559F16813}"/>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C74E56BA-A926-CD28-4BBB-E6DF7D271BC3}"/>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3883460A-4B3E-81F5-8C35-9BEA9FDDE5B3}"/>
                </a:ext>
              </a:extLst>
            </p:cNvPr>
            <p:cNvGrpSpPr/>
            <p:nvPr/>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1477420E-347B-C65A-93BD-768D5DB5DCDE}"/>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A7A6395E-5D28-07D1-1B84-2F792CE19884}"/>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B4B1422D-6592-9140-06A2-3ADCAD4656CE}"/>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398D4DFD-3510-901B-9B84-02136373F5C5}"/>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C0D57BA7-3B01-21F5-7E5B-556A9C9CBF28}"/>
                </a:ext>
              </a:extLst>
            </p:cNvPr>
            <p:cNvGrpSpPr/>
            <p:nvPr/>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1EA13699-D41E-64F8-DEC2-B095CEB4859A}"/>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A8854B9F-737F-8F53-C590-C91B470E86F0}"/>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0F9D35F1-DF62-8B9C-15D7-FFE4D6F282DF}"/>
                </a:ext>
              </a:extLst>
            </p:cNvPr>
            <p:cNvGrpSpPr/>
            <p:nvPr/>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652CA6DB-9B23-6927-5F36-B4E66A49E170}"/>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DC7882C8-8460-B4D4-23DA-2D5179A3CA67}"/>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4" name="Imagen 3" descr="Dibujo en blanco y negro&#10;&#10;Descripción generada automáticamente con confianza media">
            <a:extLst>
              <a:ext uri="{FF2B5EF4-FFF2-40B4-BE49-F238E27FC236}">
                <a16:creationId xmlns:a16="http://schemas.microsoft.com/office/drawing/2014/main" id="{49D9A9FC-47AE-1CA6-4A98-2565DE835220}"/>
              </a:ext>
            </a:extLst>
          </p:cNvPr>
          <p:cNvPicPr>
            <a:picLocks noChangeAspect="1"/>
          </p:cNvPicPr>
          <p:nvPr/>
        </p:nvPicPr>
        <p:blipFill rotWithShape="1">
          <a:blip r:embed="rId2" cstate="email">
            <a:alphaModFix amt="5000"/>
            <a:extLst>
              <a:ext uri="{28A0092B-C50C-407E-A947-70E740481C1C}">
                <a14:useLocalDpi xmlns:a14="http://schemas.microsoft.com/office/drawing/2010/main"/>
              </a:ext>
            </a:extLst>
          </a:blip>
          <a:srcRect t="-1"/>
          <a:stretch/>
        </p:blipFill>
        <p:spPr>
          <a:xfrm>
            <a:off x="6744072" y="1596142"/>
            <a:ext cx="5447928" cy="5261857"/>
          </a:xfrm>
          <a:prstGeom prst="rect">
            <a:avLst/>
          </a:prstGeom>
        </p:spPr>
      </p:pic>
    </p:spTree>
    <p:extLst>
      <p:ext uri="{BB962C8B-B14F-4D97-AF65-F5344CB8AC3E}">
        <p14:creationId xmlns:p14="http://schemas.microsoft.com/office/powerpoint/2010/main" val="40067468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2_Diseño-Mexico20años.">
    <p:spTree>
      <p:nvGrpSpPr>
        <p:cNvPr id="1" name=""/>
        <p:cNvGrpSpPr/>
        <p:nvPr/>
      </p:nvGrpSpPr>
      <p:grpSpPr>
        <a:xfrm>
          <a:off x="0" y="0"/>
          <a:ext cx="0" cy="0"/>
          <a:chOff x="0" y="0"/>
          <a:chExt cx="0" cy="0"/>
        </a:xfrm>
      </p:grpSpPr>
      <p:sp>
        <p:nvSpPr>
          <p:cNvPr id="3" name="Inhaltsplatzhalter 2"/>
          <p:cNvSpPr>
            <a:spLocks noGrp="1"/>
          </p:cNvSpPr>
          <p:nvPr>
            <p:ph idx="1"/>
          </p:nvPr>
        </p:nvSpPr>
        <p:spPr bwMode="gray"/>
        <p:txBody>
          <a:bodyPr/>
          <a:lstStyle>
            <a:lvl1pPr>
              <a:spcBef>
                <a:spcPts val="800"/>
              </a:spcBef>
              <a:spcAft>
                <a:spcPts val="600"/>
              </a:spcAft>
              <a:defRPr/>
            </a:lvl1p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6" name="Foliennummernplatzhalter 5"/>
          <p:cNvSpPr>
            <a:spLocks noGrp="1"/>
          </p:cNvSpPr>
          <p:nvPr>
            <p:ph type="sldNum" sz="quarter" idx="12"/>
          </p:nvPr>
        </p:nvSpPr>
        <p:spPr bwMode="gray"/>
        <p:txBody>
          <a:bodyPr/>
          <a:lstStyle/>
          <a:p>
            <a:fld id="{ACFF4A64-5D76-43D6-9FAF-F5C0FA18DA85}" type="slidenum">
              <a:rPr lang="es-MX" smtClean="0"/>
              <a:t>‹#›</a:t>
            </a:fld>
            <a:endParaRPr lang="es-MX"/>
          </a:p>
        </p:txBody>
      </p:sp>
      <p:sp>
        <p:nvSpPr>
          <p:cNvPr id="4" name="Fußzeilenplatzhalter 3">
            <a:extLst>
              <a:ext uri="{FF2B5EF4-FFF2-40B4-BE49-F238E27FC236}">
                <a16:creationId xmlns:a16="http://schemas.microsoft.com/office/drawing/2014/main" id="{62FB0514-1E0C-4E9C-8065-F4DB89D028FA}"/>
              </a:ext>
            </a:extLst>
          </p:cNvPr>
          <p:cNvSpPr>
            <a:spLocks noGrp="1"/>
          </p:cNvSpPr>
          <p:nvPr>
            <p:ph type="ftr" sz="quarter" idx="13"/>
          </p:nvPr>
        </p:nvSpPr>
        <p:spPr bwMode="gray"/>
        <p:txBody>
          <a:bodyPr/>
          <a:lstStyle/>
          <a:p>
            <a:endParaRPr lang="es-MX"/>
          </a:p>
        </p:txBody>
      </p:sp>
      <p:grpSp>
        <p:nvGrpSpPr>
          <p:cNvPr id="27" name="Gruppieren 26">
            <a:extLst>
              <a:ext uri="{FF2B5EF4-FFF2-40B4-BE49-F238E27FC236}">
                <a16:creationId xmlns:a16="http://schemas.microsoft.com/office/drawing/2014/main" id="{A2612170-1C9D-9E0A-BEF8-C9B2A35C9B3F}"/>
              </a:ext>
            </a:extLst>
          </p:cNvPr>
          <p:cNvGrpSpPr/>
          <p:nvPr/>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88F13F0-E7D2-976C-1E7A-22501CCC0A93}"/>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D8F89FA9-EDA0-C8B3-ED38-53AFD214BFB1}"/>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DBFE2EFC-EC2D-9A07-0713-778091DA9F41}"/>
                </a:ext>
              </a:extLst>
            </p:cNvPr>
            <p:cNvGrpSpPr/>
            <p:nvPr/>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E347EEAA-1FA3-A722-6A06-7C6DDBA76CF8}"/>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06B48AB-CA9E-48B8-5115-869B5DAE6BC0}"/>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EAE737A2-4EBA-20C0-5405-58AF1F028E3C}"/>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73989A2E-9343-6655-FE62-9A7E241085B5}"/>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085FA686-29DA-3272-4265-CE5B181FB6D5}"/>
                </a:ext>
              </a:extLst>
            </p:cNvPr>
            <p:cNvGrpSpPr/>
            <p:nvPr/>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CBF3B106-6B0E-77FA-CC52-3E99C084EB46}"/>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8F801EDA-7C5B-0A6B-AD98-4E919DE6B718}"/>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CF0BCF79-B092-9AF5-E898-9B3DECE3670F}"/>
                </a:ext>
              </a:extLst>
            </p:cNvPr>
            <p:cNvGrpSpPr/>
            <p:nvPr/>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CBFE5FCF-E2EB-88D3-25E7-A3BC9263BDF3}"/>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4F1E345-33C3-CE85-F228-47124DDAD477}"/>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7" name="Titelplatzhalter 1">
            <a:extLst>
              <a:ext uri="{FF2B5EF4-FFF2-40B4-BE49-F238E27FC236}">
                <a16:creationId xmlns:a16="http://schemas.microsoft.com/office/drawing/2014/main" id="{8143FAE2-2B81-9A05-757B-2F31C37A032D}"/>
              </a:ext>
            </a:extLst>
          </p:cNvPr>
          <p:cNvSpPr txBox="1">
            <a:spLocks/>
          </p:cNvSpPr>
          <p:nvPr/>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dirty="0"/>
              <a:t>—</a:t>
            </a:r>
          </a:p>
        </p:txBody>
      </p:sp>
      <p:sp>
        <p:nvSpPr>
          <p:cNvPr id="2" name="Titel 1">
            <a:extLst>
              <a:ext uri="{FF2B5EF4-FFF2-40B4-BE49-F238E27FC236}">
                <a16:creationId xmlns:a16="http://schemas.microsoft.com/office/drawing/2014/main" id="{CE7C9158-75AF-E1E6-C007-D7132B43D46A}"/>
              </a:ext>
            </a:extLst>
          </p:cNvPr>
          <p:cNvSpPr>
            <a:spLocks noGrp="1"/>
          </p:cNvSpPr>
          <p:nvPr>
            <p:ph type="title"/>
          </p:nvPr>
        </p:nvSpPr>
        <p:spPr/>
        <p:txBody>
          <a:bodyPr/>
          <a:lstStyle/>
          <a:p>
            <a:r>
              <a:rPr lang="es-ES"/>
              <a:t>Haga clic para modificar el estilo de título del patrón</a:t>
            </a:r>
            <a:endParaRPr lang="en-US" dirty="0"/>
          </a:p>
        </p:txBody>
      </p:sp>
      <p:pic>
        <p:nvPicPr>
          <p:cNvPr id="5" name="Imagen 4" descr="Logotipo&#10;&#10;Descripción generada automáticamente con confianza media">
            <a:extLst>
              <a:ext uri="{FF2B5EF4-FFF2-40B4-BE49-F238E27FC236}">
                <a16:creationId xmlns:a16="http://schemas.microsoft.com/office/drawing/2014/main" id="{BF1F3B6C-E5EC-8233-A606-685B0280637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72988" y="404664"/>
            <a:ext cx="1095695" cy="901617"/>
          </a:xfrm>
          <a:prstGeom prst="rect">
            <a:avLst/>
          </a:prstGeom>
        </p:spPr>
      </p:pic>
    </p:spTree>
    <p:extLst>
      <p:ext uri="{BB962C8B-B14F-4D97-AF65-F5344CB8AC3E}">
        <p14:creationId xmlns:p14="http://schemas.microsoft.com/office/powerpoint/2010/main" val="125778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3_Diseño-Mexico20año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ACFF4A64-5D76-43D6-9FAF-F5C0FA18DA85}" type="slidenum">
              <a:rPr lang="es-MX" smtClean="0"/>
              <a:t>‹#›</a:t>
            </a:fld>
            <a:endParaRPr lang="es-MX"/>
          </a:p>
        </p:txBody>
      </p:sp>
      <p:sp>
        <p:nvSpPr>
          <p:cNvPr id="9" name="Inhaltsplatzhalter 8">
            <a:extLst>
              <a:ext uri="{FF2B5EF4-FFF2-40B4-BE49-F238E27FC236}">
                <a16:creationId xmlns:a16="http://schemas.microsoft.com/office/drawing/2014/main" id="{54A0242C-EC77-491A-9828-44A7C1DACFD6}"/>
              </a:ext>
            </a:extLst>
          </p:cNvPr>
          <p:cNvSpPr>
            <a:spLocks noGrp="1"/>
          </p:cNvSpPr>
          <p:nvPr>
            <p:ph sz="quarter" idx="13"/>
          </p:nvPr>
        </p:nvSpPr>
        <p:spPr bwMode="gray">
          <a:xfrm>
            <a:off x="695323" y="2276874"/>
            <a:ext cx="5184000" cy="3960000"/>
          </a:xfrm>
        </p:spPr>
        <p:txBody>
          <a:body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11" name="Inhaltsplatzhalter 10">
            <a:extLst>
              <a:ext uri="{FF2B5EF4-FFF2-40B4-BE49-F238E27FC236}">
                <a16:creationId xmlns:a16="http://schemas.microsoft.com/office/drawing/2014/main" id="{27364DD5-45C1-4585-820E-9EADE08C9779}"/>
              </a:ext>
            </a:extLst>
          </p:cNvPr>
          <p:cNvSpPr>
            <a:spLocks noGrp="1"/>
          </p:cNvSpPr>
          <p:nvPr>
            <p:ph sz="quarter" idx="14"/>
          </p:nvPr>
        </p:nvSpPr>
        <p:spPr bwMode="gray">
          <a:xfrm>
            <a:off x="6240016" y="2276872"/>
            <a:ext cx="5184000" cy="3960000"/>
          </a:xfrm>
        </p:spPr>
        <p:txBody>
          <a:body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grpSp>
        <p:nvGrpSpPr>
          <p:cNvPr id="17" name="Gruppieren 16">
            <a:extLst>
              <a:ext uri="{FF2B5EF4-FFF2-40B4-BE49-F238E27FC236}">
                <a16:creationId xmlns:a16="http://schemas.microsoft.com/office/drawing/2014/main" id="{DA60C791-BF37-4A6B-9053-7C03BF6F4229}"/>
              </a:ext>
            </a:extLst>
          </p:cNvPr>
          <p:cNvGrpSpPr/>
          <p:nvPr/>
        </p:nvGrpSpPr>
        <p:grpSpPr bwMode="gray">
          <a:xfrm>
            <a:off x="3071664" y="2402892"/>
            <a:ext cx="6048672" cy="108000"/>
            <a:chOff x="3071664" y="-207392"/>
            <a:chExt cx="6048672" cy="108000"/>
          </a:xfrm>
        </p:grpSpPr>
        <p:sp>
          <p:nvSpPr>
            <p:cNvPr id="18" name="Freihandform: Form 17">
              <a:extLst>
                <a:ext uri="{FF2B5EF4-FFF2-40B4-BE49-F238E27FC236}">
                  <a16:creationId xmlns:a16="http://schemas.microsoft.com/office/drawing/2014/main" id="{C2FCB882-E981-4D8F-B922-8C7D45A863FB}"/>
                </a:ext>
              </a:extLst>
            </p:cNvPr>
            <p:cNvSpPr/>
            <p:nvPr/>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ihandform: Form 18">
              <a:extLst>
                <a:ext uri="{FF2B5EF4-FFF2-40B4-BE49-F238E27FC236}">
                  <a16:creationId xmlns:a16="http://schemas.microsoft.com/office/drawing/2014/main" id="{DE2A10A3-EFFE-45F5-90DE-97095DA21A72}"/>
                </a:ext>
              </a:extLst>
            </p:cNvPr>
            <p:cNvSpPr/>
            <p:nvPr/>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ihandform: Form 19">
              <a:extLst>
                <a:ext uri="{FF2B5EF4-FFF2-40B4-BE49-F238E27FC236}">
                  <a16:creationId xmlns:a16="http://schemas.microsoft.com/office/drawing/2014/main" id="{09978493-0C91-45F5-B760-2DBAF0E0572D}"/>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ihandform: Form 20">
              <a:extLst>
                <a:ext uri="{FF2B5EF4-FFF2-40B4-BE49-F238E27FC236}">
                  <a16:creationId xmlns:a16="http://schemas.microsoft.com/office/drawing/2014/main" id="{C494D57B-3835-4335-BA98-5574D458F72F}"/>
                </a:ext>
              </a:extLst>
            </p:cNvPr>
            <p:cNvSpPr/>
            <p:nvPr/>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ihandform: Form 21">
              <a:extLst>
                <a:ext uri="{FF2B5EF4-FFF2-40B4-BE49-F238E27FC236}">
                  <a16:creationId xmlns:a16="http://schemas.microsoft.com/office/drawing/2014/main" id="{3E7544C5-909A-40E2-AC2D-CB38459B087E}"/>
                </a:ext>
              </a:extLst>
            </p:cNvPr>
            <p:cNvSpPr/>
            <p:nvPr/>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Freihandform: Form 22">
              <a:extLst>
                <a:ext uri="{FF2B5EF4-FFF2-40B4-BE49-F238E27FC236}">
                  <a16:creationId xmlns:a16="http://schemas.microsoft.com/office/drawing/2014/main" id="{17F4A0FA-D9EF-4BD8-B2EC-6DAB712FE018}"/>
                </a:ext>
              </a:extLst>
            </p:cNvPr>
            <p:cNvSpPr/>
            <p:nvPr/>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Fußzeilenplatzhalter 2">
            <a:extLst>
              <a:ext uri="{FF2B5EF4-FFF2-40B4-BE49-F238E27FC236}">
                <a16:creationId xmlns:a16="http://schemas.microsoft.com/office/drawing/2014/main" id="{1FBAC3DF-0452-46D3-8633-FD5D9C477F1D}"/>
              </a:ext>
            </a:extLst>
          </p:cNvPr>
          <p:cNvSpPr>
            <a:spLocks noGrp="1"/>
          </p:cNvSpPr>
          <p:nvPr>
            <p:ph type="ftr" sz="quarter" idx="15"/>
          </p:nvPr>
        </p:nvSpPr>
        <p:spPr bwMode="gray"/>
        <p:txBody>
          <a:bodyPr/>
          <a:lstStyle/>
          <a:p>
            <a:endParaRPr lang="es-MX"/>
          </a:p>
        </p:txBody>
      </p:sp>
      <p:sp>
        <p:nvSpPr>
          <p:cNvPr id="2" name="Titelplatzhalter 1">
            <a:extLst>
              <a:ext uri="{FF2B5EF4-FFF2-40B4-BE49-F238E27FC236}">
                <a16:creationId xmlns:a16="http://schemas.microsoft.com/office/drawing/2014/main" id="{31BEBA3C-87B9-F691-11CB-E53EDA9EBA01}"/>
              </a:ext>
            </a:extLst>
          </p:cNvPr>
          <p:cNvSpPr txBox="1">
            <a:spLocks/>
          </p:cNvSpPr>
          <p:nvPr/>
        </p:nvSpPr>
        <p:spPr bwMode="gray">
          <a:xfrm>
            <a:off x="695399"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a:t>—</a:t>
            </a:r>
            <a:endParaRPr lang="en-US" dirty="0"/>
          </a:p>
        </p:txBody>
      </p:sp>
      <p:grpSp>
        <p:nvGrpSpPr>
          <p:cNvPr id="39" name="Gruppieren 38">
            <a:extLst>
              <a:ext uri="{FF2B5EF4-FFF2-40B4-BE49-F238E27FC236}">
                <a16:creationId xmlns:a16="http://schemas.microsoft.com/office/drawing/2014/main" id="{B326E80F-E80B-DBFE-514A-CB128ADDF81F}"/>
              </a:ext>
            </a:extLst>
          </p:cNvPr>
          <p:cNvGrpSpPr/>
          <p:nvPr/>
        </p:nvGrpSpPr>
        <p:grpSpPr bwMode="gray">
          <a:xfrm>
            <a:off x="3143672" y="-207392"/>
            <a:ext cx="5832648" cy="108000"/>
            <a:chOff x="3143672" y="-207392"/>
            <a:chExt cx="5832648" cy="108000"/>
          </a:xfrm>
        </p:grpSpPr>
        <p:sp>
          <p:nvSpPr>
            <p:cNvPr id="40" name="Freihandform: Form 39">
              <a:extLst>
                <a:ext uri="{FF2B5EF4-FFF2-40B4-BE49-F238E27FC236}">
                  <a16:creationId xmlns:a16="http://schemas.microsoft.com/office/drawing/2014/main" id="{523FC911-EF4D-7637-D33A-F58515286857}"/>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90F762E8-4CA5-26CF-6F88-18C608B8B0F5}"/>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F009E9AC-410B-CC24-0090-89261E5DEC26}"/>
                </a:ext>
              </a:extLst>
            </p:cNvPr>
            <p:cNvGrpSpPr/>
            <p:nvPr/>
          </p:nvGrpSpPr>
          <p:grpSpPr bwMode="gray">
            <a:xfrm>
              <a:off x="5879976" y="-207392"/>
              <a:ext cx="360040" cy="108000"/>
              <a:chOff x="5879976" y="-207392"/>
              <a:chExt cx="360040" cy="108000"/>
            </a:xfrm>
          </p:grpSpPr>
          <p:sp>
            <p:nvSpPr>
              <p:cNvPr id="51" name="Freihandform: Form 50">
                <a:extLst>
                  <a:ext uri="{FF2B5EF4-FFF2-40B4-BE49-F238E27FC236}">
                    <a16:creationId xmlns:a16="http://schemas.microsoft.com/office/drawing/2014/main" id="{E4EF11C3-C5EA-4DE6-D13D-2A7ECF6791E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725B0ECE-CC93-EF67-8951-46F857A80FF1}"/>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3" name="Freihandform: Form 42">
              <a:extLst>
                <a:ext uri="{FF2B5EF4-FFF2-40B4-BE49-F238E27FC236}">
                  <a16:creationId xmlns:a16="http://schemas.microsoft.com/office/drawing/2014/main" id="{98810EE5-A1E6-9C38-48FD-FB17B98E9BCB}"/>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21F82E99-E051-91DA-08D8-811911CF3ACF}"/>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5" name="Gruppieren 44">
              <a:extLst>
                <a:ext uri="{FF2B5EF4-FFF2-40B4-BE49-F238E27FC236}">
                  <a16:creationId xmlns:a16="http://schemas.microsoft.com/office/drawing/2014/main" id="{905CD074-B2BB-C6C1-6994-8C0B607498E5}"/>
                </a:ext>
              </a:extLst>
            </p:cNvPr>
            <p:cNvGrpSpPr/>
            <p:nvPr/>
          </p:nvGrpSpPr>
          <p:grpSpPr bwMode="gray">
            <a:xfrm>
              <a:off x="8616280" y="-207392"/>
              <a:ext cx="360040" cy="108000"/>
              <a:chOff x="5879976" y="-207392"/>
              <a:chExt cx="360040" cy="108000"/>
            </a:xfrm>
          </p:grpSpPr>
          <p:sp>
            <p:nvSpPr>
              <p:cNvPr id="49" name="Freihandform: Form 48">
                <a:extLst>
                  <a:ext uri="{FF2B5EF4-FFF2-40B4-BE49-F238E27FC236}">
                    <a16:creationId xmlns:a16="http://schemas.microsoft.com/office/drawing/2014/main" id="{B2045306-A816-7150-89E2-897B22784E67}"/>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Freihandform: Form 49">
                <a:extLst>
                  <a:ext uri="{FF2B5EF4-FFF2-40B4-BE49-F238E27FC236}">
                    <a16:creationId xmlns:a16="http://schemas.microsoft.com/office/drawing/2014/main" id="{E235F878-D984-69F4-7679-FF37EFAA4B1F}"/>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6" name="Gruppieren 45">
              <a:extLst>
                <a:ext uri="{FF2B5EF4-FFF2-40B4-BE49-F238E27FC236}">
                  <a16:creationId xmlns:a16="http://schemas.microsoft.com/office/drawing/2014/main" id="{79D29AB6-C55D-8793-2A72-D07FF2FA1DE0}"/>
                </a:ext>
              </a:extLst>
            </p:cNvPr>
            <p:cNvGrpSpPr/>
            <p:nvPr/>
          </p:nvGrpSpPr>
          <p:grpSpPr bwMode="gray">
            <a:xfrm>
              <a:off x="3143672" y="-207392"/>
              <a:ext cx="360040" cy="108000"/>
              <a:chOff x="5879976" y="-207392"/>
              <a:chExt cx="360040" cy="108000"/>
            </a:xfrm>
          </p:grpSpPr>
          <p:sp>
            <p:nvSpPr>
              <p:cNvPr id="47" name="Freihandform: Form 46">
                <a:extLst>
                  <a:ext uri="{FF2B5EF4-FFF2-40B4-BE49-F238E27FC236}">
                    <a16:creationId xmlns:a16="http://schemas.microsoft.com/office/drawing/2014/main" id="{84BA8CC2-9BA2-953E-BCE8-3EC710765A68}"/>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C4A06AF2-0537-5E44-50C4-9AF6A7E4C6FA}"/>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 name="Titel 3">
            <a:extLst>
              <a:ext uri="{FF2B5EF4-FFF2-40B4-BE49-F238E27FC236}">
                <a16:creationId xmlns:a16="http://schemas.microsoft.com/office/drawing/2014/main" id="{867D6598-3687-1923-AAD4-9722B68EC354}"/>
              </a:ext>
            </a:extLst>
          </p:cNvPr>
          <p:cNvSpPr>
            <a:spLocks noGrp="1"/>
          </p:cNvSpPr>
          <p:nvPr>
            <p:ph type="title"/>
          </p:nvPr>
        </p:nvSpPr>
        <p:spPr/>
        <p:txBody>
          <a:bodyPr/>
          <a:lstStyle/>
          <a:p>
            <a:r>
              <a:rPr lang="es-ES"/>
              <a:t>Haga clic para modificar el estilo de título del patrón</a:t>
            </a:r>
            <a:endParaRPr lang="en-US" dirty="0"/>
          </a:p>
        </p:txBody>
      </p:sp>
      <p:pic>
        <p:nvPicPr>
          <p:cNvPr id="5" name="Imagen 4" descr="Logotipo&#10;&#10;Descripción generada automáticamente con confianza media">
            <a:extLst>
              <a:ext uri="{FF2B5EF4-FFF2-40B4-BE49-F238E27FC236}">
                <a16:creationId xmlns:a16="http://schemas.microsoft.com/office/drawing/2014/main" id="{8AFAB8CA-728C-D4B8-0466-D4FD518C56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51302" y="313079"/>
            <a:ext cx="1161397" cy="955681"/>
          </a:xfrm>
          <a:prstGeom prst="rect">
            <a:avLst/>
          </a:prstGeom>
        </p:spPr>
      </p:pic>
    </p:spTree>
    <p:extLst>
      <p:ext uri="{BB962C8B-B14F-4D97-AF65-F5344CB8AC3E}">
        <p14:creationId xmlns:p14="http://schemas.microsoft.com/office/powerpoint/2010/main" val="50862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4_Diseño-Mexico20años.">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p>
            <a:fld id="{ACFF4A64-5D76-43D6-9FAF-F5C0FA18DA85}" type="slidenum">
              <a:rPr lang="es-MX" smtClean="0"/>
              <a:t>‹#›</a:t>
            </a:fld>
            <a:endParaRPr lang="es-MX"/>
          </a:p>
        </p:txBody>
      </p:sp>
      <p:sp>
        <p:nvSpPr>
          <p:cNvPr id="3" name="Fußzeilenplatzhalter 2">
            <a:extLst>
              <a:ext uri="{FF2B5EF4-FFF2-40B4-BE49-F238E27FC236}">
                <a16:creationId xmlns:a16="http://schemas.microsoft.com/office/drawing/2014/main" id="{7355A109-2C64-45A0-8268-123EB427292B}"/>
              </a:ext>
            </a:extLst>
          </p:cNvPr>
          <p:cNvSpPr>
            <a:spLocks noGrp="1"/>
          </p:cNvSpPr>
          <p:nvPr>
            <p:ph type="ftr" sz="quarter" idx="17"/>
          </p:nvPr>
        </p:nvSpPr>
        <p:spPr bwMode="gray"/>
        <p:txBody>
          <a:bodyPr/>
          <a:lstStyle/>
          <a:p>
            <a:endParaRPr lang="es-MX"/>
          </a:p>
        </p:txBody>
      </p:sp>
      <p:sp>
        <p:nvSpPr>
          <p:cNvPr id="2" name="Titelplatzhalter 1">
            <a:extLst>
              <a:ext uri="{FF2B5EF4-FFF2-40B4-BE49-F238E27FC236}">
                <a16:creationId xmlns:a16="http://schemas.microsoft.com/office/drawing/2014/main" id="{79A8E4F3-3C06-E91F-34B8-D35C6AB0FF13}"/>
              </a:ext>
            </a:extLst>
          </p:cNvPr>
          <p:cNvSpPr txBox="1">
            <a:spLocks/>
          </p:cNvSpPr>
          <p:nvPr/>
        </p:nvSpPr>
        <p:spPr bwMode="gray">
          <a:xfrm>
            <a:off x="695400" y="1628800"/>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a:t>—</a:t>
            </a:r>
            <a:endParaRPr lang="en-US" dirty="0"/>
          </a:p>
        </p:txBody>
      </p:sp>
      <p:grpSp>
        <p:nvGrpSpPr>
          <p:cNvPr id="38" name="Gruppieren 37">
            <a:extLst>
              <a:ext uri="{FF2B5EF4-FFF2-40B4-BE49-F238E27FC236}">
                <a16:creationId xmlns:a16="http://schemas.microsoft.com/office/drawing/2014/main" id="{EAC87056-CF7B-1CA0-7CD6-DA7C1544DEF2}"/>
              </a:ext>
            </a:extLst>
          </p:cNvPr>
          <p:cNvGrpSpPr/>
          <p:nvPr/>
        </p:nvGrpSpPr>
        <p:grpSpPr bwMode="gray">
          <a:xfrm>
            <a:off x="3143672" y="-207392"/>
            <a:ext cx="5832648" cy="108000"/>
            <a:chOff x="3143672" y="-207392"/>
            <a:chExt cx="5832648" cy="108000"/>
          </a:xfrm>
        </p:grpSpPr>
        <p:sp>
          <p:nvSpPr>
            <p:cNvPr id="39" name="Freihandform: Form 38">
              <a:extLst>
                <a:ext uri="{FF2B5EF4-FFF2-40B4-BE49-F238E27FC236}">
                  <a16:creationId xmlns:a16="http://schemas.microsoft.com/office/drawing/2014/main" id="{D4473366-E4B6-3D1A-3B70-966A2D055D2A}"/>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CF68EC09-9107-B36B-62C4-E17D39C0BAFA}"/>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1" name="Gruppieren 40">
              <a:extLst>
                <a:ext uri="{FF2B5EF4-FFF2-40B4-BE49-F238E27FC236}">
                  <a16:creationId xmlns:a16="http://schemas.microsoft.com/office/drawing/2014/main" id="{D4E132C3-6482-4844-6DDE-191D4F94DE21}"/>
                </a:ext>
              </a:extLst>
            </p:cNvPr>
            <p:cNvGrpSpPr/>
            <p:nvPr/>
          </p:nvGrpSpPr>
          <p:grpSpPr bwMode="gray">
            <a:xfrm>
              <a:off x="5879976" y="-207392"/>
              <a:ext cx="360040" cy="108000"/>
              <a:chOff x="5879976" y="-207392"/>
              <a:chExt cx="360040" cy="108000"/>
            </a:xfrm>
          </p:grpSpPr>
          <p:sp>
            <p:nvSpPr>
              <p:cNvPr id="50" name="Freihandform: Form 49">
                <a:extLst>
                  <a:ext uri="{FF2B5EF4-FFF2-40B4-BE49-F238E27FC236}">
                    <a16:creationId xmlns:a16="http://schemas.microsoft.com/office/drawing/2014/main" id="{57407ECD-A39F-EEA0-B83E-29369D03190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Freihandform: Form 50">
                <a:extLst>
                  <a:ext uri="{FF2B5EF4-FFF2-40B4-BE49-F238E27FC236}">
                    <a16:creationId xmlns:a16="http://schemas.microsoft.com/office/drawing/2014/main" id="{94D0069E-6D76-FF1D-AF8D-FA4F46B9DC76}"/>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Freihandform: Form 41">
              <a:extLst>
                <a:ext uri="{FF2B5EF4-FFF2-40B4-BE49-F238E27FC236}">
                  <a16:creationId xmlns:a16="http://schemas.microsoft.com/office/drawing/2014/main" id="{CC3D76AF-120C-8ACE-4D32-FDDF73C7C372}"/>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EF651BA0-21AA-D1E6-5850-880083F2E007}"/>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4" name="Gruppieren 43">
              <a:extLst>
                <a:ext uri="{FF2B5EF4-FFF2-40B4-BE49-F238E27FC236}">
                  <a16:creationId xmlns:a16="http://schemas.microsoft.com/office/drawing/2014/main" id="{45560756-FE1E-A92D-F2C2-3B88D90497EA}"/>
                </a:ext>
              </a:extLst>
            </p:cNvPr>
            <p:cNvGrpSpPr/>
            <p:nvPr/>
          </p:nvGrpSpPr>
          <p:grpSpPr bwMode="gray">
            <a:xfrm>
              <a:off x="8616280" y="-207392"/>
              <a:ext cx="360040" cy="108000"/>
              <a:chOff x="5879976" y="-207392"/>
              <a:chExt cx="360040" cy="108000"/>
            </a:xfrm>
          </p:grpSpPr>
          <p:sp>
            <p:nvSpPr>
              <p:cNvPr id="48" name="Freihandform: Form 47">
                <a:extLst>
                  <a:ext uri="{FF2B5EF4-FFF2-40B4-BE49-F238E27FC236}">
                    <a16:creationId xmlns:a16="http://schemas.microsoft.com/office/drawing/2014/main" id="{8FB2B3A4-BF68-CF02-E953-000EB290F6F8}"/>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ihandform: Form 48">
                <a:extLst>
                  <a:ext uri="{FF2B5EF4-FFF2-40B4-BE49-F238E27FC236}">
                    <a16:creationId xmlns:a16="http://schemas.microsoft.com/office/drawing/2014/main" id="{9DB45792-E782-D774-C48B-9B6DA6BEC19D}"/>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5" name="Gruppieren 44">
              <a:extLst>
                <a:ext uri="{FF2B5EF4-FFF2-40B4-BE49-F238E27FC236}">
                  <a16:creationId xmlns:a16="http://schemas.microsoft.com/office/drawing/2014/main" id="{0A9408CE-F184-053C-5B93-543B50FD207A}"/>
                </a:ext>
              </a:extLst>
            </p:cNvPr>
            <p:cNvGrpSpPr/>
            <p:nvPr/>
          </p:nvGrpSpPr>
          <p:grpSpPr bwMode="gray">
            <a:xfrm>
              <a:off x="3143672" y="-207392"/>
              <a:ext cx="360040" cy="108000"/>
              <a:chOff x="5879976" y="-207392"/>
              <a:chExt cx="360040" cy="108000"/>
            </a:xfrm>
          </p:grpSpPr>
          <p:sp>
            <p:nvSpPr>
              <p:cNvPr id="46" name="Freihandform: Form 45">
                <a:extLst>
                  <a:ext uri="{FF2B5EF4-FFF2-40B4-BE49-F238E27FC236}">
                    <a16:creationId xmlns:a16="http://schemas.microsoft.com/office/drawing/2014/main" id="{9A7C12C3-319B-BEEC-064B-B6B759F3E4B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7" name="Freihandform: Form 46">
                <a:extLst>
                  <a:ext uri="{FF2B5EF4-FFF2-40B4-BE49-F238E27FC236}">
                    <a16:creationId xmlns:a16="http://schemas.microsoft.com/office/drawing/2014/main" id="{9F69C334-9DC9-C446-6C11-B410AE5D7E4A}"/>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5" name="Imagen 4" descr="Un dibujo de una persona&#10;&#10;Descripción generada automáticamente con confianza baja">
            <a:extLst>
              <a:ext uri="{FF2B5EF4-FFF2-40B4-BE49-F238E27FC236}">
                <a16:creationId xmlns:a16="http://schemas.microsoft.com/office/drawing/2014/main" id="{DF162C90-5FE9-F95C-C41F-F6D9011307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60496" y="467525"/>
            <a:ext cx="1111643" cy="764560"/>
          </a:xfrm>
          <a:prstGeom prst="rect">
            <a:avLst/>
          </a:prstGeom>
        </p:spPr>
      </p:pic>
      <p:pic>
        <p:nvPicPr>
          <p:cNvPr id="6" name="Imagen 5">
            <a:extLst>
              <a:ext uri="{FF2B5EF4-FFF2-40B4-BE49-F238E27FC236}">
                <a16:creationId xmlns:a16="http://schemas.microsoft.com/office/drawing/2014/main" id="{896849BF-5772-A079-01B2-88DF02375A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80176" y="814600"/>
            <a:ext cx="2614038" cy="252015"/>
          </a:xfrm>
          <a:prstGeom prst="rect">
            <a:avLst/>
          </a:prstGeom>
        </p:spPr>
      </p:pic>
      <p:sp>
        <p:nvSpPr>
          <p:cNvPr id="15" name="Textplatzhalter 7">
            <a:extLst>
              <a:ext uri="{FF2B5EF4-FFF2-40B4-BE49-F238E27FC236}">
                <a16:creationId xmlns:a16="http://schemas.microsoft.com/office/drawing/2014/main" id="{27B3EC98-3048-9CC7-3CC1-4E89CA351E67}"/>
              </a:ext>
            </a:extLst>
          </p:cNvPr>
          <p:cNvSpPr>
            <a:spLocks noGrp="1"/>
          </p:cNvSpPr>
          <p:nvPr>
            <p:ph type="body" sz="quarter" idx="18" hasCustomPrompt="1"/>
          </p:nvPr>
        </p:nvSpPr>
        <p:spPr bwMode="gray">
          <a:xfrm>
            <a:off x="4367808" y="2499252"/>
            <a:ext cx="3528417" cy="3508719"/>
          </a:xfrm>
        </p:spPr>
        <p:txBody>
          <a:bodyPr anchor="ctr"/>
          <a:lstStyle>
            <a:lvl1pPr marL="0" indent="0" algn="ctr">
              <a:spcAft>
                <a:spcPts val="300"/>
              </a:spcAft>
              <a:buFont typeface="Arial" panose="020B0604020202020204" pitchFamily="34" charset="0"/>
              <a:buNone/>
              <a:defRPr sz="2000">
                <a:latin typeface="+mj-lt"/>
              </a:defRPr>
            </a:lvl1pPr>
            <a:lvl2pPr marL="0" indent="0" algn="ctr">
              <a:buFont typeface="Arial" panose="020B0604020202020204" pitchFamily="34" charset="0"/>
              <a:buNone/>
              <a:defRPr sz="2800">
                <a:latin typeface="+mj-lt"/>
              </a:defRPr>
            </a:lvl2pPr>
            <a:lvl3pPr marL="0" indent="0" algn="ctr">
              <a:buNone/>
              <a:defRPr sz="2800">
                <a:latin typeface="+mj-lt"/>
              </a:defRPr>
            </a:lvl3pPr>
            <a:lvl4pPr marL="0" indent="0" algn="ctr">
              <a:buNone/>
              <a:defRPr sz="2800">
                <a:latin typeface="+mj-lt"/>
              </a:defRPr>
            </a:lvl4pPr>
            <a:lvl5pPr marL="0" indent="0" algn="ctr">
              <a:buNone/>
              <a:defRPr sz="2800">
                <a:latin typeface="+mj-lt"/>
              </a:defRPr>
            </a:lvl5pPr>
            <a:lvl6pPr marL="0" indent="0" algn="ctr">
              <a:buNone/>
              <a:defRPr sz="2800">
                <a:latin typeface="+mj-lt"/>
              </a:defRPr>
            </a:lvl6pPr>
            <a:lvl7pPr marL="0" indent="0" algn="ctr">
              <a:buNone/>
              <a:defRPr sz="2800">
                <a:latin typeface="+mj-lt"/>
              </a:defRPr>
            </a:lvl7pPr>
            <a:lvl8pPr marL="0" indent="0" algn="ctr">
              <a:buNone/>
              <a:defRPr sz="2800">
                <a:latin typeface="+mj-lt"/>
              </a:defRPr>
            </a:lvl8pPr>
            <a:lvl9pPr marL="0" indent="0" algn="ctr">
              <a:buNone/>
              <a:defRPr sz="2800">
                <a:latin typeface="+mj-lt"/>
              </a:defRPr>
            </a:lvl9pPr>
          </a:lstStyle>
          <a:p>
            <a:pPr lvl="0"/>
            <a:r>
              <a:rPr lang="en-US" noProof="0"/>
              <a:t>Mastertextformat</a:t>
            </a:r>
            <a:br>
              <a:rPr lang="en-US" noProof="0"/>
            </a:br>
            <a:r>
              <a:rPr lang="en-US" noProof="0"/>
              <a:t>bearbeiten</a:t>
            </a:r>
            <a:endParaRPr lang="en-US" noProof="0" dirty="0"/>
          </a:p>
        </p:txBody>
      </p:sp>
      <p:sp>
        <p:nvSpPr>
          <p:cNvPr id="16" name="Bildplatzhalter 9">
            <a:extLst>
              <a:ext uri="{FF2B5EF4-FFF2-40B4-BE49-F238E27FC236}">
                <a16:creationId xmlns:a16="http://schemas.microsoft.com/office/drawing/2014/main" id="{5DA92C8E-48B7-AB97-FC2B-01F72DD9DE78}"/>
              </a:ext>
            </a:extLst>
          </p:cNvPr>
          <p:cNvSpPr>
            <a:spLocks noGrp="1"/>
          </p:cNvSpPr>
          <p:nvPr>
            <p:ph type="pic" sz="quarter" idx="23" hasCustomPrompt="1"/>
          </p:nvPr>
        </p:nvSpPr>
        <p:spPr bwMode="gray">
          <a:xfrm>
            <a:off x="4007928" y="2479803"/>
            <a:ext cx="1440000" cy="1440000"/>
          </a:xfrm>
          <a:prstGeom prst="ellipse">
            <a:avLst/>
          </a:prstGeom>
          <a:solidFill>
            <a:schemeClr val="tx1"/>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a:t>
            </a:r>
            <a:br>
              <a:rPr lang="en-US" noProof="0" dirty="0"/>
            </a:br>
            <a:r>
              <a:rPr lang="en-US" noProof="0" dirty="0" err="1"/>
              <a:t>Produktbild</a:t>
            </a:r>
            <a:br>
              <a:rPr lang="en-US" noProof="0" dirty="0"/>
            </a:br>
            <a:r>
              <a:rPr lang="en-US" noProof="0" dirty="0" err="1"/>
              <a:t>einfügen</a:t>
            </a:r>
            <a:endParaRPr lang="en-US" noProof="0" dirty="0"/>
          </a:p>
          <a:p>
            <a:endParaRPr lang="en-US" dirty="0"/>
          </a:p>
        </p:txBody>
      </p:sp>
      <p:sp>
        <p:nvSpPr>
          <p:cNvPr id="17" name="Bildplatzhalter 9">
            <a:extLst>
              <a:ext uri="{FF2B5EF4-FFF2-40B4-BE49-F238E27FC236}">
                <a16:creationId xmlns:a16="http://schemas.microsoft.com/office/drawing/2014/main" id="{55BBA5A3-60BC-A977-B33E-C17472FF496D}"/>
              </a:ext>
            </a:extLst>
          </p:cNvPr>
          <p:cNvSpPr>
            <a:spLocks noGrp="1"/>
          </p:cNvSpPr>
          <p:nvPr>
            <p:ph type="pic" sz="quarter" idx="24" hasCustomPrompt="1"/>
          </p:nvPr>
        </p:nvSpPr>
        <p:spPr bwMode="gray">
          <a:xfrm>
            <a:off x="6744232" y="2479803"/>
            <a:ext cx="1440000" cy="1440000"/>
          </a:xfrm>
          <a:prstGeom prst="ellipse">
            <a:avLst/>
          </a:prstGeom>
          <a:solidFill>
            <a:schemeClr val="tx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a:t>Optional:</a:t>
            </a:r>
            <a:br>
              <a:rPr lang="en-US" noProof="0"/>
            </a:br>
            <a:r>
              <a:rPr lang="en-US" noProof="0"/>
              <a:t>Produktbild</a:t>
            </a:r>
            <a:br>
              <a:rPr lang="en-US" noProof="0"/>
            </a:br>
            <a:r>
              <a:rPr lang="en-US" noProof="0"/>
              <a:t>einfügen</a:t>
            </a:r>
          </a:p>
          <a:p>
            <a:endParaRPr lang="en-US" dirty="0"/>
          </a:p>
        </p:txBody>
      </p:sp>
      <p:sp>
        <p:nvSpPr>
          <p:cNvPr id="18" name="Bildplatzhalter 9">
            <a:extLst>
              <a:ext uri="{FF2B5EF4-FFF2-40B4-BE49-F238E27FC236}">
                <a16:creationId xmlns:a16="http://schemas.microsoft.com/office/drawing/2014/main" id="{1441DB21-DA15-4FB5-CC26-0CFAB72DB810}"/>
              </a:ext>
            </a:extLst>
          </p:cNvPr>
          <p:cNvSpPr>
            <a:spLocks noGrp="1"/>
          </p:cNvSpPr>
          <p:nvPr>
            <p:ph type="pic" sz="quarter" idx="25" hasCustomPrompt="1"/>
          </p:nvPr>
        </p:nvSpPr>
        <p:spPr bwMode="gray">
          <a:xfrm>
            <a:off x="4007928" y="4581288"/>
            <a:ext cx="1440000" cy="1440000"/>
          </a:xfrm>
          <a:prstGeom prst="ellipse">
            <a:avLst/>
          </a:prstGeom>
          <a:solidFill>
            <a:schemeClr val="accent3"/>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a:t>Optional:</a:t>
            </a:r>
            <a:br>
              <a:rPr lang="en-US" noProof="0"/>
            </a:br>
            <a:r>
              <a:rPr lang="en-US" noProof="0"/>
              <a:t>Produktbild</a:t>
            </a:r>
            <a:br>
              <a:rPr lang="en-US" noProof="0"/>
            </a:br>
            <a:r>
              <a:rPr lang="en-US" noProof="0"/>
              <a:t>einfügen</a:t>
            </a:r>
          </a:p>
          <a:p>
            <a:endParaRPr lang="en-US" dirty="0"/>
          </a:p>
        </p:txBody>
      </p:sp>
      <p:sp>
        <p:nvSpPr>
          <p:cNvPr id="19" name="Bildplatzhalter 9">
            <a:extLst>
              <a:ext uri="{FF2B5EF4-FFF2-40B4-BE49-F238E27FC236}">
                <a16:creationId xmlns:a16="http://schemas.microsoft.com/office/drawing/2014/main" id="{3AEE4972-F8F1-FC7B-01EC-C7A34DA83633}"/>
              </a:ext>
            </a:extLst>
          </p:cNvPr>
          <p:cNvSpPr>
            <a:spLocks noGrp="1"/>
          </p:cNvSpPr>
          <p:nvPr>
            <p:ph type="pic" sz="quarter" idx="26" hasCustomPrompt="1"/>
          </p:nvPr>
        </p:nvSpPr>
        <p:spPr bwMode="gray">
          <a:xfrm>
            <a:off x="6744232" y="4581288"/>
            <a:ext cx="1440000" cy="1440000"/>
          </a:xfrm>
          <a:prstGeom prst="ellipse">
            <a:avLst/>
          </a:prstGeom>
          <a:solidFill>
            <a:schemeClr val="accent2"/>
          </a:solidFill>
        </p:spPr>
        <p:txBody>
          <a:bodyPr tIns="720000" anchor="t" anchorCtr="0"/>
          <a:lstStyle>
            <a:lvl1pPr algn="ctr">
              <a:spcBef>
                <a:spcPts val="0"/>
              </a:spcBef>
              <a:spcAft>
                <a:spcPts val="0"/>
              </a:spcAft>
              <a:defRPr sz="700">
                <a:solidFill>
                  <a:schemeClr val="bg1"/>
                </a:solidFill>
                <a:latin typeface="+mn-lt"/>
              </a:defRPr>
            </a:lvl1pPr>
            <a:lvl3pPr>
              <a:defRPr>
                <a:solidFill>
                  <a:schemeClr val="bg1"/>
                </a:solidFill>
              </a:defRPr>
            </a:lvl3pPr>
          </a:lstStyle>
          <a:p>
            <a:pPr marL="0" marR="0" lvl="0" indent="0" algn="ctr" defTabSz="914400" rtl="0" eaLnBrk="1" fontAlgn="auto" latinLnBrk="0" hangingPunct="1">
              <a:lnSpc>
                <a:spcPct val="100000"/>
              </a:lnSpc>
              <a:spcBef>
                <a:spcPts val="800"/>
              </a:spcBef>
              <a:spcAft>
                <a:spcPts val="600"/>
              </a:spcAft>
              <a:buClrTx/>
              <a:buSzTx/>
              <a:buFont typeface="Arial" panose="020B0604020202020204" pitchFamily="34" charset="0"/>
              <a:buNone/>
              <a:tabLst/>
              <a:defRPr/>
            </a:pPr>
            <a:r>
              <a:rPr lang="en-US" noProof="0" dirty="0"/>
              <a:t>Optional:</a:t>
            </a:r>
            <a:br>
              <a:rPr lang="en-US" noProof="0" dirty="0"/>
            </a:br>
            <a:r>
              <a:rPr lang="en-US" noProof="0" dirty="0" err="1"/>
              <a:t>Produktbild</a:t>
            </a:r>
            <a:br>
              <a:rPr lang="en-US" noProof="0" dirty="0"/>
            </a:br>
            <a:r>
              <a:rPr lang="en-US" noProof="0" dirty="0" err="1"/>
              <a:t>einfügen</a:t>
            </a:r>
            <a:endParaRPr lang="en-US" noProof="0" dirty="0"/>
          </a:p>
          <a:p>
            <a:endParaRPr lang="en-US" dirty="0"/>
          </a:p>
        </p:txBody>
      </p:sp>
      <p:sp>
        <p:nvSpPr>
          <p:cNvPr id="20" name="Bogen 4">
            <a:extLst>
              <a:ext uri="{FF2B5EF4-FFF2-40B4-BE49-F238E27FC236}">
                <a16:creationId xmlns:a16="http://schemas.microsoft.com/office/drawing/2014/main" id="{3650BEB8-0BA9-5C03-983D-57B410378A8F}"/>
              </a:ext>
            </a:extLst>
          </p:cNvPr>
          <p:cNvSpPr/>
          <p:nvPr/>
        </p:nvSpPr>
        <p:spPr bwMode="gray">
          <a:xfrm>
            <a:off x="4354715" y="2479803"/>
            <a:ext cx="3541485" cy="3541485"/>
          </a:xfrm>
          <a:prstGeom prst="arc">
            <a:avLst>
              <a:gd name="adj1" fmla="val 14552069"/>
              <a:gd name="adj2" fmla="val 1763989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1" name="Bogen 17">
            <a:extLst>
              <a:ext uri="{FF2B5EF4-FFF2-40B4-BE49-F238E27FC236}">
                <a16:creationId xmlns:a16="http://schemas.microsoft.com/office/drawing/2014/main" id="{168EC6CA-FF6E-60FC-6BE3-06C664E1C091}"/>
              </a:ext>
            </a:extLst>
          </p:cNvPr>
          <p:cNvSpPr/>
          <p:nvPr/>
        </p:nvSpPr>
        <p:spPr bwMode="gray">
          <a:xfrm>
            <a:off x="4367808" y="2479803"/>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5" name="Bogen 18">
            <a:extLst>
              <a:ext uri="{FF2B5EF4-FFF2-40B4-BE49-F238E27FC236}">
                <a16:creationId xmlns:a16="http://schemas.microsoft.com/office/drawing/2014/main" id="{ADFEEDC2-F2C2-9356-7E21-1910A87C115E}"/>
              </a:ext>
            </a:extLst>
          </p:cNvPr>
          <p:cNvSpPr/>
          <p:nvPr/>
        </p:nvSpPr>
        <p:spPr bwMode="gray">
          <a:xfrm flipH="1">
            <a:off x="4367808" y="2466710"/>
            <a:ext cx="3541485" cy="3541485"/>
          </a:xfrm>
          <a:prstGeom prst="arc">
            <a:avLst>
              <a:gd name="adj1" fmla="val 20933021"/>
              <a:gd name="adj2" fmla="val 68369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6" name="Bogen 19">
            <a:extLst>
              <a:ext uri="{FF2B5EF4-FFF2-40B4-BE49-F238E27FC236}">
                <a16:creationId xmlns:a16="http://schemas.microsoft.com/office/drawing/2014/main" id="{705F9CE1-2822-526F-51F3-4232F50106E4}"/>
              </a:ext>
            </a:extLst>
          </p:cNvPr>
          <p:cNvSpPr/>
          <p:nvPr/>
        </p:nvSpPr>
        <p:spPr bwMode="gray">
          <a:xfrm>
            <a:off x="4367808" y="2479803"/>
            <a:ext cx="3541485" cy="3541485"/>
          </a:xfrm>
          <a:prstGeom prst="arc">
            <a:avLst>
              <a:gd name="adj1" fmla="val 3991286"/>
              <a:gd name="adj2" fmla="val 704417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27" name="Textplatzhalter 10">
            <a:extLst>
              <a:ext uri="{FF2B5EF4-FFF2-40B4-BE49-F238E27FC236}">
                <a16:creationId xmlns:a16="http://schemas.microsoft.com/office/drawing/2014/main" id="{0B5866EF-D0EC-9FC1-AD74-A9554B190DA0}"/>
              </a:ext>
            </a:extLst>
          </p:cNvPr>
          <p:cNvSpPr>
            <a:spLocks noGrp="1"/>
          </p:cNvSpPr>
          <p:nvPr>
            <p:ph type="body" sz="quarter" idx="27"/>
          </p:nvPr>
        </p:nvSpPr>
        <p:spPr bwMode="gray">
          <a:xfrm>
            <a:off x="8616280" y="2276847"/>
            <a:ext cx="2808000" cy="1800225"/>
          </a:xfrm>
        </p:spPr>
        <p:txBody>
          <a:bodyPr anchor="ctr"/>
          <a:lstStyle/>
          <a:p>
            <a:pPr lvl="0"/>
            <a:r>
              <a:rPr lang="es-ES" sz="2400">
                <a:latin typeface="Draeger Pangea Text SemiBold" panose="020B0704000000000000" pitchFamily="34" charset="0"/>
                <a:ea typeface="Draeger Pangea Text SemiBold" panose="020B0704000000000000" pitchFamily="34" charset="0"/>
              </a:rPr>
              <a:t>Haga clic para modificar los estilos de texto del patrón</a:t>
            </a:r>
          </a:p>
        </p:txBody>
      </p:sp>
      <p:sp>
        <p:nvSpPr>
          <p:cNvPr id="28" name="Textplatzhalter 11">
            <a:extLst>
              <a:ext uri="{FF2B5EF4-FFF2-40B4-BE49-F238E27FC236}">
                <a16:creationId xmlns:a16="http://schemas.microsoft.com/office/drawing/2014/main" id="{A3AEBAB6-F527-39BD-948F-735FC5B7B66F}"/>
              </a:ext>
            </a:extLst>
          </p:cNvPr>
          <p:cNvSpPr>
            <a:spLocks noGrp="1"/>
          </p:cNvSpPr>
          <p:nvPr>
            <p:ph type="body" sz="quarter" idx="19"/>
          </p:nvPr>
        </p:nvSpPr>
        <p:spPr bwMode="gray">
          <a:xfrm>
            <a:off x="8616280" y="4437112"/>
            <a:ext cx="2808000" cy="1800225"/>
          </a:xfrm>
        </p:spPr>
        <p:txBody>
          <a:bodyPr anchor="ctr"/>
          <a:lstStyle/>
          <a:p>
            <a:pPr lvl="0"/>
            <a:r>
              <a:rPr lang="es-ES" sz="2400">
                <a:latin typeface="Draeger Pangea Text SemiBold" panose="020B0704000000000000" pitchFamily="34" charset="0"/>
                <a:ea typeface="Draeger Pangea Text SemiBold" panose="020B0704000000000000" pitchFamily="34" charset="0"/>
              </a:rPr>
              <a:t>Haga clic para modificar los estilos de texto del patrón</a:t>
            </a:r>
          </a:p>
        </p:txBody>
      </p:sp>
      <p:sp>
        <p:nvSpPr>
          <p:cNvPr id="29" name="Textplatzhalter 13">
            <a:extLst>
              <a:ext uri="{FF2B5EF4-FFF2-40B4-BE49-F238E27FC236}">
                <a16:creationId xmlns:a16="http://schemas.microsoft.com/office/drawing/2014/main" id="{2323D471-CEB3-114C-8940-F41481DFDDE6}"/>
              </a:ext>
            </a:extLst>
          </p:cNvPr>
          <p:cNvSpPr>
            <a:spLocks noGrp="1"/>
          </p:cNvSpPr>
          <p:nvPr>
            <p:ph type="body" sz="quarter" idx="20"/>
            <p:custDataLst>
              <p:tags r:id="rId1"/>
            </p:custDataLst>
          </p:nvPr>
        </p:nvSpPr>
        <p:spPr bwMode="gray">
          <a:xfrm>
            <a:off x="695399" y="2276425"/>
            <a:ext cx="2808000" cy="1800225"/>
          </a:xfrm>
        </p:spPr>
        <p:txBody>
          <a:bodyPr anchor="ctr"/>
          <a:lstStyle/>
          <a:p>
            <a:pPr lvl="0" algn="r"/>
            <a:r>
              <a:rPr lang="es-ES" sz="2400">
                <a:latin typeface="Draeger Pangea Text SemiBold" panose="020B0704000000000000" pitchFamily="34" charset="0"/>
                <a:ea typeface="Draeger Pangea Text SemiBold" panose="020B0704000000000000" pitchFamily="34" charset="0"/>
              </a:rPr>
              <a:t>Haga clic para modificar los estilos de texto del patrón</a:t>
            </a:r>
          </a:p>
        </p:txBody>
      </p:sp>
      <p:sp>
        <p:nvSpPr>
          <p:cNvPr id="30" name="Textplatzhalter 14">
            <a:extLst>
              <a:ext uri="{FF2B5EF4-FFF2-40B4-BE49-F238E27FC236}">
                <a16:creationId xmlns:a16="http://schemas.microsoft.com/office/drawing/2014/main" id="{F9DF4A48-D458-0571-EFF7-527A85A03E63}"/>
              </a:ext>
            </a:extLst>
          </p:cNvPr>
          <p:cNvSpPr>
            <a:spLocks noGrp="1"/>
          </p:cNvSpPr>
          <p:nvPr>
            <p:ph type="body" sz="quarter" idx="21"/>
          </p:nvPr>
        </p:nvSpPr>
        <p:spPr bwMode="gray">
          <a:xfrm>
            <a:off x="695325" y="4437112"/>
            <a:ext cx="2808000" cy="1800225"/>
          </a:xfrm>
        </p:spPr>
        <p:txBody>
          <a:bodyPr vert="horz" lIns="0" tIns="0" rIns="0" bIns="0" rtlCol="0" anchor="ctr">
            <a:noAutofit/>
          </a:bodyPr>
          <a:lstStyle/>
          <a:p>
            <a:pPr lvl="0" algn="r"/>
            <a:r>
              <a:rPr lang="es-ES" sz="2400">
                <a:latin typeface="Draeger Pangea Text SemiBold" panose="020B0704000000000000" pitchFamily="34" charset="0"/>
                <a:ea typeface="Draeger Pangea Text SemiBold" panose="020B0704000000000000" pitchFamily="34" charset="0"/>
              </a:rPr>
              <a:t>Haga clic para modificar los estilos de texto del patrón</a:t>
            </a:r>
          </a:p>
        </p:txBody>
      </p:sp>
      <p:sp>
        <p:nvSpPr>
          <p:cNvPr id="31" name="Titel 4">
            <a:extLst>
              <a:ext uri="{FF2B5EF4-FFF2-40B4-BE49-F238E27FC236}">
                <a16:creationId xmlns:a16="http://schemas.microsoft.com/office/drawing/2014/main" id="{03EE6760-941C-D76E-F8BA-B9626117F9D7}"/>
              </a:ext>
            </a:extLst>
          </p:cNvPr>
          <p:cNvSpPr>
            <a:spLocks noGrp="1"/>
          </p:cNvSpPr>
          <p:nvPr>
            <p:ph type="title"/>
          </p:nvPr>
        </p:nvSpPr>
        <p:spPr bwMode="gray">
          <a:xfrm>
            <a:off x="695400" y="620688"/>
            <a:ext cx="7920880" cy="1044000"/>
          </a:xfrm>
        </p:spPr>
        <p:txBody>
          <a:bodyPr/>
          <a:lstStyle/>
          <a:p>
            <a:r>
              <a:rPr lang="es-ES"/>
              <a:t>Haga clic para modificar el estilo de título del patrón</a:t>
            </a:r>
            <a:endParaRPr lang="en-US" dirty="0">
              <a:solidFill>
                <a:schemeClr val="tx2"/>
              </a:solidFill>
            </a:endParaRPr>
          </a:p>
        </p:txBody>
      </p:sp>
    </p:spTree>
    <p:extLst>
      <p:ext uri="{BB962C8B-B14F-4D97-AF65-F5344CB8AC3E}">
        <p14:creationId xmlns:p14="http://schemas.microsoft.com/office/powerpoint/2010/main" val="287710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Only Title - without Lin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p>
            <a:fld id="{ACFF4A64-5D76-43D6-9FAF-F5C0FA18DA85}" type="slidenum">
              <a:rPr lang="es-MX" smtClean="0"/>
              <a:t>‹#›</a:t>
            </a:fld>
            <a:endParaRPr lang="es-MX"/>
          </a:p>
        </p:txBody>
      </p:sp>
      <p:sp>
        <p:nvSpPr>
          <p:cNvPr id="3" name="Fußzeilenplatzhalter 2">
            <a:extLst>
              <a:ext uri="{FF2B5EF4-FFF2-40B4-BE49-F238E27FC236}">
                <a16:creationId xmlns:a16="http://schemas.microsoft.com/office/drawing/2014/main" id="{DE8C1498-EAA7-4B25-A689-A355EBF7082E}"/>
              </a:ext>
            </a:extLst>
          </p:cNvPr>
          <p:cNvSpPr>
            <a:spLocks noGrp="1"/>
          </p:cNvSpPr>
          <p:nvPr>
            <p:ph type="ftr" sz="quarter" idx="13"/>
          </p:nvPr>
        </p:nvSpPr>
        <p:spPr bwMode="gray"/>
        <p:txBody>
          <a:bodyPr/>
          <a:lstStyle/>
          <a:p>
            <a:endParaRPr lang="es-MX"/>
          </a:p>
        </p:txBody>
      </p:sp>
      <p:sp>
        <p:nvSpPr>
          <p:cNvPr id="4" name="Titel 1">
            <a:extLst>
              <a:ext uri="{FF2B5EF4-FFF2-40B4-BE49-F238E27FC236}">
                <a16:creationId xmlns:a16="http://schemas.microsoft.com/office/drawing/2014/main" id="{D5B74B5C-6E0B-74E0-9281-159D477AAC13}"/>
              </a:ext>
            </a:extLst>
          </p:cNvPr>
          <p:cNvSpPr>
            <a:spLocks noGrp="1"/>
          </p:cNvSpPr>
          <p:nvPr>
            <p:ph type="title" hasCustomPrompt="1"/>
          </p:nvPr>
        </p:nvSpPr>
        <p:spPr bwMode="gray">
          <a:xfrm>
            <a:off x="695400" y="620688"/>
            <a:ext cx="8280000" cy="1044000"/>
          </a:xfrm>
        </p:spPr>
        <p:txBody>
          <a:bodyPr vert="horz" lIns="0" tIns="0" rIns="0" bIns="0" rtlCol="0" anchor="b">
            <a:noAutofit/>
          </a:bodyPr>
          <a:lstStyle>
            <a:lvl1pPr>
              <a:defRPr lang="de-DE" noProof="0" dirty="0"/>
            </a:lvl1pPr>
          </a:lstStyle>
          <a:p>
            <a:pPr lvl="0"/>
            <a:r>
              <a:rPr lang="en-US" noProof="0"/>
              <a:t>Überschrift (für Bilder/Elemente)</a:t>
            </a:r>
            <a:br>
              <a:rPr lang="en-US" noProof="0"/>
            </a:br>
            <a:r>
              <a:rPr lang="en-US" noProof="0"/>
              <a:t>hinzufügen</a:t>
            </a:r>
            <a:endParaRPr lang="en-US" noProof="0" dirty="0"/>
          </a:p>
        </p:txBody>
      </p:sp>
      <p:grpSp>
        <p:nvGrpSpPr>
          <p:cNvPr id="25" name="Gruppieren 24">
            <a:extLst>
              <a:ext uri="{FF2B5EF4-FFF2-40B4-BE49-F238E27FC236}">
                <a16:creationId xmlns:a16="http://schemas.microsoft.com/office/drawing/2014/main" id="{8CEDBEBA-4496-AA2A-699A-039FFBB2729A}"/>
              </a:ext>
            </a:extLst>
          </p:cNvPr>
          <p:cNvGrpSpPr/>
          <p:nvPr/>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F11CED92-23CD-D61F-E232-B2ADF0F10885}"/>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9F20AA77-4CFB-B6F0-6996-B39C206F7868}"/>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462D0B87-45C0-3F2B-AABA-B29BB4612219}"/>
                </a:ext>
              </a:extLst>
            </p:cNvPr>
            <p:cNvGrpSpPr/>
            <p:nvPr/>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7BD96C65-5A0E-3812-DBF0-B6F8B4472CB8}"/>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099D11A0-0281-2E61-DD36-AE723D240E28}"/>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CF3C88B3-D4EE-BC7B-37AA-1A7A9F152B02}"/>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256EB0B-CA91-78C9-B57F-7FB2BF8D5919}"/>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D0D13424-5935-8562-29E6-8B4E5C96AD36}"/>
                </a:ext>
              </a:extLst>
            </p:cNvPr>
            <p:cNvGrpSpPr/>
            <p:nvPr/>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F50151F5-1701-B14A-A04F-FB0C14B1CD86}"/>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B642AF49-12FC-643D-FE8C-9849F3FE5AEC}"/>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34842197-53F0-D060-DB43-9B1584FD9146}"/>
                </a:ext>
              </a:extLst>
            </p:cNvPr>
            <p:cNvGrpSpPr/>
            <p:nvPr/>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97E86C8-DAF5-4F9F-0AC4-79E6A11D1ED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6590E47B-41EE-B806-7975-070955D57378}"/>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Imagen 1" descr="Logotipo&#10;&#10;Descripción generada automáticamente con confianza media">
            <a:extLst>
              <a:ext uri="{FF2B5EF4-FFF2-40B4-BE49-F238E27FC236}">
                <a16:creationId xmlns:a16="http://schemas.microsoft.com/office/drawing/2014/main" id="{9BDEF1E2-93DF-7979-1230-5669043B0F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72988" y="404664"/>
            <a:ext cx="1095695" cy="901617"/>
          </a:xfrm>
          <a:prstGeom prst="rect">
            <a:avLst/>
          </a:prstGeom>
        </p:spPr>
      </p:pic>
    </p:spTree>
    <p:extLst>
      <p:ext uri="{BB962C8B-B14F-4D97-AF65-F5344CB8AC3E}">
        <p14:creationId xmlns:p14="http://schemas.microsoft.com/office/powerpoint/2010/main" val="2330111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itle deep - with Line and Content">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bwMode="gray"/>
        <p:txBody>
          <a:bodyPr/>
          <a:lstStyle>
            <a:lvl1pPr>
              <a:defRPr>
                <a:solidFill>
                  <a:schemeClr val="tx1"/>
                </a:solidFill>
              </a:defRPr>
            </a:lvl1pPr>
          </a:lstStyle>
          <a:p>
            <a:fld id="{ACFF4A64-5D76-43D6-9FAF-F5C0FA18DA85}" type="slidenum">
              <a:rPr lang="es-MX" smtClean="0"/>
              <a:t>‹#›</a:t>
            </a:fld>
            <a:endParaRPr lang="es-MX"/>
          </a:p>
        </p:txBody>
      </p:sp>
      <p:sp>
        <p:nvSpPr>
          <p:cNvPr id="3" name="Titel 2">
            <a:extLst>
              <a:ext uri="{FF2B5EF4-FFF2-40B4-BE49-F238E27FC236}">
                <a16:creationId xmlns:a16="http://schemas.microsoft.com/office/drawing/2014/main" id="{7D556D57-7CFD-4E88-98D7-0C6CE62FF5C7}"/>
              </a:ext>
            </a:extLst>
          </p:cNvPr>
          <p:cNvSpPr>
            <a:spLocks noGrp="1"/>
          </p:cNvSpPr>
          <p:nvPr>
            <p:ph type="title" hasCustomPrompt="1"/>
          </p:nvPr>
        </p:nvSpPr>
        <p:spPr bwMode="gray">
          <a:xfrm>
            <a:off x="695401" y="620688"/>
            <a:ext cx="4320479" cy="1656000"/>
          </a:xfrm>
        </p:spPr>
        <p:txBody>
          <a:bodyPr vert="horz" lIns="0" tIns="0" rIns="0" bIns="0" rtlCol="0" anchor="b">
            <a:noAutofit/>
          </a:bodyPr>
          <a:lstStyle>
            <a:lvl1pPr>
              <a:defRPr lang="de-DE" noProof="0" dirty="0"/>
            </a:lvl1pPr>
          </a:lstStyle>
          <a:p>
            <a:pPr lvl="0"/>
            <a:r>
              <a:rPr lang="en-US" noProof="0"/>
              <a:t>Tiefe Überschrift </a:t>
            </a:r>
            <a:br>
              <a:rPr lang="en-US" noProof="0"/>
            </a:br>
            <a:r>
              <a:rPr lang="en-US" noProof="0"/>
              <a:t>(für Textfolien)</a:t>
            </a:r>
            <a:br>
              <a:rPr lang="en-US" noProof="0"/>
            </a:br>
            <a:r>
              <a:rPr lang="en-US" noProof="0"/>
              <a:t>hinzufügen</a:t>
            </a:r>
            <a:endParaRPr lang="en-US" noProof="0" dirty="0"/>
          </a:p>
        </p:txBody>
      </p:sp>
      <p:sp>
        <p:nvSpPr>
          <p:cNvPr id="16" name="Textplatzhalter 15">
            <a:extLst>
              <a:ext uri="{FF2B5EF4-FFF2-40B4-BE49-F238E27FC236}">
                <a16:creationId xmlns:a16="http://schemas.microsoft.com/office/drawing/2014/main" id="{2E00D667-49A1-47E5-9412-6CD7271FA83E}"/>
              </a:ext>
            </a:extLst>
          </p:cNvPr>
          <p:cNvSpPr>
            <a:spLocks noGrp="1"/>
          </p:cNvSpPr>
          <p:nvPr>
            <p:ph type="body" sz="quarter" idx="15"/>
          </p:nvPr>
        </p:nvSpPr>
        <p:spPr bwMode="gray">
          <a:xfrm>
            <a:off x="695720" y="2774571"/>
            <a:ext cx="2808000" cy="3456000"/>
          </a:xfrm>
        </p:spPr>
        <p:txBody>
          <a:body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2" name="Fußzeilenplatzhalter 1">
            <a:extLst>
              <a:ext uri="{FF2B5EF4-FFF2-40B4-BE49-F238E27FC236}">
                <a16:creationId xmlns:a16="http://schemas.microsoft.com/office/drawing/2014/main" id="{77AA42EE-A1CB-4229-A34C-AC5A1EB0C8B2}"/>
              </a:ext>
            </a:extLst>
          </p:cNvPr>
          <p:cNvSpPr>
            <a:spLocks noGrp="1"/>
          </p:cNvSpPr>
          <p:nvPr>
            <p:ph type="ftr" sz="quarter" idx="16"/>
          </p:nvPr>
        </p:nvSpPr>
        <p:spPr bwMode="gray"/>
        <p:txBody>
          <a:bodyPr/>
          <a:lstStyle/>
          <a:p>
            <a:endParaRPr lang="es-MX"/>
          </a:p>
        </p:txBody>
      </p:sp>
      <p:sp>
        <p:nvSpPr>
          <p:cNvPr id="6" name="Titelplatzhalter 1">
            <a:extLst>
              <a:ext uri="{FF2B5EF4-FFF2-40B4-BE49-F238E27FC236}">
                <a16:creationId xmlns:a16="http://schemas.microsoft.com/office/drawing/2014/main" id="{7BF58744-0E73-754F-C65E-E871C1A64945}"/>
              </a:ext>
            </a:extLst>
          </p:cNvPr>
          <p:cNvSpPr txBox="1">
            <a:spLocks/>
          </p:cNvSpPr>
          <p:nvPr/>
        </p:nvSpPr>
        <p:spPr bwMode="gray">
          <a:xfrm>
            <a:off x="695401" y="2204864"/>
            <a:ext cx="504051" cy="43204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a:lstStyle>
          <a:p>
            <a:r>
              <a:rPr lang="en-US"/>
              <a:t>—</a:t>
            </a:r>
            <a:endParaRPr lang="en-US" dirty="0"/>
          </a:p>
        </p:txBody>
      </p:sp>
      <p:grpSp>
        <p:nvGrpSpPr>
          <p:cNvPr id="54" name="Gruppieren 53">
            <a:extLst>
              <a:ext uri="{FF2B5EF4-FFF2-40B4-BE49-F238E27FC236}">
                <a16:creationId xmlns:a16="http://schemas.microsoft.com/office/drawing/2014/main" id="{D99F73E5-5985-50BD-9777-7E8EF96893BB}"/>
              </a:ext>
            </a:extLst>
          </p:cNvPr>
          <p:cNvGrpSpPr/>
          <p:nvPr/>
        </p:nvGrpSpPr>
        <p:grpSpPr bwMode="gray">
          <a:xfrm>
            <a:off x="3143672" y="-207392"/>
            <a:ext cx="5832648" cy="108000"/>
            <a:chOff x="3143672" y="-207392"/>
            <a:chExt cx="5832648" cy="108000"/>
          </a:xfrm>
        </p:grpSpPr>
        <p:sp>
          <p:nvSpPr>
            <p:cNvPr id="55" name="Freihandform: Form 54">
              <a:extLst>
                <a:ext uri="{FF2B5EF4-FFF2-40B4-BE49-F238E27FC236}">
                  <a16:creationId xmlns:a16="http://schemas.microsoft.com/office/drawing/2014/main" id="{6CD9780A-34BC-1ABE-52FF-9CD56726D6DA}"/>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9554FC43-17A2-8FC3-0BC6-A3ACBB4604E6}"/>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7" name="Gruppieren 56">
              <a:extLst>
                <a:ext uri="{FF2B5EF4-FFF2-40B4-BE49-F238E27FC236}">
                  <a16:creationId xmlns:a16="http://schemas.microsoft.com/office/drawing/2014/main" id="{5DEE10DA-B34E-4CDA-14E6-BA1E489D691B}"/>
                </a:ext>
              </a:extLst>
            </p:cNvPr>
            <p:cNvGrpSpPr/>
            <p:nvPr/>
          </p:nvGrpSpPr>
          <p:grpSpPr bwMode="gray">
            <a:xfrm>
              <a:off x="5879976" y="-207392"/>
              <a:ext cx="360040" cy="108000"/>
              <a:chOff x="5879976" y="-207392"/>
              <a:chExt cx="360040" cy="108000"/>
            </a:xfrm>
          </p:grpSpPr>
          <p:sp>
            <p:nvSpPr>
              <p:cNvPr id="66" name="Freihandform: Form 65">
                <a:extLst>
                  <a:ext uri="{FF2B5EF4-FFF2-40B4-BE49-F238E27FC236}">
                    <a16:creationId xmlns:a16="http://schemas.microsoft.com/office/drawing/2014/main" id="{8B1C93DD-F514-8DE5-5C84-45E2BAF4541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7" name="Freihandform: Form 66">
                <a:extLst>
                  <a:ext uri="{FF2B5EF4-FFF2-40B4-BE49-F238E27FC236}">
                    <a16:creationId xmlns:a16="http://schemas.microsoft.com/office/drawing/2014/main" id="{9F5ABD0F-2D05-6765-AAB4-AEA02E2F3EDF}"/>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8" name="Freihandform: Form 57">
              <a:extLst>
                <a:ext uri="{FF2B5EF4-FFF2-40B4-BE49-F238E27FC236}">
                  <a16:creationId xmlns:a16="http://schemas.microsoft.com/office/drawing/2014/main" id="{C97D11E1-6919-CE12-032B-6A66ED047B15}"/>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Freihandform: Form 58">
              <a:extLst>
                <a:ext uri="{FF2B5EF4-FFF2-40B4-BE49-F238E27FC236}">
                  <a16:creationId xmlns:a16="http://schemas.microsoft.com/office/drawing/2014/main" id="{A3440ED5-F81A-DC3F-3457-9803A3E982A2}"/>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0" name="Gruppieren 59">
              <a:extLst>
                <a:ext uri="{FF2B5EF4-FFF2-40B4-BE49-F238E27FC236}">
                  <a16:creationId xmlns:a16="http://schemas.microsoft.com/office/drawing/2014/main" id="{FE01C613-FCD2-870A-1C6C-9D8E83187D75}"/>
                </a:ext>
              </a:extLst>
            </p:cNvPr>
            <p:cNvGrpSpPr/>
            <p:nvPr/>
          </p:nvGrpSpPr>
          <p:grpSpPr bwMode="gray">
            <a:xfrm>
              <a:off x="8616280" y="-207392"/>
              <a:ext cx="360040" cy="108000"/>
              <a:chOff x="5879976" y="-207392"/>
              <a:chExt cx="360040" cy="108000"/>
            </a:xfrm>
          </p:grpSpPr>
          <p:sp>
            <p:nvSpPr>
              <p:cNvPr id="64" name="Freihandform: Form 63">
                <a:extLst>
                  <a:ext uri="{FF2B5EF4-FFF2-40B4-BE49-F238E27FC236}">
                    <a16:creationId xmlns:a16="http://schemas.microsoft.com/office/drawing/2014/main" id="{FA9640D0-1C1A-3829-C2DB-741F604B52CE}"/>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5" name="Freihandform: Form 64">
                <a:extLst>
                  <a:ext uri="{FF2B5EF4-FFF2-40B4-BE49-F238E27FC236}">
                    <a16:creationId xmlns:a16="http://schemas.microsoft.com/office/drawing/2014/main" id="{928F4AA0-B9BE-E63D-06C7-125907FC4470}"/>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1" name="Gruppieren 60">
              <a:extLst>
                <a:ext uri="{FF2B5EF4-FFF2-40B4-BE49-F238E27FC236}">
                  <a16:creationId xmlns:a16="http://schemas.microsoft.com/office/drawing/2014/main" id="{63FA1694-9560-ADD9-7F51-748CC8F8074E}"/>
                </a:ext>
              </a:extLst>
            </p:cNvPr>
            <p:cNvGrpSpPr/>
            <p:nvPr/>
          </p:nvGrpSpPr>
          <p:grpSpPr bwMode="gray">
            <a:xfrm>
              <a:off x="3143672" y="-207392"/>
              <a:ext cx="360040" cy="108000"/>
              <a:chOff x="5879976" y="-207392"/>
              <a:chExt cx="360040" cy="108000"/>
            </a:xfrm>
          </p:grpSpPr>
          <p:sp>
            <p:nvSpPr>
              <p:cNvPr id="62" name="Freihandform: Form 61">
                <a:extLst>
                  <a:ext uri="{FF2B5EF4-FFF2-40B4-BE49-F238E27FC236}">
                    <a16:creationId xmlns:a16="http://schemas.microsoft.com/office/drawing/2014/main" id="{D55CD776-E2D7-6D73-134C-E62843A1A8D1}"/>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3" name="Freihandform: Form 62">
                <a:extLst>
                  <a:ext uri="{FF2B5EF4-FFF2-40B4-BE49-F238E27FC236}">
                    <a16:creationId xmlns:a16="http://schemas.microsoft.com/office/drawing/2014/main" id="{EE686167-8B45-DAAE-5AD3-AEBDB77A442E}"/>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110329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6_Diseño-Mexico20años.">
    <p:bg bwMode="gray">
      <p:bgPr>
        <a:solidFill>
          <a:schemeClr val="tx1"/>
        </a:solidFill>
        <a:effectLst/>
      </p:bgPr>
    </p:bg>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bwMode="gray"/>
        <p:txBody>
          <a:bodyPr/>
          <a:lstStyle>
            <a:lvl1pPr>
              <a:defRPr>
                <a:solidFill>
                  <a:schemeClr val="bg1"/>
                </a:solidFill>
              </a:defRPr>
            </a:lvl1pPr>
          </a:lstStyle>
          <a:p>
            <a:fld id="{ACFF4A64-5D76-43D6-9FAF-F5C0FA18DA85}" type="slidenum">
              <a:rPr lang="es-MX" smtClean="0"/>
              <a:t>‹#›</a:t>
            </a:fld>
            <a:endParaRPr lang="es-MX"/>
          </a:p>
        </p:txBody>
      </p:sp>
      <p:sp>
        <p:nvSpPr>
          <p:cNvPr id="21" name="Bildplatzhalter 3">
            <a:extLst>
              <a:ext uri="{FF2B5EF4-FFF2-40B4-BE49-F238E27FC236}">
                <a16:creationId xmlns:a16="http://schemas.microsoft.com/office/drawing/2014/main" id="{BCA48E5C-D0F8-4C4F-A05A-1F7EF3CE0B87}"/>
              </a:ext>
            </a:extLst>
          </p:cNvPr>
          <p:cNvSpPr>
            <a:spLocks noGrp="1"/>
          </p:cNvSpPr>
          <p:nvPr>
            <p:ph type="pic" sz="quarter" idx="18" hasCustomPrompt="1"/>
          </p:nvPr>
        </p:nvSpPr>
        <p:spPr bwMode="gray">
          <a:xfrm>
            <a:off x="3467708" y="2276475"/>
            <a:ext cx="2736000" cy="1152100"/>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20" name="Textplatzhalter 3">
            <a:extLst>
              <a:ext uri="{FF2B5EF4-FFF2-40B4-BE49-F238E27FC236}">
                <a16:creationId xmlns:a16="http://schemas.microsoft.com/office/drawing/2014/main" id="{1CFF7B0D-B803-4EDA-A1D9-9A633090372C}"/>
              </a:ext>
            </a:extLst>
          </p:cNvPr>
          <p:cNvSpPr>
            <a:spLocks noGrp="1"/>
          </p:cNvSpPr>
          <p:nvPr>
            <p:ph type="body" sz="quarter" idx="17" hasCustomPrompt="1"/>
          </p:nvPr>
        </p:nvSpPr>
        <p:spPr bwMode="gray">
          <a:xfrm>
            <a:off x="696107" y="3645136"/>
            <a:ext cx="2448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a:t>15.000</a:t>
            </a:r>
            <a:endParaRPr lang="en-US" noProof="0" dirty="0"/>
          </a:p>
        </p:txBody>
      </p:sp>
      <p:sp>
        <p:nvSpPr>
          <p:cNvPr id="6" name="Textplatzhalter 5">
            <a:extLst>
              <a:ext uri="{FF2B5EF4-FFF2-40B4-BE49-F238E27FC236}">
                <a16:creationId xmlns:a16="http://schemas.microsoft.com/office/drawing/2014/main" id="{30B71BFF-0074-4A8E-A01B-3B76CEEA3F52}"/>
              </a:ext>
            </a:extLst>
          </p:cNvPr>
          <p:cNvSpPr>
            <a:spLocks noGrp="1"/>
          </p:cNvSpPr>
          <p:nvPr>
            <p:ph type="body" sz="quarter" idx="22"/>
          </p:nvPr>
        </p:nvSpPr>
        <p:spPr bwMode="gray">
          <a:xfrm>
            <a:off x="696107" y="4790207"/>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p:txBody>
      </p:sp>
      <p:sp>
        <p:nvSpPr>
          <p:cNvPr id="29" name="Textplatzhalter 5">
            <a:extLst>
              <a:ext uri="{FF2B5EF4-FFF2-40B4-BE49-F238E27FC236}">
                <a16:creationId xmlns:a16="http://schemas.microsoft.com/office/drawing/2014/main" id="{1E336BD0-7CC1-4293-B449-B4E9D886256E}"/>
              </a:ext>
            </a:extLst>
          </p:cNvPr>
          <p:cNvSpPr>
            <a:spLocks noGrp="1"/>
          </p:cNvSpPr>
          <p:nvPr>
            <p:ph type="body" sz="quarter" idx="23"/>
          </p:nvPr>
        </p:nvSpPr>
        <p:spPr bwMode="gray">
          <a:xfrm>
            <a:off x="3503712" y="4790802"/>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p:txBody>
      </p:sp>
      <p:sp>
        <p:nvSpPr>
          <p:cNvPr id="30" name="Textplatzhalter 5">
            <a:extLst>
              <a:ext uri="{FF2B5EF4-FFF2-40B4-BE49-F238E27FC236}">
                <a16:creationId xmlns:a16="http://schemas.microsoft.com/office/drawing/2014/main" id="{518DB0B2-BF65-48B8-9238-7DC0B235FDF8}"/>
              </a:ext>
            </a:extLst>
          </p:cNvPr>
          <p:cNvSpPr>
            <a:spLocks noGrp="1"/>
          </p:cNvSpPr>
          <p:nvPr>
            <p:ph type="body" sz="quarter" idx="24"/>
          </p:nvPr>
        </p:nvSpPr>
        <p:spPr bwMode="gray">
          <a:xfrm>
            <a:off x="6240016" y="4790802"/>
            <a:ext cx="2376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p:txBody>
      </p:sp>
      <p:sp>
        <p:nvSpPr>
          <p:cNvPr id="31" name="Textplatzhalter 5">
            <a:extLst>
              <a:ext uri="{FF2B5EF4-FFF2-40B4-BE49-F238E27FC236}">
                <a16:creationId xmlns:a16="http://schemas.microsoft.com/office/drawing/2014/main" id="{9F3FAE60-ACF8-4A07-A6D3-740BBB4378D6}"/>
              </a:ext>
            </a:extLst>
          </p:cNvPr>
          <p:cNvSpPr>
            <a:spLocks noGrp="1"/>
          </p:cNvSpPr>
          <p:nvPr>
            <p:ph type="body" sz="quarter" idx="25"/>
          </p:nvPr>
        </p:nvSpPr>
        <p:spPr bwMode="gray">
          <a:xfrm>
            <a:off x="8976320" y="4795862"/>
            <a:ext cx="2448000" cy="1440000"/>
          </a:xfrm>
        </p:spPr>
        <p:txBody>
          <a:bodyPr/>
          <a:lstStyle>
            <a:lvl1pPr algn="l">
              <a:defRPr sz="16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lvl5pPr>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p:txBody>
      </p:sp>
      <p:sp>
        <p:nvSpPr>
          <p:cNvPr id="33" name="Textplatzhalter 3">
            <a:extLst>
              <a:ext uri="{FF2B5EF4-FFF2-40B4-BE49-F238E27FC236}">
                <a16:creationId xmlns:a16="http://schemas.microsoft.com/office/drawing/2014/main" id="{15F5356B-0391-499C-AA62-4AF921DA2883}"/>
              </a:ext>
            </a:extLst>
          </p:cNvPr>
          <p:cNvSpPr>
            <a:spLocks noGrp="1"/>
          </p:cNvSpPr>
          <p:nvPr>
            <p:ph type="body" sz="quarter" idx="30" hasCustomPrompt="1"/>
          </p:nvPr>
        </p:nvSpPr>
        <p:spPr bwMode="gray">
          <a:xfrm>
            <a:off x="3503712" y="3643718"/>
            <a:ext cx="2376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a:t>15.000</a:t>
            </a:r>
            <a:endParaRPr lang="en-US" noProof="0" dirty="0"/>
          </a:p>
        </p:txBody>
      </p:sp>
      <p:sp>
        <p:nvSpPr>
          <p:cNvPr id="34" name="Textplatzhalter 3">
            <a:extLst>
              <a:ext uri="{FF2B5EF4-FFF2-40B4-BE49-F238E27FC236}">
                <a16:creationId xmlns:a16="http://schemas.microsoft.com/office/drawing/2014/main" id="{BC5F186F-6F34-42D2-99BA-6CCB037F74CC}"/>
              </a:ext>
            </a:extLst>
          </p:cNvPr>
          <p:cNvSpPr>
            <a:spLocks noGrp="1"/>
          </p:cNvSpPr>
          <p:nvPr>
            <p:ph type="body" sz="quarter" idx="31" hasCustomPrompt="1"/>
          </p:nvPr>
        </p:nvSpPr>
        <p:spPr bwMode="gray">
          <a:xfrm>
            <a:off x="6240016" y="3641705"/>
            <a:ext cx="2376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a:t>15.000</a:t>
            </a:r>
            <a:endParaRPr lang="en-US" noProof="0" dirty="0"/>
          </a:p>
        </p:txBody>
      </p:sp>
      <p:sp>
        <p:nvSpPr>
          <p:cNvPr id="35" name="Textplatzhalter 3">
            <a:extLst>
              <a:ext uri="{FF2B5EF4-FFF2-40B4-BE49-F238E27FC236}">
                <a16:creationId xmlns:a16="http://schemas.microsoft.com/office/drawing/2014/main" id="{FA70ECC1-39B2-47A5-94E4-95BE84D47192}"/>
              </a:ext>
            </a:extLst>
          </p:cNvPr>
          <p:cNvSpPr>
            <a:spLocks noGrp="1"/>
          </p:cNvSpPr>
          <p:nvPr>
            <p:ph type="body" sz="quarter" idx="32" hasCustomPrompt="1"/>
          </p:nvPr>
        </p:nvSpPr>
        <p:spPr bwMode="gray">
          <a:xfrm>
            <a:off x="8976320" y="3644752"/>
            <a:ext cx="2448000" cy="1008000"/>
          </a:xfrm>
        </p:spPr>
        <p:txBody>
          <a:bodyPr wrap="none" anchor="b"/>
          <a:lstStyle>
            <a:lvl1pPr marL="0" indent="0" algn="l">
              <a:buFont typeface="Arial" panose="020B0604020202020204" pitchFamily="34" charset="0"/>
              <a:buNone/>
              <a:defRPr sz="5400">
                <a:solidFill>
                  <a:schemeClr val="bg1"/>
                </a:solidFill>
                <a:latin typeface="+mj-lt"/>
              </a:defRPr>
            </a:lvl1pPr>
            <a:lvl2pPr marL="0" indent="0" algn="ctr">
              <a:buFont typeface="Arial" panose="020B0604020202020204" pitchFamily="34" charset="0"/>
              <a:buNone/>
              <a:defRPr sz="6000">
                <a:solidFill>
                  <a:schemeClr val="accent1"/>
                </a:solidFill>
                <a:latin typeface="+mj-lt"/>
              </a:defRPr>
            </a:lvl2pPr>
            <a:lvl3pPr marL="0" indent="0" algn="ctr">
              <a:buNone/>
              <a:defRPr sz="6000">
                <a:solidFill>
                  <a:schemeClr val="accent1"/>
                </a:solidFill>
                <a:latin typeface="+mj-lt"/>
              </a:defRPr>
            </a:lvl3pPr>
            <a:lvl4pPr marL="0" indent="0" algn="ctr">
              <a:buNone/>
              <a:defRPr sz="6000">
                <a:solidFill>
                  <a:schemeClr val="accent1"/>
                </a:solidFill>
                <a:latin typeface="+mj-lt"/>
              </a:defRPr>
            </a:lvl4pPr>
            <a:lvl5pPr marL="0" indent="0" algn="ctr">
              <a:buNone/>
              <a:defRPr sz="6000">
                <a:solidFill>
                  <a:schemeClr val="accent1"/>
                </a:solidFill>
                <a:latin typeface="+mj-lt"/>
              </a:defRPr>
            </a:lvl5pPr>
            <a:lvl6pPr marL="0" indent="0" algn="ctr">
              <a:buNone/>
              <a:defRPr sz="6000">
                <a:solidFill>
                  <a:schemeClr val="accent1"/>
                </a:solidFill>
                <a:latin typeface="+mj-lt"/>
              </a:defRPr>
            </a:lvl6pPr>
            <a:lvl7pPr marL="0" indent="0" algn="ctr">
              <a:buNone/>
              <a:defRPr sz="6000">
                <a:solidFill>
                  <a:schemeClr val="accent1"/>
                </a:solidFill>
                <a:latin typeface="+mj-lt"/>
              </a:defRPr>
            </a:lvl7pPr>
            <a:lvl8pPr marL="0" indent="0" algn="ctr">
              <a:buNone/>
              <a:defRPr sz="6000">
                <a:solidFill>
                  <a:schemeClr val="accent1"/>
                </a:solidFill>
                <a:latin typeface="+mj-lt"/>
              </a:defRPr>
            </a:lvl8pPr>
            <a:lvl9pPr marL="0" indent="0" algn="ctr">
              <a:buNone/>
              <a:defRPr sz="6000">
                <a:solidFill>
                  <a:schemeClr val="accent1"/>
                </a:solidFill>
                <a:latin typeface="+mj-lt"/>
              </a:defRPr>
            </a:lvl9pPr>
          </a:lstStyle>
          <a:p>
            <a:pPr lvl="0"/>
            <a:r>
              <a:rPr lang="en-US" noProof="0"/>
              <a:t>15.000</a:t>
            </a:r>
            <a:endParaRPr lang="en-US" noProof="0" dirty="0"/>
          </a:p>
        </p:txBody>
      </p:sp>
      <p:sp>
        <p:nvSpPr>
          <p:cNvPr id="3" name="Fußzeilenplatzhalter 2">
            <a:extLst>
              <a:ext uri="{FF2B5EF4-FFF2-40B4-BE49-F238E27FC236}">
                <a16:creationId xmlns:a16="http://schemas.microsoft.com/office/drawing/2014/main" id="{B1669BC1-B054-46AF-A017-07D120EBB287}"/>
              </a:ext>
            </a:extLst>
          </p:cNvPr>
          <p:cNvSpPr>
            <a:spLocks noGrp="1"/>
          </p:cNvSpPr>
          <p:nvPr>
            <p:ph type="ftr" sz="quarter" idx="33"/>
          </p:nvPr>
        </p:nvSpPr>
        <p:spPr bwMode="gray"/>
        <p:txBody>
          <a:bodyPr/>
          <a:lstStyle>
            <a:lvl1pPr>
              <a:defRPr>
                <a:solidFill>
                  <a:schemeClr val="bg1"/>
                </a:solidFill>
              </a:defRPr>
            </a:lvl1pPr>
          </a:lstStyle>
          <a:p>
            <a:endParaRPr lang="es-MX"/>
          </a:p>
        </p:txBody>
      </p:sp>
      <p:sp>
        <p:nvSpPr>
          <p:cNvPr id="5" name="Titel 1">
            <a:extLst>
              <a:ext uri="{FF2B5EF4-FFF2-40B4-BE49-F238E27FC236}">
                <a16:creationId xmlns:a16="http://schemas.microsoft.com/office/drawing/2014/main" id="{3EA8B2CF-BB17-B456-D892-E96B3EE19356}"/>
              </a:ext>
            </a:extLst>
          </p:cNvPr>
          <p:cNvSpPr>
            <a:spLocks noGrp="1"/>
          </p:cNvSpPr>
          <p:nvPr>
            <p:ph type="title"/>
          </p:nvPr>
        </p:nvSpPr>
        <p:spPr bwMode="gray">
          <a:xfrm>
            <a:off x="695400" y="620688"/>
            <a:ext cx="5400598" cy="1044000"/>
          </a:xfrm>
        </p:spPr>
        <p:txBody>
          <a:bodyPr vert="horz" lIns="0" tIns="0" rIns="0" bIns="0" rtlCol="0" anchor="b">
            <a:noAutofit/>
          </a:bodyPr>
          <a:lstStyle>
            <a:lvl1pPr>
              <a:defRPr lang="de-DE" noProof="0" dirty="0">
                <a:solidFill>
                  <a:schemeClr val="bg1"/>
                </a:solidFill>
              </a:defRPr>
            </a:lvl1pPr>
          </a:lstStyle>
          <a:p>
            <a:pPr lvl="0"/>
            <a:r>
              <a:rPr lang="es-ES" noProof="0"/>
              <a:t>Haga clic para modificar el estilo de título del patrón</a:t>
            </a:r>
            <a:endParaRPr lang="en-US" noProof="0" dirty="0"/>
          </a:p>
        </p:txBody>
      </p:sp>
      <p:grpSp>
        <p:nvGrpSpPr>
          <p:cNvPr id="36" name="Gruppieren 35">
            <a:extLst>
              <a:ext uri="{FF2B5EF4-FFF2-40B4-BE49-F238E27FC236}">
                <a16:creationId xmlns:a16="http://schemas.microsoft.com/office/drawing/2014/main" id="{A828DDB0-44BF-DE2F-FEC1-FC7C35D4D54D}"/>
              </a:ext>
            </a:extLst>
          </p:cNvPr>
          <p:cNvGrpSpPr/>
          <p:nvPr/>
        </p:nvGrpSpPr>
        <p:grpSpPr bwMode="gray">
          <a:xfrm>
            <a:off x="3143672" y="-207392"/>
            <a:ext cx="5832648" cy="108000"/>
            <a:chOff x="3143672" y="-207392"/>
            <a:chExt cx="5832648" cy="108000"/>
          </a:xfrm>
        </p:grpSpPr>
        <p:sp>
          <p:nvSpPr>
            <p:cNvPr id="37" name="Freihandform: Form 36">
              <a:extLst>
                <a:ext uri="{FF2B5EF4-FFF2-40B4-BE49-F238E27FC236}">
                  <a16:creationId xmlns:a16="http://schemas.microsoft.com/office/drawing/2014/main" id="{110B085E-1CB2-9C49-FAC9-50080BA5050C}"/>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6682B65-D7F6-02B0-8752-AC608933F2AA}"/>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9" name="Gruppieren 38">
              <a:extLst>
                <a:ext uri="{FF2B5EF4-FFF2-40B4-BE49-F238E27FC236}">
                  <a16:creationId xmlns:a16="http://schemas.microsoft.com/office/drawing/2014/main" id="{2CCA262D-28F6-FCCC-108D-E33A99B0C9A3}"/>
                </a:ext>
              </a:extLst>
            </p:cNvPr>
            <p:cNvGrpSpPr/>
            <p:nvPr/>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8B9E7B46-3E57-B00C-737F-9A4E42CB7D11}"/>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5F56820B-F6C6-9808-38F5-E74C9260C66E}"/>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0" name="Freihandform: Form 39">
              <a:extLst>
                <a:ext uri="{FF2B5EF4-FFF2-40B4-BE49-F238E27FC236}">
                  <a16:creationId xmlns:a16="http://schemas.microsoft.com/office/drawing/2014/main" id="{770F4A04-2131-2698-2FD8-24FD75F23F69}"/>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2FD52BDE-0E04-49B6-1058-FD98EC930F24}"/>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2" name="Gruppieren 41">
              <a:extLst>
                <a:ext uri="{FF2B5EF4-FFF2-40B4-BE49-F238E27FC236}">
                  <a16:creationId xmlns:a16="http://schemas.microsoft.com/office/drawing/2014/main" id="{C36D5F0B-8B12-DD87-F3A8-D2A3C0BDB5B5}"/>
                </a:ext>
              </a:extLst>
            </p:cNvPr>
            <p:cNvGrpSpPr/>
            <p:nvPr/>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82124D41-37E4-0677-2FB3-AA30E75FB3FD}"/>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AE02E23E-1512-186C-BA04-EF05B0736564}"/>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43" name="Gruppieren 42">
              <a:extLst>
                <a:ext uri="{FF2B5EF4-FFF2-40B4-BE49-F238E27FC236}">
                  <a16:creationId xmlns:a16="http://schemas.microsoft.com/office/drawing/2014/main" id="{F4635D5D-C09C-5E67-3CB9-612A30BB0312}"/>
                </a:ext>
              </a:extLst>
            </p:cNvPr>
            <p:cNvGrpSpPr/>
            <p:nvPr/>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9F8FBAFD-F739-0741-F5AD-3A07BD1DF637}"/>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51EA2B0D-2457-7EA9-653F-146EE2DB0B8B}"/>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Bildplatzhalter 3">
            <a:extLst>
              <a:ext uri="{FF2B5EF4-FFF2-40B4-BE49-F238E27FC236}">
                <a16:creationId xmlns:a16="http://schemas.microsoft.com/office/drawing/2014/main" id="{AA65DD36-1235-48FF-B371-443DC70CA809}"/>
              </a:ext>
            </a:extLst>
          </p:cNvPr>
          <p:cNvSpPr>
            <a:spLocks noGrp="1"/>
          </p:cNvSpPr>
          <p:nvPr>
            <p:ph type="pic" sz="quarter" idx="14" hasCustomPrompt="1"/>
          </p:nvPr>
        </p:nvSpPr>
        <p:spPr bwMode="gray">
          <a:xfrm>
            <a:off x="6240016" y="620712"/>
            <a:ext cx="5184000" cy="2808119"/>
          </a:xfrm>
          <a:solidFill>
            <a:schemeClr val="accent3"/>
          </a:solidFill>
          <a:ln w="25400" cap="sq">
            <a:noFill/>
            <a:miter lim="800000"/>
          </a:ln>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pic>
        <p:nvPicPr>
          <p:cNvPr id="2" name="Imagen 1" descr="Logotipo&#10;&#10;Descripción generada automáticamente">
            <a:extLst>
              <a:ext uri="{FF2B5EF4-FFF2-40B4-BE49-F238E27FC236}">
                <a16:creationId xmlns:a16="http://schemas.microsoft.com/office/drawing/2014/main" id="{C5CA5706-AB63-E61F-0116-BE190381880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2484" y="1981906"/>
            <a:ext cx="955317" cy="799021"/>
          </a:xfrm>
          <a:prstGeom prst="rect">
            <a:avLst/>
          </a:prstGeom>
        </p:spPr>
      </p:pic>
    </p:spTree>
    <p:extLst>
      <p:ext uri="{BB962C8B-B14F-4D97-AF65-F5344CB8AC3E}">
        <p14:creationId xmlns:p14="http://schemas.microsoft.com/office/powerpoint/2010/main" val="132924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Full Size Picture with Title">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4C75B40B-9C48-4171-920D-3DBD2EB5B219}"/>
              </a:ext>
            </a:extLst>
          </p:cNvPr>
          <p:cNvSpPr>
            <a:spLocks noGrp="1"/>
          </p:cNvSpPr>
          <p:nvPr>
            <p:ph type="pic" sz="quarter" idx="13" hasCustomPrompt="1"/>
          </p:nvPr>
        </p:nvSpPr>
        <p:spPr bwMode="gray">
          <a:xfrm>
            <a:off x="0" y="0"/>
            <a:ext cx="12191997" cy="6858000"/>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3" name="Foliennummernplatzhalter 2">
            <a:extLst>
              <a:ext uri="{FF2B5EF4-FFF2-40B4-BE49-F238E27FC236}">
                <a16:creationId xmlns:a16="http://schemas.microsoft.com/office/drawing/2014/main" id="{CED6F269-5469-49D5-9DB6-17B053A5C524}"/>
              </a:ext>
            </a:extLst>
          </p:cNvPr>
          <p:cNvSpPr>
            <a:spLocks noGrp="1"/>
          </p:cNvSpPr>
          <p:nvPr>
            <p:ph type="sldNum" sz="quarter" idx="10"/>
          </p:nvPr>
        </p:nvSpPr>
        <p:spPr bwMode="gray"/>
        <p:txBody>
          <a:bodyPr/>
          <a:lstStyle/>
          <a:p>
            <a:fld id="{ACFF4A64-5D76-43D6-9FAF-F5C0FA18DA85}" type="slidenum">
              <a:rPr lang="es-MX" smtClean="0"/>
              <a:t>‹#›</a:t>
            </a:fld>
            <a:endParaRPr lang="es-MX"/>
          </a:p>
        </p:txBody>
      </p:sp>
      <p:grpSp>
        <p:nvGrpSpPr>
          <p:cNvPr id="25" name="Gruppieren 24">
            <a:extLst>
              <a:ext uri="{FF2B5EF4-FFF2-40B4-BE49-F238E27FC236}">
                <a16:creationId xmlns:a16="http://schemas.microsoft.com/office/drawing/2014/main" id="{D09DBD82-11A6-4638-0C4F-3FCA98CF7E4C}"/>
              </a:ext>
            </a:extLst>
          </p:cNvPr>
          <p:cNvGrpSpPr/>
          <p:nvPr/>
        </p:nvGrpSpPr>
        <p:grpSpPr bwMode="gray">
          <a:xfrm>
            <a:off x="3143672" y="-207392"/>
            <a:ext cx="5832648" cy="108000"/>
            <a:chOff x="3143672" y="-207392"/>
            <a:chExt cx="5832648" cy="108000"/>
          </a:xfrm>
        </p:grpSpPr>
        <p:sp>
          <p:nvSpPr>
            <p:cNvPr id="26" name="Freihandform: Form 25">
              <a:extLst>
                <a:ext uri="{FF2B5EF4-FFF2-40B4-BE49-F238E27FC236}">
                  <a16:creationId xmlns:a16="http://schemas.microsoft.com/office/drawing/2014/main" id="{B49696ED-02DE-62AA-82B2-0FB79BB09E09}"/>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ihandform: Form 26">
              <a:extLst>
                <a:ext uri="{FF2B5EF4-FFF2-40B4-BE49-F238E27FC236}">
                  <a16:creationId xmlns:a16="http://schemas.microsoft.com/office/drawing/2014/main" id="{C055F9C9-115E-03E2-4121-B15D3C271F51}"/>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uppieren 27">
              <a:extLst>
                <a:ext uri="{FF2B5EF4-FFF2-40B4-BE49-F238E27FC236}">
                  <a16:creationId xmlns:a16="http://schemas.microsoft.com/office/drawing/2014/main" id="{D456B501-052F-DA0E-793E-6BB1F9814142}"/>
                </a:ext>
              </a:extLst>
            </p:cNvPr>
            <p:cNvGrpSpPr/>
            <p:nvPr/>
          </p:nvGrpSpPr>
          <p:grpSpPr bwMode="gray">
            <a:xfrm>
              <a:off x="5879976" y="-207392"/>
              <a:ext cx="360040" cy="108000"/>
              <a:chOff x="5879976" y="-207392"/>
              <a:chExt cx="360040" cy="108000"/>
            </a:xfrm>
          </p:grpSpPr>
          <p:sp>
            <p:nvSpPr>
              <p:cNvPr id="37" name="Freihandform: Form 36">
                <a:extLst>
                  <a:ext uri="{FF2B5EF4-FFF2-40B4-BE49-F238E27FC236}">
                    <a16:creationId xmlns:a16="http://schemas.microsoft.com/office/drawing/2014/main" id="{3FF01BE5-33C5-511F-A080-7B922B851B42}"/>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C8C946EB-49A0-7796-E7A8-1F3053E88E03}"/>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9" name="Freihandform: Form 28">
              <a:extLst>
                <a:ext uri="{FF2B5EF4-FFF2-40B4-BE49-F238E27FC236}">
                  <a16:creationId xmlns:a16="http://schemas.microsoft.com/office/drawing/2014/main" id="{AAC27578-96D6-C822-1AD6-52251162F45D}"/>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54203FBD-8C01-00E4-D037-3BA1C3DDA2CD}"/>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67ADB190-CBCB-AD01-30AA-9657FDAF4CEE}"/>
                </a:ext>
              </a:extLst>
            </p:cNvPr>
            <p:cNvGrpSpPr/>
            <p:nvPr/>
          </p:nvGrpSpPr>
          <p:grpSpPr bwMode="gray">
            <a:xfrm>
              <a:off x="8616280" y="-207392"/>
              <a:ext cx="360040" cy="108000"/>
              <a:chOff x="5879976" y="-207392"/>
              <a:chExt cx="360040" cy="108000"/>
            </a:xfrm>
          </p:grpSpPr>
          <p:sp>
            <p:nvSpPr>
              <p:cNvPr id="35" name="Freihandform: Form 34">
                <a:extLst>
                  <a:ext uri="{FF2B5EF4-FFF2-40B4-BE49-F238E27FC236}">
                    <a16:creationId xmlns:a16="http://schemas.microsoft.com/office/drawing/2014/main" id="{4D68AF25-772D-A621-A137-47A85AF4DA8E}"/>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20F48548-12EB-AA0E-3FFE-E416C40AC131}"/>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2" name="Gruppieren 31">
              <a:extLst>
                <a:ext uri="{FF2B5EF4-FFF2-40B4-BE49-F238E27FC236}">
                  <a16:creationId xmlns:a16="http://schemas.microsoft.com/office/drawing/2014/main" id="{6113A9A8-3346-9E59-A4B2-7D1F72BF5EB0}"/>
                </a:ext>
              </a:extLst>
            </p:cNvPr>
            <p:cNvGrpSpPr/>
            <p:nvPr/>
          </p:nvGrpSpPr>
          <p:grpSpPr bwMode="gray">
            <a:xfrm>
              <a:off x="3143672" y="-207392"/>
              <a:ext cx="360040" cy="108000"/>
              <a:chOff x="5879976" y="-207392"/>
              <a:chExt cx="360040" cy="108000"/>
            </a:xfrm>
          </p:grpSpPr>
          <p:sp>
            <p:nvSpPr>
              <p:cNvPr id="33" name="Freihandform: Form 32">
                <a:extLst>
                  <a:ext uri="{FF2B5EF4-FFF2-40B4-BE49-F238E27FC236}">
                    <a16:creationId xmlns:a16="http://schemas.microsoft.com/office/drawing/2014/main" id="{21A35901-99B7-EF42-B0FF-C09A1269BA42}"/>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15F2319D-3DAD-3841-900B-06132F0422F7}"/>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0" name="Titel 39">
            <a:extLst>
              <a:ext uri="{FF2B5EF4-FFF2-40B4-BE49-F238E27FC236}">
                <a16:creationId xmlns:a16="http://schemas.microsoft.com/office/drawing/2014/main" id="{3ABDD9EC-4B77-FB4D-0494-52D19B6823A9}"/>
              </a:ext>
            </a:extLst>
          </p:cNvPr>
          <p:cNvSpPr>
            <a:spLocks noGrp="1"/>
          </p:cNvSpPr>
          <p:nvPr>
            <p:ph type="title" hasCustomPrompt="1"/>
          </p:nvPr>
        </p:nvSpPr>
        <p:spPr bwMode="gray">
          <a:xfrm>
            <a:off x="6240016" y="4713619"/>
            <a:ext cx="5184000" cy="1523421"/>
          </a:xfrm>
          <a:solidFill>
            <a:schemeClr val="tx1"/>
          </a:solidFill>
        </p:spPr>
        <p:txBody>
          <a:bodyPr lIns="288000" tIns="288000" rIns="288000" bIns="288000">
            <a:spAutoFit/>
          </a:bodyPr>
          <a:lstStyle>
            <a:lvl1pPr>
              <a:defRPr>
                <a:solidFill>
                  <a:schemeClr val="bg1"/>
                </a:solidFill>
                <a:latin typeface="+mj-lt"/>
              </a:defRPr>
            </a:lvl1pPr>
          </a:lstStyle>
          <a:p>
            <a:r>
              <a:rPr lang="en-US" dirty="0" err="1"/>
              <a:t>Titel</a:t>
            </a:r>
            <a:r>
              <a:rPr lang="en-US" dirty="0"/>
              <a:t> </a:t>
            </a:r>
            <a:br>
              <a:rPr lang="en-US" dirty="0"/>
            </a:br>
            <a:r>
              <a:rPr lang="en-US" dirty="0" err="1"/>
              <a:t>hinzufügen</a:t>
            </a:r>
            <a:endParaRPr lang="en-US" dirty="0"/>
          </a:p>
        </p:txBody>
      </p:sp>
      <p:sp>
        <p:nvSpPr>
          <p:cNvPr id="2" name="Fußzeilenplatzhalter 1">
            <a:extLst>
              <a:ext uri="{FF2B5EF4-FFF2-40B4-BE49-F238E27FC236}">
                <a16:creationId xmlns:a16="http://schemas.microsoft.com/office/drawing/2014/main" id="{EEF9EE24-0B95-38BF-D85C-DD5D02192DE9}"/>
              </a:ext>
            </a:extLst>
          </p:cNvPr>
          <p:cNvSpPr>
            <a:spLocks noGrp="1"/>
          </p:cNvSpPr>
          <p:nvPr>
            <p:ph type="ftr" sz="quarter" idx="14"/>
          </p:nvPr>
        </p:nvSpPr>
        <p:spPr/>
        <p:txBody>
          <a:bodyPr/>
          <a:lstStyle/>
          <a:p>
            <a:endParaRPr lang="es-MX"/>
          </a:p>
        </p:txBody>
      </p:sp>
    </p:spTree>
    <p:extLst>
      <p:ext uri="{BB962C8B-B14F-4D97-AF65-F5344CB8AC3E}">
        <p14:creationId xmlns:p14="http://schemas.microsoft.com/office/powerpoint/2010/main" val="400230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Full Size Picture with Conten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8362331E-B0C2-4183-8683-0AFAA09A5ED7}"/>
              </a:ext>
            </a:extLst>
          </p:cNvPr>
          <p:cNvSpPr>
            <a:spLocks noGrp="1"/>
          </p:cNvSpPr>
          <p:nvPr>
            <p:ph type="pic" sz="quarter" idx="13" hasCustomPrompt="1"/>
          </p:nvPr>
        </p:nvSpPr>
        <p:spPr bwMode="gray">
          <a:xfrm>
            <a:off x="0" y="1"/>
            <a:ext cx="12191999" cy="6857999"/>
          </a:xfrm>
          <a:solidFill>
            <a:schemeClr val="accent3"/>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2" name="Titel 1">
            <a:extLst>
              <a:ext uri="{FF2B5EF4-FFF2-40B4-BE49-F238E27FC236}">
                <a16:creationId xmlns:a16="http://schemas.microsoft.com/office/drawing/2014/main" id="{96136DB2-0241-45E9-9304-293529A4B1A3}"/>
              </a:ext>
            </a:extLst>
          </p:cNvPr>
          <p:cNvSpPr>
            <a:spLocks noGrp="1"/>
          </p:cNvSpPr>
          <p:nvPr>
            <p:ph type="title" hasCustomPrompt="1"/>
          </p:nvPr>
        </p:nvSpPr>
        <p:spPr bwMode="gray">
          <a:xfrm>
            <a:off x="8112224" y="624900"/>
            <a:ext cx="3312368" cy="5612100"/>
          </a:xfrm>
          <a:solidFill>
            <a:schemeClr val="bg1"/>
          </a:solidFill>
        </p:spPr>
        <p:txBody>
          <a:bodyPr lIns="288000" tIns="360000" rIns="288000" bIns="4320000" anchor="b" anchorCtr="0">
            <a:spAutoFit/>
          </a:bodyPr>
          <a:lstStyle>
            <a:lvl1pPr>
              <a:defRPr sz="3200"/>
            </a:lvl1pPr>
          </a:lstStyle>
          <a:p>
            <a:r>
              <a:rPr lang="en-US" noProof="0"/>
              <a:t>Titel hinzufügen</a:t>
            </a:r>
            <a:endParaRPr lang="en-US" noProof="0" dirty="0"/>
          </a:p>
        </p:txBody>
      </p:sp>
      <p:sp>
        <p:nvSpPr>
          <p:cNvPr id="9" name="Textplatzhalter 6">
            <a:extLst>
              <a:ext uri="{FF2B5EF4-FFF2-40B4-BE49-F238E27FC236}">
                <a16:creationId xmlns:a16="http://schemas.microsoft.com/office/drawing/2014/main" id="{15A3DA6B-D588-17D8-0679-13B3A3C46E35}"/>
              </a:ext>
            </a:extLst>
          </p:cNvPr>
          <p:cNvSpPr>
            <a:spLocks noGrp="1"/>
          </p:cNvSpPr>
          <p:nvPr>
            <p:ph type="body" sz="quarter" idx="17"/>
          </p:nvPr>
        </p:nvSpPr>
        <p:spPr bwMode="gray">
          <a:xfrm>
            <a:off x="8112224" y="2418261"/>
            <a:ext cx="3311176" cy="3816000"/>
          </a:xfrm>
          <a:noFill/>
        </p:spPr>
        <p:txBody>
          <a:bodyPr lIns="288000" tIns="0" rIns="288000" bIns="0"/>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5" name="Foliennummernplatzhalter 4"/>
          <p:cNvSpPr>
            <a:spLocks noGrp="1"/>
          </p:cNvSpPr>
          <p:nvPr>
            <p:ph type="sldNum" sz="quarter" idx="12"/>
          </p:nvPr>
        </p:nvSpPr>
        <p:spPr bwMode="gray"/>
        <p:txBody>
          <a:bodyPr/>
          <a:lstStyle/>
          <a:p>
            <a:fld id="{ACFF4A64-5D76-43D6-9FAF-F5C0FA18DA85}" type="slidenum">
              <a:rPr lang="es-MX" smtClean="0"/>
              <a:t>‹#›</a:t>
            </a:fld>
            <a:endParaRPr lang="es-MX"/>
          </a:p>
        </p:txBody>
      </p:sp>
      <p:grpSp>
        <p:nvGrpSpPr>
          <p:cNvPr id="27" name="Gruppieren 26">
            <a:extLst>
              <a:ext uri="{FF2B5EF4-FFF2-40B4-BE49-F238E27FC236}">
                <a16:creationId xmlns:a16="http://schemas.microsoft.com/office/drawing/2014/main" id="{0F0FAF43-0543-981A-2429-98976F8DA546}"/>
              </a:ext>
            </a:extLst>
          </p:cNvPr>
          <p:cNvGrpSpPr/>
          <p:nvPr/>
        </p:nvGrpSpPr>
        <p:grpSpPr bwMode="gray">
          <a:xfrm>
            <a:off x="3143672" y="-207392"/>
            <a:ext cx="5832648" cy="108000"/>
            <a:chOff x="3143672" y="-207392"/>
            <a:chExt cx="5832648" cy="108000"/>
          </a:xfrm>
        </p:grpSpPr>
        <p:sp>
          <p:nvSpPr>
            <p:cNvPr id="28" name="Freihandform: Form 27">
              <a:extLst>
                <a:ext uri="{FF2B5EF4-FFF2-40B4-BE49-F238E27FC236}">
                  <a16:creationId xmlns:a16="http://schemas.microsoft.com/office/drawing/2014/main" id="{7A8BFC13-F2FB-652D-510A-3042D237E0F6}"/>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52FBF517-8733-0407-CFC9-44819C53C93C}"/>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87054C0B-A248-A3B0-D864-F68BAF3C1A84}"/>
                </a:ext>
              </a:extLst>
            </p:cNvPr>
            <p:cNvGrpSpPr/>
            <p:nvPr/>
          </p:nvGrpSpPr>
          <p:grpSpPr bwMode="gray">
            <a:xfrm>
              <a:off x="5879976" y="-207392"/>
              <a:ext cx="360040" cy="108000"/>
              <a:chOff x="5879976" y="-207392"/>
              <a:chExt cx="360040" cy="108000"/>
            </a:xfrm>
          </p:grpSpPr>
          <p:sp>
            <p:nvSpPr>
              <p:cNvPr id="39" name="Freihandform: Form 38">
                <a:extLst>
                  <a:ext uri="{FF2B5EF4-FFF2-40B4-BE49-F238E27FC236}">
                    <a16:creationId xmlns:a16="http://schemas.microsoft.com/office/drawing/2014/main" id="{9A0E2FBE-83D4-E9A9-9506-C59AA81B26E7}"/>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F64219BE-55C1-2256-0E2E-48079B85D142}"/>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Freihandform: Form 30">
              <a:extLst>
                <a:ext uri="{FF2B5EF4-FFF2-40B4-BE49-F238E27FC236}">
                  <a16:creationId xmlns:a16="http://schemas.microsoft.com/office/drawing/2014/main" id="{2B7DCA73-2DC9-4757-D0B9-D7BA8921EE87}"/>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E15C99F8-043F-690A-0418-162141308FD5}"/>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3" name="Gruppieren 32">
              <a:extLst>
                <a:ext uri="{FF2B5EF4-FFF2-40B4-BE49-F238E27FC236}">
                  <a16:creationId xmlns:a16="http://schemas.microsoft.com/office/drawing/2014/main" id="{BCDE4836-79B2-6063-BE96-1F6DD76D42D2}"/>
                </a:ext>
              </a:extLst>
            </p:cNvPr>
            <p:cNvGrpSpPr/>
            <p:nvPr/>
          </p:nvGrpSpPr>
          <p:grpSpPr bwMode="gray">
            <a:xfrm>
              <a:off x="8616280" y="-207392"/>
              <a:ext cx="360040" cy="108000"/>
              <a:chOff x="5879976" y="-207392"/>
              <a:chExt cx="360040" cy="108000"/>
            </a:xfrm>
          </p:grpSpPr>
          <p:sp>
            <p:nvSpPr>
              <p:cNvPr id="37" name="Freihandform: Form 36">
                <a:extLst>
                  <a:ext uri="{FF2B5EF4-FFF2-40B4-BE49-F238E27FC236}">
                    <a16:creationId xmlns:a16="http://schemas.microsoft.com/office/drawing/2014/main" id="{471AE7A7-6B81-3479-97F4-99C45F006500}"/>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Freihandform: Form 37">
                <a:extLst>
                  <a:ext uri="{FF2B5EF4-FFF2-40B4-BE49-F238E27FC236}">
                    <a16:creationId xmlns:a16="http://schemas.microsoft.com/office/drawing/2014/main" id="{683A8E17-A279-9F4C-5048-083C7B9632F8}"/>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4" name="Gruppieren 33">
              <a:extLst>
                <a:ext uri="{FF2B5EF4-FFF2-40B4-BE49-F238E27FC236}">
                  <a16:creationId xmlns:a16="http://schemas.microsoft.com/office/drawing/2014/main" id="{5EDD7661-91A0-822D-2386-B716F71F4018}"/>
                </a:ext>
              </a:extLst>
            </p:cNvPr>
            <p:cNvGrpSpPr/>
            <p:nvPr/>
          </p:nvGrpSpPr>
          <p:grpSpPr bwMode="gray">
            <a:xfrm>
              <a:off x="3143672" y="-207392"/>
              <a:ext cx="360040" cy="108000"/>
              <a:chOff x="5879976" y="-207392"/>
              <a:chExt cx="360040" cy="108000"/>
            </a:xfrm>
          </p:grpSpPr>
          <p:sp>
            <p:nvSpPr>
              <p:cNvPr id="35" name="Freihandform: Form 34">
                <a:extLst>
                  <a:ext uri="{FF2B5EF4-FFF2-40B4-BE49-F238E27FC236}">
                    <a16:creationId xmlns:a16="http://schemas.microsoft.com/office/drawing/2014/main" id="{8CD49F6D-89DF-70EF-3E74-CE3E04E544EE}"/>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74924229-1D25-798D-DEF0-3ED911A03864}"/>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0" name="Textplatzhalter 5">
            <a:extLst>
              <a:ext uri="{FF2B5EF4-FFF2-40B4-BE49-F238E27FC236}">
                <a16:creationId xmlns:a16="http://schemas.microsoft.com/office/drawing/2014/main" id="{6E63A8F3-7EE8-533C-D178-8D3A3D0DE232}"/>
              </a:ext>
            </a:extLst>
          </p:cNvPr>
          <p:cNvSpPr>
            <a:spLocks noGrp="1"/>
          </p:cNvSpPr>
          <p:nvPr>
            <p:ph type="body" sz="quarter" idx="19" hasCustomPrompt="1"/>
          </p:nvPr>
        </p:nvSpPr>
        <p:spPr bwMode="gray">
          <a:xfrm>
            <a:off x="8422450" y="2044329"/>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a:t> </a:t>
            </a:r>
            <a:endParaRPr lang="en-US" dirty="0"/>
          </a:p>
        </p:txBody>
      </p:sp>
      <p:sp>
        <p:nvSpPr>
          <p:cNvPr id="3" name="Fußzeilenplatzhalter 2">
            <a:extLst>
              <a:ext uri="{FF2B5EF4-FFF2-40B4-BE49-F238E27FC236}">
                <a16:creationId xmlns:a16="http://schemas.microsoft.com/office/drawing/2014/main" id="{DE365A46-5AF8-004F-F5B3-3492D7923F57}"/>
              </a:ext>
            </a:extLst>
          </p:cNvPr>
          <p:cNvSpPr>
            <a:spLocks noGrp="1"/>
          </p:cNvSpPr>
          <p:nvPr>
            <p:ph type="ftr" sz="quarter" idx="20"/>
          </p:nvPr>
        </p:nvSpPr>
        <p:spPr/>
        <p:txBody>
          <a:bodyPr/>
          <a:lstStyle/>
          <a:p>
            <a:endParaRPr lang="es-MX"/>
          </a:p>
        </p:txBody>
      </p:sp>
    </p:spTree>
    <p:extLst>
      <p:ext uri="{BB962C8B-B14F-4D97-AF65-F5344CB8AC3E}">
        <p14:creationId xmlns:p14="http://schemas.microsoft.com/office/powerpoint/2010/main" val="3738465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7_Diseño-Mexico20años.">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A0167F65-30D2-34C1-9006-F76DA3911BDB}"/>
              </a:ext>
            </a:extLst>
          </p:cNvPr>
          <p:cNvSpPr>
            <a:spLocks noGrp="1"/>
          </p:cNvSpPr>
          <p:nvPr>
            <p:ph type="pic" sz="quarter" idx="17" hasCustomPrompt="1"/>
          </p:nvPr>
        </p:nvSpPr>
        <p:spPr bwMode="gray">
          <a:xfrm>
            <a:off x="-24680" y="24"/>
            <a:ext cx="5903911" cy="6237288"/>
          </a:xfrm>
          <a:prstGeom prst="rect">
            <a:avLst/>
          </a:pr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13" name="Textplatzhalter 12">
            <a:extLst>
              <a:ext uri="{FF2B5EF4-FFF2-40B4-BE49-F238E27FC236}">
                <a16:creationId xmlns:a16="http://schemas.microsoft.com/office/drawing/2014/main" id="{91F8407D-FF57-FA32-B986-6E2BDF043675}"/>
              </a:ext>
            </a:extLst>
          </p:cNvPr>
          <p:cNvSpPr>
            <a:spLocks noGrp="1"/>
          </p:cNvSpPr>
          <p:nvPr>
            <p:ph type="body" sz="quarter" idx="20"/>
          </p:nvPr>
        </p:nvSpPr>
        <p:spPr bwMode="gray">
          <a:xfrm>
            <a:off x="4222800" y="874800"/>
            <a:ext cx="3960000" cy="5400000"/>
          </a:xfrm>
          <a:solidFill>
            <a:schemeClr val="bg1"/>
          </a:solidFill>
        </p:spPr>
        <p:txBody>
          <a:bodyPr/>
          <a:lstStyle>
            <a:lvl1pPr marL="0">
              <a:spcBef>
                <a:spcPts val="0"/>
              </a:spcBef>
              <a:spcAft>
                <a:spcPts val="0"/>
              </a:spcAft>
              <a:buFontTx/>
              <a:buNone/>
              <a:defRPr sz="100">
                <a:noFill/>
              </a:defRPr>
            </a:lvl1pPr>
            <a:lvl2pPr marL="0">
              <a:spcBef>
                <a:spcPts val="0"/>
              </a:spcBef>
              <a:spcAft>
                <a:spcPts val="0"/>
              </a:spcAft>
              <a:buFontTx/>
              <a:buNone/>
              <a:defRPr sz="100">
                <a:noFill/>
              </a:defRPr>
            </a:lvl2pPr>
            <a:lvl3pPr marL="0" indent="0">
              <a:spcBef>
                <a:spcPts val="0"/>
              </a:spcBef>
              <a:spcAft>
                <a:spcPts val="0"/>
              </a:spcAft>
              <a:buFontTx/>
              <a:buNone/>
              <a:defRPr sz="100">
                <a:noFill/>
              </a:defRPr>
            </a:lvl3pPr>
            <a:lvl4pPr marL="0" indent="0">
              <a:spcBef>
                <a:spcPts val="0"/>
              </a:spcBef>
              <a:spcAft>
                <a:spcPts val="0"/>
              </a:spcAft>
              <a:buFontTx/>
              <a:buNone/>
              <a:defRPr sz="100">
                <a:noFill/>
              </a:defRPr>
            </a:lvl4pPr>
            <a:lvl5pPr marL="0" indent="0">
              <a:spcBef>
                <a:spcPts val="0"/>
              </a:spcBef>
              <a:spcAft>
                <a:spcPts val="0"/>
              </a:spcAft>
              <a:buFontTx/>
              <a:buNone/>
              <a:defRPr sz="100">
                <a:noFill/>
              </a:defRPr>
            </a:lvl5pPr>
            <a:lvl6pPr marL="0" indent="0">
              <a:spcBef>
                <a:spcPts val="0"/>
              </a:spcBef>
              <a:spcAft>
                <a:spcPts val="0"/>
              </a:spcAft>
              <a:buFontTx/>
              <a:buNone/>
              <a:defRPr sz="100">
                <a:noFill/>
              </a:defRPr>
            </a:lvl6pPr>
            <a:lvl7pPr marL="0" indent="0">
              <a:spcBef>
                <a:spcPts val="0"/>
              </a:spcBef>
              <a:spcAft>
                <a:spcPts val="0"/>
              </a:spcAft>
              <a:buFontTx/>
              <a:buNone/>
              <a:defRPr sz="100">
                <a:noFill/>
              </a:defRPr>
            </a:lvl7pPr>
            <a:lvl8pPr marL="0" indent="0">
              <a:spcBef>
                <a:spcPts val="0"/>
              </a:spcBef>
              <a:spcAft>
                <a:spcPts val="0"/>
              </a:spcAft>
              <a:buFontTx/>
              <a:buNone/>
              <a:defRPr sz="100">
                <a:noFill/>
              </a:defRPr>
            </a:lvl8pPr>
            <a:lvl9pPr marL="0" indent="0">
              <a:spcBef>
                <a:spcPts val="0"/>
              </a:spcBef>
              <a:spcAft>
                <a:spcPts val="0"/>
              </a:spcAft>
              <a:buFontTx/>
              <a:buNone/>
              <a:defRPr sz="100">
                <a:noFill/>
              </a:defRPr>
            </a:lvl9pPr>
          </a:lstStyle>
          <a:p>
            <a:pPr lvl="0"/>
            <a:r>
              <a:rPr lang="es-ES" noProof="0"/>
              <a:t>Haga clic para modificar los estilos de texto del patrón</a:t>
            </a:r>
          </a:p>
        </p:txBody>
      </p:sp>
      <p:sp>
        <p:nvSpPr>
          <p:cNvPr id="5" name="Foliennummernplatzhalter 4"/>
          <p:cNvSpPr>
            <a:spLocks noGrp="1"/>
          </p:cNvSpPr>
          <p:nvPr>
            <p:ph type="sldNum" sz="quarter" idx="12"/>
          </p:nvPr>
        </p:nvSpPr>
        <p:spPr bwMode="gray"/>
        <p:txBody>
          <a:bodyPr/>
          <a:lstStyle/>
          <a:p>
            <a:fld id="{ACFF4A64-5D76-43D6-9FAF-F5C0FA18DA85}" type="slidenum">
              <a:rPr lang="es-MX" smtClean="0"/>
              <a:t>‹#›</a:t>
            </a:fld>
            <a:endParaRPr lang="es-MX"/>
          </a:p>
        </p:txBody>
      </p:sp>
      <p:sp>
        <p:nvSpPr>
          <p:cNvPr id="7" name="Textplatzhalter 6">
            <a:extLst>
              <a:ext uri="{FF2B5EF4-FFF2-40B4-BE49-F238E27FC236}">
                <a16:creationId xmlns:a16="http://schemas.microsoft.com/office/drawing/2014/main" id="{D942C1B7-99D9-404E-A81C-9E855BD2A153}"/>
              </a:ext>
            </a:extLst>
          </p:cNvPr>
          <p:cNvSpPr>
            <a:spLocks noGrp="1"/>
          </p:cNvSpPr>
          <p:nvPr>
            <p:ph type="body" sz="quarter" idx="14"/>
          </p:nvPr>
        </p:nvSpPr>
        <p:spPr bwMode="gray">
          <a:xfrm>
            <a:off x="8616280" y="2925320"/>
            <a:ext cx="2808000" cy="3312000"/>
          </a:xfrm>
          <a:solidFill>
            <a:schemeClr val="bg1"/>
          </a:solidFill>
        </p:spPr>
        <p:txBody>
          <a:bodyPr lIns="0" tIns="0" rIns="0" bIns="0"/>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2" name="Titel 1">
            <a:extLst>
              <a:ext uri="{FF2B5EF4-FFF2-40B4-BE49-F238E27FC236}">
                <a16:creationId xmlns:a16="http://schemas.microsoft.com/office/drawing/2014/main" id="{8E103399-48BE-45A3-A065-DC354D906BD5}"/>
              </a:ext>
            </a:extLst>
          </p:cNvPr>
          <p:cNvSpPr>
            <a:spLocks noGrp="1"/>
          </p:cNvSpPr>
          <p:nvPr>
            <p:ph type="title"/>
          </p:nvPr>
        </p:nvSpPr>
        <p:spPr bwMode="gray">
          <a:xfrm>
            <a:off x="8616280" y="620680"/>
            <a:ext cx="2808000" cy="1800000"/>
          </a:xfrm>
        </p:spPr>
        <p:txBody>
          <a:bodyPr anchor="b"/>
          <a:lstStyle>
            <a:lvl1pPr>
              <a:defRPr sz="3200"/>
            </a:lvl1pPr>
          </a:lstStyle>
          <a:p>
            <a:r>
              <a:rPr lang="es-ES" noProof="0"/>
              <a:t>Haga clic para modificar el estilo de título del patrón</a:t>
            </a:r>
            <a:endParaRPr lang="en-US" noProof="0" dirty="0"/>
          </a:p>
        </p:txBody>
      </p:sp>
      <p:sp>
        <p:nvSpPr>
          <p:cNvPr id="3" name="Fußzeilenplatzhalter 2">
            <a:extLst>
              <a:ext uri="{FF2B5EF4-FFF2-40B4-BE49-F238E27FC236}">
                <a16:creationId xmlns:a16="http://schemas.microsoft.com/office/drawing/2014/main" id="{E777F118-08CB-49F8-A394-2F21B24D4249}"/>
              </a:ext>
            </a:extLst>
          </p:cNvPr>
          <p:cNvSpPr>
            <a:spLocks noGrp="1"/>
          </p:cNvSpPr>
          <p:nvPr>
            <p:ph type="ftr" sz="quarter" idx="16"/>
          </p:nvPr>
        </p:nvSpPr>
        <p:spPr bwMode="gray"/>
        <p:txBody>
          <a:bodyPr/>
          <a:lstStyle/>
          <a:p>
            <a:endParaRPr lang="es-MX"/>
          </a:p>
        </p:txBody>
      </p:sp>
      <p:grpSp>
        <p:nvGrpSpPr>
          <p:cNvPr id="31" name="Gruppieren 30">
            <a:extLst>
              <a:ext uri="{FF2B5EF4-FFF2-40B4-BE49-F238E27FC236}">
                <a16:creationId xmlns:a16="http://schemas.microsoft.com/office/drawing/2014/main" id="{430C131E-A21B-C0A0-2D34-2E9FFDB0055F}"/>
              </a:ext>
            </a:extLst>
          </p:cNvPr>
          <p:cNvGrpSpPr/>
          <p:nvPr/>
        </p:nvGrpSpPr>
        <p:grpSpPr bwMode="gray">
          <a:xfrm>
            <a:off x="3143672" y="-207392"/>
            <a:ext cx="5832648" cy="108000"/>
            <a:chOff x="3143672" y="-207392"/>
            <a:chExt cx="5832648" cy="108000"/>
          </a:xfrm>
        </p:grpSpPr>
        <p:sp>
          <p:nvSpPr>
            <p:cNvPr id="32" name="Freihandform: Form 31">
              <a:extLst>
                <a:ext uri="{FF2B5EF4-FFF2-40B4-BE49-F238E27FC236}">
                  <a16:creationId xmlns:a16="http://schemas.microsoft.com/office/drawing/2014/main" id="{090EF269-AC6F-86C0-304E-A61BA4EB36D7}"/>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4BDC53AD-D651-3262-C189-F4A117CEB18E}"/>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F57E46D6-1E68-E250-F5BC-326A6C1AA8C1}"/>
                </a:ext>
              </a:extLst>
            </p:cNvPr>
            <p:cNvGrpSpPr/>
            <p:nvPr/>
          </p:nvGrpSpPr>
          <p:grpSpPr bwMode="gray">
            <a:xfrm>
              <a:off x="5879976" y="-207392"/>
              <a:ext cx="360040" cy="108000"/>
              <a:chOff x="5879976" y="-207392"/>
              <a:chExt cx="360040" cy="108000"/>
            </a:xfrm>
          </p:grpSpPr>
          <p:sp>
            <p:nvSpPr>
              <p:cNvPr id="43" name="Freihandform: Form 42">
                <a:extLst>
                  <a:ext uri="{FF2B5EF4-FFF2-40B4-BE49-F238E27FC236}">
                    <a16:creationId xmlns:a16="http://schemas.microsoft.com/office/drawing/2014/main" id="{39E3421A-BCEE-4E76-C650-A7E2AC0C6D40}"/>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Freihandform: Form 43">
                <a:extLst>
                  <a:ext uri="{FF2B5EF4-FFF2-40B4-BE49-F238E27FC236}">
                    <a16:creationId xmlns:a16="http://schemas.microsoft.com/office/drawing/2014/main" id="{A10F269F-9778-476D-62F1-9E98BE26E4DF}"/>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ihandform: Form 34">
              <a:extLst>
                <a:ext uri="{FF2B5EF4-FFF2-40B4-BE49-F238E27FC236}">
                  <a16:creationId xmlns:a16="http://schemas.microsoft.com/office/drawing/2014/main" id="{D549C05C-A996-5F46-727E-A4AF47E9AEE4}"/>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18B22A96-C645-695F-298D-8ABC77BF31DE}"/>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uppieren 36">
              <a:extLst>
                <a:ext uri="{FF2B5EF4-FFF2-40B4-BE49-F238E27FC236}">
                  <a16:creationId xmlns:a16="http://schemas.microsoft.com/office/drawing/2014/main" id="{F2D4161D-C700-9863-2A1B-9AD6B42FB28E}"/>
                </a:ext>
              </a:extLst>
            </p:cNvPr>
            <p:cNvGrpSpPr/>
            <p:nvPr/>
          </p:nvGrpSpPr>
          <p:grpSpPr bwMode="gray">
            <a:xfrm>
              <a:off x="8616280" y="-207392"/>
              <a:ext cx="360040" cy="108000"/>
              <a:chOff x="5879976" y="-207392"/>
              <a:chExt cx="360040" cy="108000"/>
            </a:xfrm>
          </p:grpSpPr>
          <p:sp>
            <p:nvSpPr>
              <p:cNvPr id="41" name="Freihandform: Form 40">
                <a:extLst>
                  <a:ext uri="{FF2B5EF4-FFF2-40B4-BE49-F238E27FC236}">
                    <a16:creationId xmlns:a16="http://schemas.microsoft.com/office/drawing/2014/main" id="{04A0F0CC-F1D3-4A46-C18B-5B5FAB482BDC}"/>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2" name="Freihandform: Form 41">
                <a:extLst>
                  <a:ext uri="{FF2B5EF4-FFF2-40B4-BE49-F238E27FC236}">
                    <a16:creationId xmlns:a16="http://schemas.microsoft.com/office/drawing/2014/main" id="{B026B255-4881-2E5D-CAC2-E8A2881EC6D8}"/>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8" name="Gruppieren 37">
              <a:extLst>
                <a:ext uri="{FF2B5EF4-FFF2-40B4-BE49-F238E27FC236}">
                  <a16:creationId xmlns:a16="http://schemas.microsoft.com/office/drawing/2014/main" id="{5F84AF1B-B56E-64B7-37C0-DD7ACEE75DBF}"/>
                </a:ext>
              </a:extLst>
            </p:cNvPr>
            <p:cNvGrpSpPr/>
            <p:nvPr/>
          </p:nvGrpSpPr>
          <p:grpSpPr bwMode="gray">
            <a:xfrm>
              <a:off x="3143672" y="-207392"/>
              <a:ext cx="360040" cy="108000"/>
              <a:chOff x="5879976" y="-207392"/>
              <a:chExt cx="360040" cy="108000"/>
            </a:xfrm>
          </p:grpSpPr>
          <p:sp>
            <p:nvSpPr>
              <p:cNvPr id="39" name="Freihandform: Form 38">
                <a:extLst>
                  <a:ext uri="{FF2B5EF4-FFF2-40B4-BE49-F238E27FC236}">
                    <a16:creationId xmlns:a16="http://schemas.microsoft.com/office/drawing/2014/main" id="{9BF6FBD2-9F62-AAE0-18ED-A313EB309A69}"/>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ihandform: Form 39">
                <a:extLst>
                  <a:ext uri="{FF2B5EF4-FFF2-40B4-BE49-F238E27FC236}">
                    <a16:creationId xmlns:a16="http://schemas.microsoft.com/office/drawing/2014/main" id="{D06AEC4F-A49B-9DD9-BF29-A028B380E774}"/>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6" name="Textplatzhalter 5">
            <a:extLst>
              <a:ext uri="{FF2B5EF4-FFF2-40B4-BE49-F238E27FC236}">
                <a16:creationId xmlns:a16="http://schemas.microsoft.com/office/drawing/2014/main" id="{494AE34C-5790-8A2E-4BE9-58BCC343B415}"/>
              </a:ext>
            </a:extLst>
          </p:cNvPr>
          <p:cNvSpPr>
            <a:spLocks noGrp="1"/>
          </p:cNvSpPr>
          <p:nvPr>
            <p:ph type="body" sz="quarter" idx="19" hasCustomPrompt="1"/>
          </p:nvPr>
        </p:nvSpPr>
        <p:spPr bwMode="gray">
          <a:xfrm>
            <a:off x="8616280" y="2545557"/>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a:t> </a:t>
            </a:r>
            <a:endParaRPr lang="en-US" dirty="0"/>
          </a:p>
        </p:txBody>
      </p:sp>
      <p:sp>
        <p:nvSpPr>
          <p:cNvPr id="12" name="Bildplatzhalter 11">
            <a:extLst>
              <a:ext uri="{FF2B5EF4-FFF2-40B4-BE49-F238E27FC236}">
                <a16:creationId xmlns:a16="http://schemas.microsoft.com/office/drawing/2014/main" id="{60E2DBBF-9182-CC25-256A-FE9559B6287C}"/>
              </a:ext>
            </a:extLst>
          </p:cNvPr>
          <p:cNvSpPr>
            <a:spLocks noGrp="1"/>
          </p:cNvSpPr>
          <p:nvPr>
            <p:ph type="pic" sz="quarter" idx="15" hasCustomPrompt="1"/>
          </p:nvPr>
        </p:nvSpPr>
        <p:spPr bwMode="gray">
          <a:xfrm>
            <a:off x="4260228" y="909312"/>
            <a:ext cx="3888000" cy="5328000"/>
          </a:xfrm>
          <a:custGeom>
            <a:avLst/>
            <a:gdLst>
              <a:gd name="connsiteX0" fmla="*/ 0 w 3959695"/>
              <a:gd name="connsiteY0" fmla="*/ 0 h 5251712"/>
              <a:gd name="connsiteX1" fmla="*/ 3959695 w 3959695"/>
              <a:gd name="connsiteY1" fmla="*/ 0 h 5251712"/>
              <a:gd name="connsiteX2" fmla="*/ 3959695 w 3959695"/>
              <a:gd name="connsiteY2" fmla="*/ 5251712 h 5251712"/>
              <a:gd name="connsiteX3" fmla="*/ 0 w 3959695"/>
              <a:gd name="connsiteY3" fmla="*/ 5251712 h 5251712"/>
            </a:gdLst>
            <a:ahLst/>
            <a:cxnLst>
              <a:cxn ang="0">
                <a:pos x="connsiteX0" y="connsiteY0"/>
              </a:cxn>
              <a:cxn ang="0">
                <a:pos x="connsiteX1" y="connsiteY1"/>
              </a:cxn>
              <a:cxn ang="0">
                <a:pos x="connsiteX2" y="connsiteY2"/>
              </a:cxn>
              <a:cxn ang="0">
                <a:pos x="connsiteX3" y="connsiteY3"/>
              </a:cxn>
            </a:cxnLst>
            <a:rect l="l" t="t" r="r" b="b"/>
            <a:pathLst>
              <a:path w="3959695" h="5251712">
                <a:moveTo>
                  <a:pt x="0" y="0"/>
                </a:moveTo>
                <a:lnTo>
                  <a:pt x="3959695" y="0"/>
                </a:lnTo>
                <a:lnTo>
                  <a:pt x="3959695" y="5251712"/>
                </a:lnTo>
                <a:lnTo>
                  <a:pt x="0" y="5251712"/>
                </a:lnTo>
                <a:close/>
              </a:path>
            </a:pathLst>
          </a:custGeom>
          <a:solidFill>
            <a:schemeClr val="accent3"/>
          </a:solidFill>
          <a:ln w="25400" cap="sq">
            <a:noFill/>
            <a:miter lim="800000"/>
          </a:ln>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pic>
        <p:nvPicPr>
          <p:cNvPr id="8" name="Imagen 7" descr="Logotipo&#10;&#10;Descripción generada automáticamente con confianza media">
            <a:extLst>
              <a:ext uri="{FF2B5EF4-FFF2-40B4-BE49-F238E27FC236}">
                <a16:creationId xmlns:a16="http://schemas.microsoft.com/office/drawing/2014/main" id="{B2A184D2-9A67-AD46-E264-E23F7EE9F9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59099" y="5444873"/>
            <a:ext cx="1116167" cy="918463"/>
          </a:xfrm>
          <a:prstGeom prst="rect">
            <a:avLst/>
          </a:prstGeom>
        </p:spPr>
      </p:pic>
    </p:spTree>
    <p:extLst>
      <p:ext uri="{BB962C8B-B14F-4D97-AF65-F5344CB8AC3E}">
        <p14:creationId xmlns:p14="http://schemas.microsoft.com/office/powerpoint/2010/main" val="1718019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8_Diseño-Mexico20año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C0D9F4C0-44CC-9E5C-7896-25E1C319C883}"/>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7CB28191-A0C3-B892-445F-A43F0EC35F3B}"/>
              </a:ext>
            </a:extLst>
          </p:cNvPr>
          <p:cNvSpPr>
            <a:spLocks noGrp="1"/>
          </p:cNvSpPr>
          <p:nvPr>
            <p:ph type="ftr" sz="quarter" idx="11"/>
          </p:nvPr>
        </p:nvSpPr>
        <p:spPr/>
        <p:txBody>
          <a:bodyPr/>
          <a:lstStyle/>
          <a:p>
            <a:endParaRPr lang="es-MX"/>
          </a:p>
        </p:txBody>
      </p:sp>
      <p:sp>
        <p:nvSpPr>
          <p:cNvPr id="5" name="Rectángulo 4">
            <a:extLst>
              <a:ext uri="{FF2B5EF4-FFF2-40B4-BE49-F238E27FC236}">
                <a16:creationId xmlns:a16="http://schemas.microsoft.com/office/drawing/2014/main" id="{CB375480-A7DE-9D1B-0611-72EF02A608F9}"/>
              </a:ext>
            </a:extLst>
          </p:cNvPr>
          <p:cNvSpPr/>
          <p:nvPr/>
        </p:nvSpPr>
        <p:spPr>
          <a:xfrm>
            <a:off x="0" y="-141604"/>
            <a:ext cx="12192000" cy="1988728"/>
          </a:xfrm>
          <a:prstGeom prst="rect">
            <a:avLst/>
          </a:prstGeom>
          <a:solidFill>
            <a:srgbClr val="00206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300"/>
              </a:spcAft>
            </a:pPr>
            <a:endParaRPr lang="es-ES" sz="1400" dirty="0" err="1">
              <a:solidFill>
                <a:schemeClr val="tx1"/>
              </a:solidFill>
            </a:endParaRPr>
          </a:p>
        </p:txBody>
      </p:sp>
      <p:pic>
        <p:nvPicPr>
          <p:cNvPr id="6" name="Imagen 5" descr="Forma&#10;&#10;Descripción generada automáticamente con confianza media">
            <a:extLst>
              <a:ext uri="{FF2B5EF4-FFF2-40B4-BE49-F238E27FC236}">
                <a16:creationId xmlns:a16="http://schemas.microsoft.com/office/drawing/2014/main" id="{216D484C-71F1-BA69-8D8C-EFFE35A8EE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80619" y="178210"/>
            <a:ext cx="1111643" cy="766582"/>
          </a:xfrm>
          <a:prstGeom prst="rect">
            <a:avLst/>
          </a:prstGeom>
        </p:spPr>
      </p:pic>
      <p:pic>
        <p:nvPicPr>
          <p:cNvPr id="8" name="Imagen 7">
            <a:extLst>
              <a:ext uri="{FF2B5EF4-FFF2-40B4-BE49-F238E27FC236}">
                <a16:creationId xmlns:a16="http://schemas.microsoft.com/office/drawing/2014/main" id="{50E02AE2-3FB2-64D6-6CA7-8BCAF7A6F9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24192" y="539638"/>
            <a:ext cx="2614034" cy="252014"/>
          </a:xfrm>
          <a:prstGeom prst="rect">
            <a:avLst/>
          </a:prstGeom>
        </p:spPr>
      </p:pic>
    </p:spTree>
    <p:extLst>
      <p:ext uri="{BB962C8B-B14F-4D97-AF65-F5344CB8AC3E}">
        <p14:creationId xmlns:p14="http://schemas.microsoft.com/office/powerpoint/2010/main" val="69680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9_Diseño-Mexico20año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4C8A2D50-40C2-80E5-3B55-DAE771CE6396}"/>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87E9AD1B-3F5E-0A10-6A79-39D06772903B}"/>
              </a:ext>
            </a:extLst>
          </p:cNvPr>
          <p:cNvSpPr>
            <a:spLocks noGrp="1"/>
          </p:cNvSpPr>
          <p:nvPr>
            <p:ph type="ftr" sz="quarter" idx="11"/>
          </p:nvPr>
        </p:nvSpPr>
        <p:spPr/>
        <p:txBody>
          <a:bodyPr/>
          <a:lstStyle/>
          <a:p>
            <a:endParaRPr lang="es-MX"/>
          </a:p>
        </p:txBody>
      </p:sp>
      <p:grpSp>
        <p:nvGrpSpPr>
          <p:cNvPr id="5" name="Gruppieren 3">
            <a:extLst>
              <a:ext uri="{FF2B5EF4-FFF2-40B4-BE49-F238E27FC236}">
                <a16:creationId xmlns:a16="http://schemas.microsoft.com/office/drawing/2014/main" id="{078E9FA5-5664-2490-A365-1EA3FC47E5EA}"/>
              </a:ext>
            </a:extLst>
          </p:cNvPr>
          <p:cNvGrpSpPr/>
          <p:nvPr/>
        </p:nvGrpSpPr>
        <p:grpSpPr>
          <a:xfrm>
            <a:off x="9384000" y="0"/>
            <a:ext cx="2808000" cy="6858000"/>
            <a:chOff x="9408000" y="0"/>
            <a:chExt cx="2808000" cy="6858000"/>
          </a:xfrm>
        </p:grpSpPr>
        <p:sp>
          <p:nvSpPr>
            <p:cNvPr id="6" name="Rechteck 32">
              <a:extLst>
                <a:ext uri="{FF2B5EF4-FFF2-40B4-BE49-F238E27FC236}">
                  <a16:creationId xmlns:a16="http://schemas.microsoft.com/office/drawing/2014/main" id="{1B9A8B14-A5D0-FD9B-D718-5047969882C3}"/>
                </a:ext>
              </a:extLst>
            </p:cNvPr>
            <p:cNvSpPr/>
            <p:nvPr/>
          </p:nvSpPr>
          <p:spPr bwMode="gray">
            <a:xfrm>
              <a:off x="9480000" y="0"/>
              <a:ext cx="2736000" cy="68580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sp>
          <p:nvSpPr>
            <p:cNvPr id="7" name="Pfeil: Fünfeck 34">
              <a:extLst>
                <a:ext uri="{FF2B5EF4-FFF2-40B4-BE49-F238E27FC236}">
                  <a16:creationId xmlns:a16="http://schemas.microsoft.com/office/drawing/2014/main" id="{E0B65EC5-39A4-8118-329C-CA1AD0D03F70}"/>
                </a:ext>
              </a:extLst>
            </p:cNvPr>
            <p:cNvSpPr/>
            <p:nvPr/>
          </p:nvSpPr>
          <p:spPr bwMode="gray">
            <a:xfrm>
              <a:off x="9408000" y="2133000"/>
              <a:ext cx="288000" cy="648000"/>
            </a:xfrm>
            <a:prstGeom prst="homePlate">
              <a:avLst>
                <a:gd name="adj" fmla="val 120179"/>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grpSp>
      <p:pic>
        <p:nvPicPr>
          <p:cNvPr id="8" name="Imagen 7" descr="Logotipo&#10;&#10;Descripción generada automáticamente">
            <a:extLst>
              <a:ext uri="{FF2B5EF4-FFF2-40B4-BE49-F238E27FC236}">
                <a16:creationId xmlns:a16="http://schemas.microsoft.com/office/drawing/2014/main" id="{DF8F1E3D-44ED-6092-D8C4-B35398F363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68000" y="238788"/>
            <a:ext cx="1079020" cy="902485"/>
          </a:xfrm>
          <a:prstGeom prst="rect">
            <a:avLst/>
          </a:prstGeom>
        </p:spPr>
      </p:pic>
    </p:spTree>
    <p:extLst>
      <p:ext uri="{BB962C8B-B14F-4D97-AF65-F5344CB8AC3E}">
        <p14:creationId xmlns:p14="http://schemas.microsoft.com/office/powerpoint/2010/main" val="210269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16_Diseño-Mexico20año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4C8A2D50-40C2-80E5-3B55-DAE771CE6396}"/>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87E9AD1B-3F5E-0A10-6A79-39D06772903B}"/>
              </a:ext>
            </a:extLst>
          </p:cNvPr>
          <p:cNvSpPr>
            <a:spLocks noGrp="1"/>
          </p:cNvSpPr>
          <p:nvPr>
            <p:ph type="ftr" sz="quarter" idx="11"/>
          </p:nvPr>
        </p:nvSpPr>
        <p:spPr/>
        <p:txBody>
          <a:bodyPr/>
          <a:lstStyle/>
          <a:p>
            <a:endParaRPr lang="es-MX"/>
          </a:p>
        </p:txBody>
      </p:sp>
      <p:grpSp>
        <p:nvGrpSpPr>
          <p:cNvPr id="5" name="Gruppieren 3">
            <a:extLst>
              <a:ext uri="{FF2B5EF4-FFF2-40B4-BE49-F238E27FC236}">
                <a16:creationId xmlns:a16="http://schemas.microsoft.com/office/drawing/2014/main" id="{078E9FA5-5664-2490-A365-1EA3FC47E5EA}"/>
              </a:ext>
            </a:extLst>
          </p:cNvPr>
          <p:cNvGrpSpPr/>
          <p:nvPr/>
        </p:nvGrpSpPr>
        <p:grpSpPr>
          <a:xfrm>
            <a:off x="9384000" y="0"/>
            <a:ext cx="2808000" cy="6858000"/>
            <a:chOff x="9408000" y="0"/>
            <a:chExt cx="2808000" cy="6858000"/>
          </a:xfrm>
        </p:grpSpPr>
        <p:sp>
          <p:nvSpPr>
            <p:cNvPr id="6" name="Rechteck 32">
              <a:extLst>
                <a:ext uri="{FF2B5EF4-FFF2-40B4-BE49-F238E27FC236}">
                  <a16:creationId xmlns:a16="http://schemas.microsoft.com/office/drawing/2014/main" id="{1B9A8B14-A5D0-FD9B-D718-5047969882C3}"/>
                </a:ext>
              </a:extLst>
            </p:cNvPr>
            <p:cNvSpPr/>
            <p:nvPr/>
          </p:nvSpPr>
          <p:spPr bwMode="gray">
            <a:xfrm>
              <a:off x="9480000" y="0"/>
              <a:ext cx="2736000" cy="68580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sp>
          <p:nvSpPr>
            <p:cNvPr id="7" name="Pfeil: Fünfeck 34">
              <a:extLst>
                <a:ext uri="{FF2B5EF4-FFF2-40B4-BE49-F238E27FC236}">
                  <a16:creationId xmlns:a16="http://schemas.microsoft.com/office/drawing/2014/main" id="{E0B65EC5-39A4-8118-329C-CA1AD0D03F70}"/>
                </a:ext>
              </a:extLst>
            </p:cNvPr>
            <p:cNvSpPr/>
            <p:nvPr/>
          </p:nvSpPr>
          <p:spPr bwMode="gray">
            <a:xfrm>
              <a:off x="9408000" y="2133000"/>
              <a:ext cx="288000" cy="648000"/>
            </a:xfrm>
            <a:prstGeom prst="homePlate">
              <a:avLst>
                <a:gd name="adj" fmla="val 120179"/>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grpSp>
      <p:pic>
        <p:nvPicPr>
          <p:cNvPr id="8" name="Imagen 7" descr="Logotipo&#10;&#10;Descripción generada automáticamente">
            <a:extLst>
              <a:ext uri="{FF2B5EF4-FFF2-40B4-BE49-F238E27FC236}">
                <a16:creationId xmlns:a16="http://schemas.microsoft.com/office/drawing/2014/main" id="{DF8F1E3D-44ED-6092-D8C4-B35398F363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68000" y="238788"/>
            <a:ext cx="1079020" cy="902485"/>
          </a:xfrm>
          <a:prstGeom prst="rect">
            <a:avLst/>
          </a:prstGeom>
        </p:spPr>
      </p:pic>
      <p:sp>
        <p:nvSpPr>
          <p:cNvPr id="2" name="Bildplatzhalter 7">
            <a:extLst>
              <a:ext uri="{FF2B5EF4-FFF2-40B4-BE49-F238E27FC236}">
                <a16:creationId xmlns:a16="http://schemas.microsoft.com/office/drawing/2014/main" id="{052F8024-6F31-E459-27D1-46A5D868B2DD}"/>
              </a:ext>
            </a:extLst>
          </p:cNvPr>
          <p:cNvSpPr txBox="1">
            <a:spLocks/>
          </p:cNvSpPr>
          <p:nvPr/>
        </p:nvSpPr>
        <p:spPr bwMode="gray">
          <a:xfrm>
            <a:off x="6312000" y="4077000"/>
            <a:ext cx="1080000" cy="1152000"/>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bg1"/>
          </a:solidFill>
          <a:ln w="25400">
            <a:solidFill>
              <a:schemeClr val="tx2"/>
            </a:solidFill>
          </a:ln>
        </p:spPr>
        <p:txBody>
          <a:bodyPr wrap="square" lIns="0" tIns="0" rIns="0" bIns="0" anchor="ctr">
            <a:noAutofit/>
          </a:bodyPr>
          <a:lstStyle>
            <a:lvl1pPr marL="0" indent="0" algn="ctr" defTabSz="914400" rtl="0" eaLnBrk="1" latinLnBrk="0" hangingPunct="1">
              <a:lnSpc>
                <a:spcPct val="100000"/>
              </a:lnSpc>
              <a:spcBef>
                <a:spcPts val="800"/>
              </a:spcBef>
              <a:spcAft>
                <a:spcPts val="600"/>
              </a:spcAft>
              <a:buFont typeface="Arial" panose="020B0604020202020204" pitchFamily="34" charset="0"/>
              <a:buNone/>
              <a:defRPr sz="700" b="0" kern="1200">
                <a:solidFill>
                  <a:schemeClr val="tx1"/>
                </a:solidFill>
                <a:latin typeface="+mn-lt"/>
                <a:ea typeface="+mn-ea"/>
                <a:cs typeface="+mn-cs"/>
              </a:defRPr>
            </a:lvl1pPr>
            <a:lvl2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2pPr>
            <a:lvl3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3pPr>
            <a:lvl4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4pPr>
            <a:lvl5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5pPr>
            <a:lvl6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6pPr>
            <a:lvl7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7pPr>
            <a:lvl8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8pPr>
            <a:lvl9pPr marL="0" indent="0" algn="ctr" defTabSz="914400" rtl="0" eaLnBrk="1" latinLnBrk="0" hangingPunct="1">
              <a:lnSpc>
                <a:spcPct val="100000"/>
              </a:lnSpc>
              <a:spcBef>
                <a:spcPts val="0"/>
              </a:spcBef>
              <a:spcAft>
                <a:spcPts val="300"/>
              </a:spcAft>
              <a:buFont typeface="Arial" panose="020B0604020202020204" pitchFamily="34" charset="0"/>
              <a:buNone/>
              <a:defRPr sz="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700" b="0" i="0" u="none" strike="noStrike" kern="1200" cap="none" spc="0" normalizeH="0" baseline="0" noProof="0" dirty="0">
              <a:ln>
                <a:noFill/>
              </a:ln>
              <a:solidFill>
                <a:srgbClr val="002766"/>
              </a:solidFill>
              <a:effectLst/>
              <a:uLnTx/>
              <a:uFillTx/>
              <a:latin typeface="Draeger Pangea Text"/>
              <a:ea typeface="+mn-ea"/>
              <a:cs typeface="+mn-cs"/>
            </a:endParaRPr>
          </a:p>
        </p:txBody>
      </p:sp>
      <p:sp>
        <p:nvSpPr>
          <p:cNvPr id="22" name="Marcador de posición de imagen 21">
            <a:extLst>
              <a:ext uri="{FF2B5EF4-FFF2-40B4-BE49-F238E27FC236}">
                <a16:creationId xmlns:a16="http://schemas.microsoft.com/office/drawing/2014/main" id="{85E9B7FC-FED4-9FD2-6A2C-C76757A66315}"/>
              </a:ext>
            </a:extLst>
          </p:cNvPr>
          <p:cNvSpPr>
            <a:spLocks noGrp="1"/>
          </p:cNvSpPr>
          <p:nvPr>
            <p:ph type="pic" sz="quarter" idx="12" hasCustomPrompt="1"/>
          </p:nvPr>
        </p:nvSpPr>
        <p:spPr>
          <a:xfrm>
            <a:off x="6366973" y="1668456"/>
            <a:ext cx="914400" cy="999595"/>
          </a:xfrm>
          <a:solidFill>
            <a:schemeClr val="accent3"/>
          </a:solidFill>
        </p:spPr>
        <p: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Picture of</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Product</a:t>
            </a:r>
          </a:p>
          <a:p>
            <a:endParaRPr lang="es-ES" dirty="0"/>
          </a:p>
        </p:txBody>
      </p:sp>
      <p:sp>
        <p:nvSpPr>
          <p:cNvPr id="23" name="Marcador de posición de imagen 22">
            <a:extLst>
              <a:ext uri="{FF2B5EF4-FFF2-40B4-BE49-F238E27FC236}">
                <a16:creationId xmlns:a16="http://schemas.microsoft.com/office/drawing/2014/main" id="{4A086917-8FBA-C349-38C7-C4046B05FA82}"/>
              </a:ext>
            </a:extLst>
          </p:cNvPr>
          <p:cNvSpPr>
            <a:spLocks noGrp="1"/>
          </p:cNvSpPr>
          <p:nvPr>
            <p:ph type="pic" sz="quarter" idx="13" hasCustomPrompt="1"/>
          </p:nvPr>
        </p:nvSpPr>
        <p:spPr>
          <a:xfrm>
            <a:off x="7988400" y="2277000"/>
            <a:ext cx="914400" cy="1008000"/>
          </a:xfrm>
          <a:solidFill>
            <a:schemeClr val="accent3"/>
          </a:solidFill>
        </p:spPr>
        <p: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Picture of</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Product</a:t>
            </a:r>
          </a:p>
          <a:p>
            <a:endParaRPr lang="es-ES" dirty="0"/>
          </a:p>
        </p:txBody>
      </p:sp>
      <p:sp>
        <p:nvSpPr>
          <p:cNvPr id="24" name="Marcador de posición de imagen 22">
            <a:extLst>
              <a:ext uri="{FF2B5EF4-FFF2-40B4-BE49-F238E27FC236}">
                <a16:creationId xmlns:a16="http://schemas.microsoft.com/office/drawing/2014/main" id="{CC1B005C-7EBA-C6E4-88DB-15C9D065F3D9}"/>
              </a:ext>
            </a:extLst>
          </p:cNvPr>
          <p:cNvSpPr>
            <a:spLocks noGrp="1"/>
          </p:cNvSpPr>
          <p:nvPr>
            <p:ph type="pic" sz="quarter" idx="14" hasCustomPrompt="1"/>
          </p:nvPr>
        </p:nvSpPr>
        <p:spPr>
          <a:xfrm>
            <a:off x="8004557" y="3552526"/>
            <a:ext cx="914400" cy="1008000"/>
          </a:xfrm>
          <a:solidFill>
            <a:schemeClr val="accent3"/>
          </a:solidFill>
        </p:spPr>
        <p: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Picture of</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Product</a:t>
            </a:r>
          </a:p>
          <a:p>
            <a:endParaRPr lang="es-ES" dirty="0"/>
          </a:p>
        </p:txBody>
      </p:sp>
      <p:sp>
        <p:nvSpPr>
          <p:cNvPr id="25" name="Marcador de posición de imagen 22">
            <a:extLst>
              <a:ext uri="{FF2B5EF4-FFF2-40B4-BE49-F238E27FC236}">
                <a16:creationId xmlns:a16="http://schemas.microsoft.com/office/drawing/2014/main" id="{E7670B26-0A81-F937-1919-B33748E0B47E}"/>
              </a:ext>
            </a:extLst>
          </p:cNvPr>
          <p:cNvSpPr>
            <a:spLocks noGrp="1"/>
          </p:cNvSpPr>
          <p:nvPr>
            <p:ph type="pic" sz="quarter" idx="15" hasCustomPrompt="1"/>
          </p:nvPr>
        </p:nvSpPr>
        <p:spPr>
          <a:xfrm>
            <a:off x="6384000" y="2886476"/>
            <a:ext cx="914400" cy="1008000"/>
          </a:xfrm>
          <a:solidFill>
            <a:schemeClr val="accent3"/>
          </a:solidFill>
        </p:spPr>
        <p: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Picture of</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Product</a:t>
            </a:r>
          </a:p>
          <a:p>
            <a:endParaRPr lang="es-ES" dirty="0"/>
          </a:p>
        </p:txBody>
      </p:sp>
      <p:sp>
        <p:nvSpPr>
          <p:cNvPr id="26" name="Marcador de posición de imagen 22">
            <a:extLst>
              <a:ext uri="{FF2B5EF4-FFF2-40B4-BE49-F238E27FC236}">
                <a16:creationId xmlns:a16="http://schemas.microsoft.com/office/drawing/2014/main" id="{233CDFDF-73FD-1D6E-00DE-C0F2EC785C03}"/>
              </a:ext>
            </a:extLst>
          </p:cNvPr>
          <p:cNvSpPr>
            <a:spLocks noGrp="1"/>
          </p:cNvSpPr>
          <p:nvPr>
            <p:ph type="pic" sz="quarter" idx="16" hasCustomPrompt="1"/>
          </p:nvPr>
        </p:nvSpPr>
        <p:spPr>
          <a:xfrm>
            <a:off x="4798224" y="2288499"/>
            <a:ext cx="914400" cy="1008000"/>
          </a:xfrm>
          <a:solidFill>
            <a:schemeClr val="accent3"/>
          </a:solidFill>
        </p:spPr>
        <p: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Picture of</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Product</a:t>
            </a:r>
          </a:p>
          <a:p>
            <a:endParaRPr lang="es-ES" dirty="0"/>
          </a:p>
        </p:txBody>
      </p:sp>
      <p:sp>
        <p:nvSpPr>
          <p:cNvPr id="27" name="Marcador de posición de imagen 22">
            <a:extLst>
              <a:ext uri="{FF2B5EF4-FFF2-40B4-BE49-F238E27FC236}">
                <a16:creationId xmlns:a16="http://schemas.microsoft.com/office/drawing/2014/main" id="{C10AAEAD-B988-6150-338C-25F6171B8F24}"/>
              </a:ext>
            </a:extLst>
          </p:cNvPr>
          <p:cNvSpPr>
            <a:spLocks noGrp="1"/>
          </p:cNvSpPr>
          <p:nvPr>
            <p:ph type="pic" sz="quarter" idx="17" hasCustomPrompt="1"/>
          </p:nvPr>
        </p:nvSpPr>
        <p:spPr>
          <a:xfrm>
            <a:off x="4814381" y="3564025"/>
            <a:ext cx="914400" cy="1008000"/>
          </a:xfrm>
          <a:solidFill>
            <a:schemeClr val="accent3"/>
          </a:solidFill>
        </p:spPr>
        <p: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Picture of</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Product</a:t>
            </a:r>
          </a:p>
          <a:p>
            <a:endParaRPr lang="es-ES" dirty="0"/>
          </a:p>
        </p:txBody>
      </p:sp>
      <p:sp>
        <p:nvSpPr>
          <p:cNvPr id="28" name="Marcador de posición de imagen 22">
            <a:extLst>
              <a:ext uri="{FF2B5EF4-FFF2-40B4-BE49-F238E27FC236}">
                <a16:creationId xmlns:a16="http://schemas.microsoft.com/office/drawing/2014/main" id="{404C1172-EA96-A45F-517D-63061C625D6A}"/>
              </a:ext>
            </a:extLst>
          </p:cNvPr>
          <p:cNvSpPr>
            <a:spLocks noGrp="1"/>
          </p:cNvSpPr>
          <p:nvPr>
            <p:ph type="pic" sz="quarter" idx="18" hasCustomPrompt="1"/>
          </p:nvPr>
        </p:nvSpPr>
        <p:spPr>
          <a:xfrm>
            <a:off x="6394800" y="4149000"/>
            <a:ext cx="914400" cy="1008000"/>
          </a:xfrm>
          <a:solidFill>
            <a:schemeClr val="accent3"/>
          </a:solidFill>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Picture of</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002766"/>
                </a:solidFill>
                <a:effectLst/>
                <a:uLnTx/>
                <a:uFillTx/>
                <a:latin typeface="Draeger Pangea Text"/>
                <a:ea typeface="+mn-ea"/>
                <a:cs typeface="+mn-cs"/>
              </a:rPr>
              <a:t>Product</a:t>
            </a:r>
          </a:p>
          <a:p>
            <a:r>
              <a:rPr lang="es-ES" dirty="0"/>
              <a:t> </a:t>
            </a:r>
          </a:p>
        </p:txBody>
      </p:sp>
    </p:spTree>
    <p:extLst>
      <p:ext uri="{BB962C8B-B14F-4D97-AF65-F5344CB8AC3E}">
        <p14:creationId xmlns:p14="http://schemas.microsoft.com/office/powerpoint/2010/main" val="319011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0_Diseño-Mexico20año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548CB052-1D31-B5E3-B781-C1F795DD4A0C}"/>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E99FCDC4-ECFC-A740-C08F-0E84ADBD0D17}"/>
              </a:ext>
            </a:extLst>
          </p:cNvPr>
          <p:cNvSpPr>
            <a:spLocks noGrp="1"/>
          </p:cNvSpPr>
          <p:nvPr>
            <p:ph type="ftr" sz="quarter" idx="11"/>
          </p:nvPr>
        </p:nvSpPr>
        <p:spPr/>
        <p:txBody>
          <a:bodyPr/>
          <a:lstStyle/>
          <a:p>
            <a:endParaRPr lang="es-MX"/>
          </a:p>
        </p:txBody>
      </p:sp>
      <p:sp>
        <p:nvSpPr>
          <p:cNvPr id="5" name="Marcador de posición de imagen 6">
            <a:extLst>
              <a:ext uri="{FF2B5EF4-FFF2-40B4-BE49-F238E27FC236}">
                <a16:creationId xmlns:a16="http://schemas.microsoft.com/office/drawing/2014/main" id="{E9F4B8F4-40C1-B14E-18CA-98F8122C4C7E}"/>
              </a:ext>
            </a:extLst>
          </p:cNvPr>
          <p:cNvSpPr>
            <a:spLocks noGrp="1"/>
          </p:cNvSpPr>
          <p:nvPr>
            <p:ph type="pic" sz="quarter" idx="15"/>
          </p:nvPr>
        </p:nvSpPr>
        <p:spPr>
          <a:xfrm>
            <a:off x="4367808" y="2276642"/>
            <a:ext cx="3384000" cy="1656000"/>
          </a:xfrm>
        </p:spPr>
      </p:sp>
      <p:sp>
        <p:nvSpPr>
          <p:cNvPr id="6" name="Marcador de contenido 5">
            <a:extLst>
              <a:ext uri="{FF2B5EF4-FFF2-40B4-BE49-F238E27FC236}">
                <a16:creationId xmlns:a16="http://schemas.microsoft.com/office/drawing/2014/main" id="{3AF109E2-2B1C-548E-F6FA-25C9FF21F835}"/>
              </a:ext>
            </a:extLst>
          </p:cNvPr>
          <p:cNvSpPr>
            <a:spLocks noGrp="1"/>
          </p:cNvSpPr>
          <p:nvPr>
            <p:ph sz="quarter" idx="13"/>
          </p:nvPr>
        </p:nvSpPr>
        <p:spPr>
          <a:xfrm>
            <a:off x="695775" y="4149328"/>
            <a:ext cx="3312000" cy="2088000"/>
          </a:xfrm>
        </p:spPr>
        <p:txBody>
          <a:bodyPr/>
          <a:lstStyle/>
          <a:p>
            <a:pPr lvl="0"/>
            <a:r>
              <a:rPr lang="es-ES"/>
              <a:t>Haga clic para modificar los estilos de texto del patrón</a:t>
            </a:r>
          </a:p>
        </p:txBody>
      </p:sp>
      <p:sp>
        <p:nvSpPr>
          <p:cNvPr id="7" name="Marcador de posición de imagen 7">
            <a:extLst>
              <a:ext uri="{FF2B5EF4-FFF2-40B4-BE49-F238E27FC236}">
                <a16:creationId xmlns:a16="http://schemas.microsoft.com/office/drawing/2014/main" id="{C7E068C3-7BEA-87E4-0349-6B0320A431AE}"/>
              </a:ext>
            </a:extLst>
          </p:cNvPr>
          <p:cNvSpPr>
            <a:spLocks noGrp="1"/>
          </p:cNvSpPr>
          <p:nvPr>
            <p:ph type="pic" sz="quarter" idx="17"/>
          </p:nvPr>
        </p:nvSpPr>
        <p:spPr>
          <a:xfrm>
            <a:off x="695776" y="2277064"/>
            <a:ext cx="3312000" cy="1656000"/>
          </a:xfrm>
        </p:spPr>
      </p:sp>
      <p:sp>
        <p:nvSpPr>
          <p:cNvPr id="8" name="Marcador de posición de imagen 8">
            <a:extLst>
              <a:ext uri="{FF2B5EF4-FFF2-40B4-BE49-F238E27FC236}">
                <a16:creationId xmlns:a16="http://schemas.microsoft.com/office/drawing/2014/main" id="{3DD2899F-C097-AB77-144B-E5DE7025AE68}"/>
              </a:ext>
            </a:extLst>
          </p:cNvPr>
          <p:cNvSpPr>
            <a:spLocks noGrp="1"/>
          </p:cNvSpPr>
          <p:nvPr>
            <p:ph type="pic" sz="quarter" idx="18"/>
          </p:nvPr>
        </p:nvSpPr>
        <p:spPr>
          <a:xfrm>
            <a:off x="8112224" y="2277064"/>
            <a:ext cx="3312000" cy="1656000"/>
          </a:xfrm>
        </p:spPr>
      </p:sp>
      <p:sp>
        <p:nvSpPr>
          <p:cNvPr id="9" name="Marcador de contenido 9">
            <a:extLst>
              <a:ext uri="{FF2B5EF4-FFF2-40B4-BE49-F238E27FC236}">
                <a16:creationId xmlns:a16="http://schemas.microsoft.com/office/drawing/2014/main" id="{F4591F83-E62A-A1B0-3C75-21B070AD976D}"/>
              </a:ext>
            </a:extLst>
          </p:cNvPr>
          <p:cNvSpPr>
            <a:spLocks noGrp="1"/>
          </p:cNvSpPr>
          <p:nvPr>
            <p:ph sz="quarter" idx="19"/>
          </p:nvPr>
        </p:nvSpPr>
        <p:spPr>
          <a:xfrm>
            <a:off x="4367808" y="4149064"/>
            <a:ext cx="3384000" cy="2088000"/>
          </a:xfrm>
        </p:spPr>
        <p:txBody>
          <a:bodyPr/>
          <a:lstStyle/>
          <a:p>
            <a:pPr lvl="0"/>
            <a:r>
              <a:rPr lang="es-ES"/>
              <a:t>Haga clic para modificar los estilos de texto del patrón</a:t>
            </a:r>
          </a:p>
        </p:txBody>
      </p:sp>
      <p:sp>
        <p:nvSpPr>
          <p:cNvPr id="10" name="Marcador de contenido 10">
            <a:extLst>
              <a:ext uri="{FF2B5EF4-FFF2-40B4-BE49-F238E27FC236}">
                <a16:creationId xmlns:a16="http://schemas.microsoft.com/office/drawing/2014/main" id="{6841D71C-11EF-2265-9742-518C11B4129D}"/>
              </a:ext>
            </a:extLst>
          </p:cNvPr>
          <p:cNvSpPr>
            <a:spLocks noGrp="1"/>
          </p:cNvSpPr>
          <p:nvPr>
            <p:ph sz="quarter" idx="20"/>
          </p:nvPr>
        </p:nvSpPr>
        <p:spPr>
          <a:xfrm>
            <a:off x="8112224" y="4148800"/>
            <a:ext cx="3312000" cy="2088000"/>
          </a:xfrm>
        </p:spPr>
        <p:txBody>
          <a:bodyPr/>
          <a:lstStyle/>
          <a:p>
            <a:pPr lvl="0"/>
            <a:r>
              <a:rPr lang="es-ES"/>
              <a:t>Haga clic para modificar los estilos de texto del patrón</a:t>
            </a:r>
          </a:p>
        </p:txBody>
      </p:sp>
      <p:pic>
        <p:nvPicPr>
          <p:cNvPr id="11" name="Imagen 10" descr="Logotipo&#10;&#10;Descripción generada automáticamente con confianza media">
            <a:extLst>
              <a:ext uri="{FF2B5EF4-FFF2-40B4-BE49-F238E27FC236}">
                <a16:creationId xmlns:a16="http://schemas.microsoft.com/office/drawing/2014/main" id="{4A5609D3-C753-B63A-BBDD-A64C2F7D78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59099" y="404664"/>
            <a:ext cx="1116167" cy="918463"/>
          </a:xfrm>
          <a:prstGeom prst="rect">
            <a:avLst/>
          </a:prstGeom>
        </p:spPr>
      </p:pic>
      <p:sp>
        <p:nvSpPr>
          <p:cNvPr id="15" name="Titel 5">
            <a:extLst>
              <a:ext uri="{FF2B5EF4-FFF2-40B4-BE49-F238E27FC236}">
                <a16:creationId xmlns:a16="http://schemas.microsoft.com/office/drawing/2014/main" id="{7504FA5D-DDF7-00DA-4D17-7A8687BA201B}"/>
              </a:ext>
            </a:extLst>
          </p:cNvPr>
          <p:cNvSpPr>
            <a:spLocks noGrp="1"/>
          </p:cNvSpPr>
          <p:nvPr>
            <p:ph type="title"/>
          </p:nvPr>
        </p:nvSpPr>
        <p:spPr>
          <a:xfrm>
            <a:off x="727887" y="67551"/>
            <a:ext cx="4320479" cy="1656000"/>
          </a:xfrm>
        </p:spPr>
        <p:txBody>
          <a:bodyPr/>
          <a:lstStyle/>
          <a:p>
            <a:r>
              <a:rPr lang="es-ES"/>
              <a:t>Haga clic para modificar el estilo de título del patrón</a:t>
            </a:r>
            <a:endParaRPr lang="de-DE" dirty="0">
              <a:solidFill>
                <a:schemeClr val="tx2"/>
              </a:solidFill>
            </a:endParaRPr>
          </a:p>
        </p:txBody>
      </p:sp>
      <p:sp>
        <p:nvSpPr>
          <p:cNvPr id="16" name="Textplatzhalter 5">
            <a:extLst>
              <a:ext uri="{FF2B5EF4-FFF2-40B4-BE49-F238E27FC236}">
                <a16:creationId xmlns:a16="http://schemas.microsoft.com/office/drawing/2014/main" id="{7E65A638-1DEF-6F27-A11E-7EA2EB80A8C4}"/>
              </a:ext>
            </a:extLst>
          </p:cNvPr>
          <p:cNvSpPr>
            <a:spLocks noGrp="1"/>
          </p:cNvSpPr>
          <p:nvPr>
            <p:ph type="body" sz="quarter" idx="21" hasCustomPrompt="1"/>
          </p:nvPr>
        </p:nvSpPr>
        <p:spPr bwMode="gray">
          <a:xfrm>
            <a:off x="727886" y="1895092"/>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a:t> </a:t>
            </a:r>
            <a:endParaRPr lang="en-US" dirty="0"/>
          </a:p>
        </p:txBody>
      </p:sp>
    </p:spTree>
    <p:extLst>
      <p:ext uri="{BB962C8B-B14F-4D97-AF65-F5344CB8AC3E}">
        <p14:creationId xmlns:p14="http://schemas.microsoft.com/office/powerpoint/2010/main" val="14401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1_Diseño-Mexico20año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65A47B32-907A-0A68-969F-BBCA2900A156}"/>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6F9EAF6E-E388-DEC4-7DEB-231903C27A62}"/>
              </a:ext>
            </a:extLst>
          </p:cNvPr>
          <p:cNvSpPr>
            <a:spLocks noGrp="1"/>
          </p:cNvSpPr>
          <p:nvPr>
            <p:ph type="ftr" sz="quarter" idx="11"/>
          </p:nvPr>
        </p:nvSpPr>
        <p:spPr/>
        <p:txBody>
          <a:bodyPr/>
          <a:lstStyle/>
          <a:p>
            <a:endParaRPr lang="es-MX"/>
          </a:p>
        </p:txBody>
      </p:sp>
      <p:sp>
        <p:nvSpPr>
          <p:cNvPr id="5" name="Titel 5">
            <a:extLst>
              <a:ext uri="{FF2B5EF4-FFF2-40B4-BE49-F238E27FC236}">
                <a16:creationId xmlns:a16="http://schemas.microsoft.com/office/drawing/2014/main" id="{B7C6056F-00D6-ACFE-B09D-1A3F6E0CCEDF}"/>
              </a:ext>
            </a:extLst>
          </p:cNvPr>
          <p:cNvSpPr>
            <a:spLocks noGrp="1"/>
          </p:cNvSpPr>
          <p:nvPr>
            <p:ph type="title"/>
          </p:nvPr>
        </p:nvSpPr>
        <p:spPr>
          <a:xfrm>
            <a:off x="695401" y="620688"/>
            <a:ext cx="4320479" cy="1656000"/>
          </a:xfrm>
        </p:spPr>
        <p:txBody>
          <a:bodyPr/>
          <a:lstStyle/>
          <a:p>
            <a:r>
              <a:rPr lang="es-ES"/>
              <a:t>Haga clic para modificar el estilo de título del patrón</a:t>
            </a:r>
            <a:endParaRPr lang="de-DE" dirty="0">
              <a:solidFill>
                <a:schemeClr val="tx2"/>
              </a:solidFill>
            </a:endParaRPr>
          </a:p>
        </p:txBody>
      </p:sp>
      <p:sp>
        <p:nvSpPr>
          <p:cNvPr id="6" name="Textplatzhalter 9">
            <a:extLst>
              <a:ext uri="{FF2B5EF4-FFF2-40B4-BE49-F238E27FC236}">
                <a16:creationId xmlns:a16="http://schemas.microsoft.com/office/drawing/2014/main" id="{F8038E98-83A1-46A8-A933-257D3C5C6F9B}"/>
              </a:ext>
            </a:extLst>
          </p:cNvPr>
          <p:cNvSpPr>
            <a:spLocks noGrp="1"/>
          </p:cNvSpPr>
          <p:nvPr>
            <p:ph type="body" sz="quarter" idx="15"/>
          </p:nvPr>
        </p:nvSpPr>
        <p:spPr>
          <a:xfrm>
            <a:off x="695720" y="2774571"/>
            <a:ext cx="4464280" cy="3456000"/>
          </a:xfrm>
        </p:spPr>
        <p:txBody>
          <a:bodyPr/>
          <a:lstStyle/>
          <a:p>
            <a:pPr lvl="0"/>
            <a:r>
              <a:rPr lang="es-ES" sz="1600"/>
              <a:t>Haga clic para modificar los estilos de texto del patrón</a:t>
            </a:r>
          </a:p>
          <a:p>
            <a:pPr lvl="1"/>
            <a:r>
              <a:rPr lang="es-ES" sz="1600"/>
              <a:t>Segundo nivel</a:t>
            </a:r>
          </a:p>
          <a:p>
            <a:pPr lvl="2"/>
            <a:r>
              <a:rPr lang="es-ES" sz="1600"/>
              <a:t>Tercer nivel</a:t>
            </a:r>
          </a:p>
          <a:p>
            <a:pPr lvl="3"/>
            <a:r>
              <a:rPr lang="es-ES" sz="1600"/>
              <a:t>Cuarto nivel</a:t>
            </a:r>
          </a:p>
          <a:p>
            <a:pPr lvl="4"/>
            <a:r>
              <a:rPr lang="es-ES" sz="1600"/>
              <a:t>Quinto nivel</a:t>
            </a:r>
            <a:endParaRPr lang="de-DE" dirty="0"/>
          </a:p>
        </p:txBody>
      </p:sp>
      <p:sp>
        <p:nvSpPr>
          <p:cNvPr id="7" name="Rechteck 3">
            <a:extLst>
              <a:ext uri="{FF2B5EF4-FFF2-40B4-BE49-F238E27FC236}">
                <a16:creationId xmlns:a16="http://schemas.microsoft.com/office/drawing/2014/main" id="{6EB67398-D915-080E-7CC3-B13CAE77A2CA}"/>
              </a:ext>
            </a:extLst>
          </p:cNvPr>
          <p:cNvSpPr/>
          <p:nvPr/>
        </p:nvSpPr>
        <p:spPr bwMode="gray">
          <a:xfrm>
            <a:off x="5880000" y="0"/>
            <a:ext cx="2736000" cy="6858000"/>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sp>
        <p:nvSpPr>
          <p:cNvPr id="9" name="Textplatzhalter 5">
            <a:extLst>
              <a:ext uri="{FF2B5EF4-FFF2-40B4-BE49-F238E27FC236}">
                <a16:creationId xmlns:a16="http://schemas.microsoft.com/office/drawing/2014/main" id="{DC865152-804B-2BE4-196E-74CD320E49F4}"/>
              </a:ext>
            </a:extLst>
          </p:cNvPr>
          <p:cNvSpPr>
            <a:spLocks noGrp="1"/>
          </p:cNvSpPr>
          <p:nvPr>
            <p:ph type="body" sz="quarter" idx="19" hasCustomPrompt="1"/>
          </p:nvPr>
        </p:nvSpPr>
        <p:spPr bwMode="gray">
          <a:xfrm>
            <a:off x="695400" y="2448229"/>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a:t> </a:t>
            </a:r>
            <a:endParaRPr lang="en-US" dirty="0"/>
          </a:p>
        </p:txBody>
      </p:sp>
      <p:pic>
        <p:nvPicPr>
          <p:cNvPr id="10" name="Imagen 9" descr="Un dibujo de una persona&#10;&#10;Descripción generada automáticamente con confianza baja">
            <a:extLst>
              <a:ext uri="{FF2B5EF4-FFF2-40B4-BE49-F238E27FC236}">
                <a16:creationId xmlns:a16="http://schemas.microsoft.com/office/drawing/2014/main" id="{64ED14A8-8FFD-8E58-E79E-7052763D457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400" y="5445224"/>
            <a:ext cx="1111643" cy="764560"/>
          </a:xfrm>
          <a:prstGeom prst="rect">
            <a:avLst/>
          </a:prstGeom>
        </p:spPr>
      </p:pic>
      <p:sp>
        <p:nvSpPr>
          <p:cNvPr id="11" name="Pfeil: Fünfeck 4">
            <a:extLst>
              <a:ext uri="{FF2B5EF4-FFF2-40B4-BE49-F238E27FC236}">
                <a16:creationId xmlns:a16="http://schemas.microsoft.com/office/drawing/2014/main" id="{88643477-5B89-C370-8274-E4D27929785B}"/>
              </a:ext>
            </a:extLst>
          </p:cNvPr>
          <p:cNvSpPr/>
          <p:nvPr/>
        </p:nvSpPr>
        <p:spPr bwMode="gray">
          <a:xfrm>
            <a:off x="5808000" y="2205000"/>
            <a:ext cx="288000" cy="648000"/>
          </a:xfrm>
          <a:prstGeom prst="homePlate">
            <a:avLst>
              <a:gd name="adj" fmla="val 120179"/>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sp>
        <p:nvSpPr>
          <p:cNvPr id="12" name="Bildplatzhalter 7">
            <a:extLst>
              <a:ext uri="{FF2B5EF4-FFF2-40B4-BE49-F238E27FC236}">
                <a16:creationId xmlns:a16="http://schemas.microsoft.com/office/drawing/2014/main" id="{3C3FE411-34F8-FB71-F2C4-CD2E66496FDB}"/>
              </a:ext>
            </a:extLst>
          </p:cNvPr>
          <p:cNvSpPr>
            <a:spLocks noGrp="1"/>
          </p:cNvSpPr>
          <p:nvPr>
            <p:ph type="pic" sz="quarter" idx="17"/>
          </p:nvPr>
        </p:nvSpPr>
        <p:spPr>
          <a:xfrm>
            <a:off x="8616000" y="0"/>
            <a:ext cx="3576000" cy="6858000"/>
          </a:xfrm>
          <a:solidFill>
            <a:schemeClr val="accent3"/>
          </a:solidFill>
        </p:spPr>
        <p:txBody>
          <a:bodyPr/>
          <a:lstStyle/>
          <a:p>
            <a:r>
              <a:rPr lang="es-ES"/>
              <a:t>Haga clic en el icono para agregar una imagen</a:t>
            </a:r>
            <a:endParaRPr lang="de-DE"/>
          </a:p>
        </p:txBody>
      </p:sp>
    </p:spTree>
    <p:extLst>
      <p:ext uri="{BB962C8B-B14F-4D97-AF65-F5344CB8AC3E}">
        <p14:creationId xmlns:p14="http://schemas.microsoft.com/office/powerpoint/2010/main" val="2511713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2_Diseño-Mexico20años">
    <p:spTree>
      <p:nvGrpSpPr>
        <p:cNvPr id="1" name=""/>
        <p:cNvGrpSpPr/>
        <p:nvPr/>
      </p:nvGrpSpPr>
      <p:grpSpPr>
        <a:xfrm>
          <a:off x="0" y="0"/>
          <a:ext cx="0" cy="0"/>
          <a:chOff x="0" y="0"/>
          <a:chExt cx="0" cy="0"/>
        </a:xfrm>
      </p:grpSpPr>
      <p:sp>
        <p:nvSpPr>
          <p:cNvPr id="36" name="Textplatzhalter 6">
            <a:extLst>
              <a:ext uri="{FF2B5EF4-FFF2-40B4-BE49-F238E27FC236}">
                <a16:creationId xmlns:a16="http://schemas.microsoft.com/office/drawing/2014/main" id="{AC18B48F-CD26-66F3-6932-75CB8221E3A4}"/>
              </a:ext>
            </a:extLst>
          </p:cNvPr>
          <p:cNvSpPr>
            <a:spLocks noGrp="1"/>
          </p:cNvSpPr>
          <p:nvPr>
            <p:ph type="body" sz="quarter" idx="36" hasCustomPrompt="1"/>
          </p:nvPr>
        </p:nvSpPr>
        <p:spPr bwMode="gray">
          <a:xfrm>
            <a:off x="7824464"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sp>
        <p:nvSpPr>
          <p:cNvPr id="37" name="Textplatzhalter 6">
            <a:extLst>
              <a:ext uri="{FF2B5EF4-FFF2-40B4-BE49-F238E27FC236}">
                <a16:creationId xmlns:a16="http://schemas.microsoft.com/office/drawing/2014/main" id="{C6B67BC0-D02E-0FA8-B7C7-5C6A4C5F7A5A}"/>
              </a:ext>
            </a:extLst>
          </p:cNvPr>
          <p:cNvSpPr>
            <a:spLocks noGrp="1"/>
          </p:cNvSpPr>
          <p:nvPr>
            <p:ph type="body" sz="quarter" idx="37" hasCustomPrompt="1"/>
          </p:nvPr>
        </p:nvSpPr>
        <p:spPr bwMode="gray">
          <a:xfrm>
            <a:off x="7824464"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sp>
        <p:nvSpPr>
          <p:cNvPr id="38" name="Textplatzhalter 6">
            <a:extLst>
              <a:ext uri="{FF2B5EF4-FFF2-40B4-BE49-F238E27FC236}">
                <a16:creationId xmlns:a16="http://schemas.microsoft.com/office/drawing/2014/main" id="{FC2181DA-5BF4-794C-4A09-406D178BA8DA}"/>
              </a:ext>
            </a:extLst>
          </p:cNvPr>
          <p:cNvSpPr>
            <a:spLocks noGrp="1"/>
          </p:cNvSpPr>
          <p:nvPr>
            <p:ph type="body" sz="quarter" idx="38" hasCustomPrompt="1"/>
          </p:nvPr>
        </p:nvSpPr>
        <p:spPr bwMode="gray">
          <a:xfrm>
            <a:off x="7824464"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sp>
        <p:nvSpPr>
          <p:cNvPr id="39" name="Textplatzhalter 6">
            <a:extLst>
              <a:ext uri="{FF2B5EF4-FFF2-40B4-BE49-F238E27FC236}">
                <a16:creationId xmlns:a16="http://schemas.microsoft.com/office/drawing/2014/main" id="{F93F68EC-E02B-083B-9FD1-79F8E98120B0}"/>
              </a:ext>
            </a:extLst>
          </p:cNvPr>
          <p:cNvSpPr>
            <a:spLocks noGrp="1"/>
          </p:cNvSpPr>
          <p:nvPr>
            <p:ph type="body" sz="quarter" idx="39" hasCustomPrompt="1"/>
          </p:nvPr>
        </p:nvSpPr>
        <p:spPr bwMode="gray">
          <a:xfrm>
            <a:off x="7824464"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sp>
        <p:nvSpPr>
          <p:cNvPr id="2" name="Titel 1">
            <a:extLst>
              <a:ext uri="{FF2B5EF4-FFF2-40B4-BE49-F238E27FC236}">
                <a16:creationId xmlns:a16="http://schemas.microsoft.com/office/drawing/2014/main" id="{E238FBC4-19B8-7C3D-B497-997B7C816E87}"/>
              </a:ext>
            </a:extLst>
          </p:cNvPr>
          <p:cNvSpPr>
            <a:spLocks noGrp="1"/>
          </p:cNvSpPr>
          <p:nvPr>
            <p:ph type="title"/>
          </p:nvPr>
        </p:nvSpPr>
        <p:spPr bwMode="gray">
          <a:xfrm>
            <a:off x="695324" y="620688"/>
            <a:ext cx="8280000" cy="1044000"/>
          </a:xfrm>
        </p:spPr>
        <p:txBody>
          <a:bodyPr/>
          <a:lstStyle/>
          <a:p>
            <a:r>
              <a:rPr lang="es-ES"/>
              <a:t>Haga clic para modificar el estilo de título del patrón</a:t>
            </a:r>
            <a:endParaRPr lang="en-US" dirty="0"/>
          </a:p>
        </p:txBody>
      </p:sp>
      <p:sp>
        <p:nvSpPr>
          <p:cNvPr id="3" name="Foliennummernplatzhalter 2">
            <a:extLst>
              <a:ext uri="{FF2B5EF4-FFF2-40B4-BE49-F238E27FC236}">
                <a16:creationId xmlns:a16="http://schemas.microsoft.com/office/drawing/2014/main" id="{76B6FB89-4015-7598-64F6-BD3CDB25C271}"/>
              </a:ext>
            </a:extLst>
          </p:cNvPr>
          <p:cNvSpPr>
            <a:spLocks noGrp="1"/>
          </p:cNvSpPr>
          <p:nvPr>
            <p:ph type="sldNum" sz="quarter" idx="10"/>
          </p:nvPr>
        </p:nvSpPr>
        <p:spPr bwMode="gray"/>
        <p:txBody>
          <a:bodyPr/>
          <a:lstStyle/>
          <a:p>
            <a:fld id="{ACFF4A64-5D76-43D6-9FAF-F5C0FA18DA85}" type="slidenum">
              <a:rPr lang="es-MX" smtClean="0"/>
              <a:t>‹#›</a:t>
            </a:fld>
            <a:endParaRPr lang="es-MX"/>
          </a:p>
        </p:txBody>
      </p:sp>
      <p:sp>
        <p:nvSpPr>
          <p:cNvPr id="4" name="Fußzeilenplatzhalter 3">
            <a:extLst>
              <a:ext uri="{FF2B5EF4-FFF2-40B4-BE49-F238E27FC236}">
                <a16:creationId xmlns:a16="http://schemas.microsoft.com/office/drawing/2014/main" id="{3EDFA9E5-9655-7E54-EBDC-30403096FE1C}"/>
              </a:ext>
            </a:extLst>
          </p:cNvPr>
          <p:cNvSpPr>
            <a:spLocks noGrp="1"/>
          </p:cNvSpPr>
          <p:nvPr>
            <p:ph type="ftr" sz="quarter" idx="11"/>
          </p:nvPr>
        </p:nvSpPr>
        <p:spPr bwMode="gray"/>
        <p:txBody>
          <a:bodyPr/>
          <a:lstStyle/>
          <a:p>
            <a:endParaRPr lang="es-MX"/>
          </a:p>
        </p:txBody>
      </p:sp>
      <p:sp>
        <p:nvSpPr>
          <p:cNvPr id="6" name="Bildplatzhalter 7">
            <a:extLst>
              <a:ext uri="{FF2B5EF4-FFF2-40B4-BE49-F238E27FC236}">
                <a16:creationId xmlns:a16="http://schemas.microsoft.com/office/drawing/2014/main" id="{3099C644-503A-8D97-25EF-0C9744149113}"/>
              </a:ext>
            </a:extLst>
          </p:cNvPr>
          <p:cNvSpPr>
            <a:spLocks noGrp="1"/>
          </p:cNvSpPr>
          <p:nvPr>
            <p:ph type="pic" sz="quarter" idx="17" hasCustomPrompt="1"/>
          </p:nvPr>
        </p:nvSpPr>
        <p:spPr bwMode="gray">
          <a:xfrm>
            <a:off x="4457860" y="2276475"/>
            <a:ext cx="3204000" cy="396083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
        <p:nvSpPr>
          <p:cNvPr id="7" name="Bildplatzhalter 7">
            <a:extLst>
              <a:ext uri="{FF2B5EF4-FFF2-40B4-BE49-F238E27FC236}">
                <a16:creationId xmlns:a16="http://schemas.microsoft.com/office/drawing/2014/main" id="{5F17AA43-E5FE-1111-8A8B-34DC3EADBF5E}"/>
              </a:ext>
            </a:extLst>
          </p:cNvPr>
          <p:cNvSpPr>
            <a:spLocks noGrp="1"/>
          </p:cNvSpPr>
          <p:nvPr>
            <p:ph type="pic" sz="quarter" idx="18" hasCustomPrompt="1"/>
          </p:nvPr>
        </p:nvSpPr>
        <p:spPr bwMode="gray">
          <a:xfrm>
            <a:off x="695400"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sp>
        <p:nvSpPr>
          <p:cNvPr id="8" name="Bildplatzhalter 7">
            <a:extLst>
              <a:ext uri="{FF2B5EF4-FFF2-40B4-BE49-F238E27FC236}">
                <a16:creationId xmlns:a16="http://schemas.microsoft.com/office/drawing/2014/main" id="{E3B9959E-F418-44F9-29D1-705C73246235}"/>
              </a:ext>
            </a:extLst>
          </p:cNvPr>
          <p:cNvSpPr>
            <a:spLocks noGrp="1"/>
          </p:cNvSpPr>
          <p:nvPr>
            <p:ph type="pic" sz="quarter" idx="19" hasCustomPrompt="1"/>
          </p:nvPr>
        </p:nvSpPr>
        <p:spPr bwMode="gray">
          <a:xfrm>
            <a:off x="695325"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sp>
        <p:nvSpPr>
          <p:cNvPr id="9" name="Bildplatzhalter 7">
            <a:extLst>
              <a:ext uri="{FF2B5EF4-FFF2-40B4-BE49-F238E27FC236}">
                <a16:creationId xmlns:a16="http://schemas.microsoft.com/office/drawing/2014/main" id="{1EA330A9-D27F-3BD1-53DB-6753B1877811}"/>
              </a:ext>
            </a:extLst>
          </p:cNvPr>
          <p:cNvSpPr>
            <a:spLocks noGrp="1"/>
          </p:cNvSpPr>
          <p:nvPr>
            <p:ph type="pic" sz="quarter" idx="20" hasCustomPrompt="1"/>
          </p:nvPr>
        </p:nvSpPr>
        <p:spPr bwMode="gray">
          <a:xfrm>
            <a:off x="695400"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sp>
        <p:nvSpPr>
          <p:cNvPr id="10" name="Bildplatzhalter 7">
            <a:extLst>
              <a:ext uri="{FF2B5EF4-FFF2-40B4-BE49-F238E27FC236}">
                <a16:creationId xmlns:a16="http://schemas.microsoft.com/office/drawing/2014/main" id="{D27F506C-3944-4ED4-140B-F26DEF25E07F}"/>
              </a:ext>
            </a:extLst>
          </p:cNvPr>
          <p:cNvSpPr>
            <a:spLocks noGrp="1"/>
          </p:cNvSpPr>
          <p:nvPr>
            <p:ph type="pic" sz="quarter" idx="21" hasCustomPrompt="1"/>
          </p:nvPr>
        </p:nvSpPr>
        <p:spPr bwMode="gray">
          <a:xfrm>
            <a:off x="695400"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sp>
        <p:nvSpPr>
          <p:cNvPr id="11" name="Textplatzhalter 6">
            <a:extLst>
              <a:ext uri="{FF2B5EF4-FFF2-40B4-BE49-F238E27FC236}">
                <a16:creationId xmlns:a16="http://schemas.microsoft.com/office/drawing/2014/main" id="{43F7D6B1-FF73-88DC-1E1E-B751BDCF0D10}"/>
              </a:ext>
            </a:extLst>
          </p:cNvPr>
          <p:cNvSpPr>
            <a:spLocks noGrp="1"/>
          </p:cNvSpPr>
          <p:nvPr>
            <p:ph type="body" sz="quarter" idx="14" hasCustomPrompt="1"/>
          </p:nvPr>
        </p:nvSpPr>
        <p:spPr bwMode="gray">
          <a:xfrm>
            <a:off x="1847528" y="227647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sp>
        <p:nvSpPr>
          <p:cNvPr id="17" name="Bildplatzhalter 7">
            <a:extLst>
              <a:ext uri="{FF2B5EF4-FFF2-40B4-BE49-F238E27FC236}">
                <a16:creationId xmlns:a16="http://schemas.microsoft.com/office/drawing/2014/main" id="{F401E57F-148A-17C2-02E7-29E775065D80}"/>
              </a:ext>
            </a:extLst>
          </p:cNvPr>
          <p:cNvSpPr>
            <a:spLocks noGrp="1"/>
          </p:cNvSpPr>
          <p:nvPr>
            <p:ph type="pic" sz="quarter" idx="25" hasCustomPrompt="1"/>
          </p:nvPr>
        </p:nvSpPr>
        <p:spPr bwMode="gray">
          <a:xfrm>
            <a:off x="10416555" y="2276872"/>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sp>
        <p:nvSpPr>
          <p:cNvPr id="18" name="Bildplatzhalter 7">
            <a:extLst>
              <a:ext uri="{FF2B5EF4-FFF2-40B4-BE49-F238E27FC236}">
                <a16:creationId xmlns:a16="http://schemas.microsoft.com/office/drawing/2014/main" id="{08B44D7A-445A-E525-DBC2-0EFE3CF8F52C}"/>
              </a:ext>
            </a:extLst>
          </p:cNvPr>
          <p:cNvSpPr>
            <a:spLocks noGrp="1"/>
          </p:cNvSpPr>
          <p:nvPr>
            <p:ph type="pic" sz="quarter" idx="26" hasCustomPrompt="1"/>
          </p:nvPr>
        </p:nvSpPr>
        <p:spPr bwMode="gray">
          <a:xfrm>
            <a:off x="10416480" y="3212976"/>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sp>
        <p:nvSpPr>
          <p:cNvPr id="19" name="Bildplatzhalter 7">
            <a:extLst>
              <a:ext uri="{FF2B5EF4-FFF2-40B4-BE49-F238E27FC236}">
                <a16:creationId xmlns:a16="http://schemas.microsoft.com/office/drawing/2014/main" id="{E6ACE6A8-B6C9-93C4-8188-B1A3960456C0}"/>
              </a:ext>
            </a:extLst>
          </p:cNvPr>
          <p:cNvSpPr>
            <a:spLocks noGrp="1"/>
          </p:cNvSpPr>
          <p:nvPr>
            <p:ph type="pic" sz="quarter" idx="27" hasCustomPrompt="1"/>
          </p:nvPr>
        </p:nvSpPr>
        <p:spPr bwMode="gray">
          <a:xfrm>
            <a:off x="10416555" y="4149080"/>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sp>
        <p:nvSpPr>
          <p:cNvPr id="20" name="Bildplatzhalter 7">
            <a:extLst>
              <a:ext uri="{FF2B5EF4-FFF2-40B4-BE49-F238E27FC236}">
                <a16:creationId xmlns:a16="http://schemas.microsoft.com/office/drawing/2014/main" id="{D7C27DA8-42F0-4F9C-3C53-4F66BDF6D844}"/>
              </a:ext>
            </a:extLst>
          </p:cNvPr>
          <p:cNvSpPr>
            <a:spLocks noGrp="1"/>
          </p:cNvSpPr>
          <p:nvPr>
            <p:ph type="pic" sz="quarter" idx="28" hasCustomPrompt="1"/>
          </p:nvPr>
        </p:nvSpPr>
        <p:spPr bwMode="gray">
          <a:xfrm>
            <a:off x="10416555" y="5085184"/>
            <a:ext cx="1008187" cy="864493"/>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468000" anchor="ctr">
            <a:noAutofit/>
          </a:bodyPr>
          <a:lstStyle>
            <a:lvl1pPr marL="0" indent="0" algn="ctr">
              <a:buFont typeface="Arial" panose="020B0604020202020204" pitchFamily="34" charset="0"/>
              <a:buNone/>
              <a:defRPr sz="7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Produktbild durch Klicken auf das Symbol einfügen</a:t>
            </a:r>
            <a:endParaRPr lang="en-US" noProof="0" dirty="0"/>
          </a:p>
        </p:txBody>
      </p:sp>
      <p:grpSp>
        <p:nvGrpSpPr>
          <p:cNvPr id="43" name="Gruppieren 42">
            <a:extLst>
              <a:ext uri="{FF2B5EF4-FFF2-40B4-BE49-F238E27FC236}">
                <a16:creationId xmlns:a16="http://schemas.microsoft.com/office/drawing/2014/main" id="{9B22803F-CF66-B25D-BFFF-0C10B6E75DE9}"/>
              </a:ext>
            </a:extLst>
          </p:cNvPr>
          <p:cNvGrpSpPr/>
          <p:nvPr/>
        </p:nvGrpSpPr>
        <p:grpSpPr bwMode="gray">
          <a:xfrm>
            <a:off x="3143672" y="-207392"/>
            <a:ext cx="5832648" cy="108000"/>
            <a:chOff x="3143672" y="-207392"/>
            <a:chExt cx="5832648" cy="108000"/>
          </a:xfrm>
        </p:grpSpPr>
        <p:sp>
          <p:nvSpPr>
            <p:cNvPr id="44" name="Freihandform: Form 43">
              <a:extLst>
                <a:ext uri="{FF2B5EF4-FFF2-40B4-BE49-F238E27FC236}">
                  <a16:creationId xmlns:a16="http://schemas.microsoft.com/office/drawing/2014/main" id="{9C969CF3-8A97-D05B-8DE3-44DF3A283BC5}"/>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E913B645-8374-6693-CB04-03F8345D184A}"/>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6" name="Gruppieren 45">
              <a:extLst>
                <a:ext uri="{FF2B5EF4-FFF2-40B4-BE49-F238E27FC236}">
                  <a16:creationId xmlns:a16="http://schemas.microsoft.com/office/drawing/2014/main" id="{E56B52E9-CE3C-4414-1E40-C66808213AA3}"/>
                </a:ext>
              </a:extLst>
            </p:cNvPr>
            <p:cNvGrpSpPr/>
            <p:nvPr/>
          </p:nvGrpSpPr>
          <p:grpSpPr bwMode="gray">
            <a:xfrm>
              <a:off x="5879976" y="-207392"/>
              <a:ext cx="360040" cy="108000"/>
              <a:chOff x="5879976" y="-207392"/>
              <a:chExt cx="360040" cy="108000"/>
            </a:xfrm>
          </p:grpSpPr>
          <p:sp>
            <p:nvSpPr>
              <p:cNvPr id="55" name="Freihandform: Form 54">
                <a:extLst>
                  <a:ext uri="{FF2B5EF4-FFF2-40B4-BE49-F238E27FC236}">
                    <a16:creationId xmlns:a16="http://schemas.microsoft.com/office/drawing/2014/main" id="{EA823170-0F3E-D6B9-C2BC-F39297C831F8}"/>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Freihandform: Form 55">
                <a:extLst>
                  <a:ext uri="{FF2B5EF4-FFF2-40B4-BE49-F238E27FC236}">
                    <a16:creationId xmlns:a16="http://schemas.microsoft.com/office/drawing/2014/main" id="{2B0825FA-8514-B4EB-08C6-8E89B5AE3CCE}"/>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7" name="Freihandform: Form 46">
              <a:extLst>
                <a:ext uri="{FF2B5EF4-FFF2-40B4-BE49-F238E27FC236}">
                  <a16:creationId xmlns:a16="http://schemas.microsoft.com/office/drawing/2014/main" id="{7CB988CA-6154-DCB4-F4C7-0464D143D335}"/>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Freihandform: Form 47">
              <a:extLst>
                <a:ext uri="{FF2B5EF4-FFF2-40B4-BE49-F238E27FC236}">
                  <a16:creationId xmlns:a16="http://schemas.microsoft.com/office/drawing/2014/main" id="{82E4E013-22A5-9152-DDF3-704FE1E05088}"/>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9" name="Gruppieren 48">
              <a:extLst>
                <a:ext uri="{FF2B5EF4-FFF2-40B4-BE49-F238E27FC236}">
                  <a16:creationId xmlns:a16="http://schemas.microsoft.com/office/drawing/2014/main" id="{7F6BEE20-E9AC-7C5B-73B3-6F768DAD1D45}"/>
                </a:ext>
              </a:extLst>
            </p:cNvPr>
            <p:cNvGrpSpPr/>
            <p:nvPr/>
          </p:nvGrpSpPr>
          <p:grpSpPr bwMode="gray">
            <a:xfrm>
              <a:off x="8616280" y="-207392"/>
              <a:ext cx="360040" cy="108000"/>
              <a:chOff x="5879976" y="-207392"/>
              <a:chExt cx="360040" cy="108000"/>
            </a:xfrm>
          </p:grpSpPr>
          <p:sp>
            <p:nvSpPr>
              <p:cNvPr id="53" name="Freihandform: Form 52">
                <a:extLst>
                  <a:ext uri="{FF2B5EF4-FFF2-40B4-BE49-F238E27FC236}">
                    <a16:creationId xmlns:a16="http://schemas.microsoft.com/office/drawing/2014/main" id="{BB1D3E3C-5691-0BC6-AE58-0D8071C45C1A}"/>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ihandform: Form 53">
                <a:extLst>
                  <a:ext uri="{FF2B5EF4-FFF2-40B4-BE49-F238E27FC236}">
                    <a16:creationId xmlns:a16="http://schemas.microsoft.com/office/drawing/2014/main" id="{2468749B-0435-C829-1E26-9D161ECF44AF}"/>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50" name="Gruppieren 49">
              <a:extLst>
                <a:ext uri="{FF2B5EF4-FFF2-40B4-BE49-F238E27FC236}">
                  <a16:creationId xmlns:a16="http://schemas.microsoft.com/office/drawing/2014/main" id="{D58D14F9-8679-6A2F-B551-3626C0A65E6D}"/>
                </a:ext>
              </a:extLst>
            </p:cNvPr>
            <p:cNvGrpSpPr/>
            <p:nvPr/>
          </p:nvGrpSpPr>
          <p:grpSpPr bwMode="gray">
            <a:xfrm>
              <a:off x="3143672" y="-207392"/>
              <a:ext cx="360040" cy="108000"/>
              <a:chOff x="5879976" y="-207392"/>
              <a:chExt cx="360040" cy="108000"/>
            </a:xfrm>
          </p:grpSpPr>
          <p:sp>
            <p:nvSpPr>
              <p:cNvPr id="51" name="Freihandform: Form 50">
                <a:extLst>
                  <a:ext uri="{FF2B5EF4-FFF2-40B4-BE49-F238E27FC236}">
                    <a16:creationId xmlns:a16="http://schemas.microsoft.com/office/drawing/2014/main" id="{E9972E8B-E0C7-A680-E532-3C847FBA1086}"/>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Freihandform: Form 51">
                <a:extLst>
                  <a:ext uri="{FF2B5EF4-FFF2-40B4-BE49-F238E27FC236}">
                    <a16:creationId xmlns:a16="http://schemas.microsoft.com/office/drawing/2014/main" id="{8226C4B2-E650-EA9E-7BB2-3F5C0BBBD9F9}"/>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33" name="Textplatzhalter 6">
            <a:extLst>
              <a:ext uri="{FF2B5EF4-FFF2-40B4-BE49-F238E27FC236}">
                <a16:creationId xmlns:a16="http://schemas.microsoft.com/office/drawing/2014/main" id="{7F285F7B-2513-346B-CF0E-EE6967F9D359}"/>
              </a:ext>
            </a:extLst>
          </p:cNvPr>
          <p:cNvSpPr>
            <a:spLocks noGrp="1"/>
          </p:cNvSpPr>
          <p:nvPr>
            <p:ph type="body" sz="quarter" idx="33" hasCustomPrompt="1"/>
          </p:nvPr>
        </p:nvSpPr>
        <p:spPr bwMode="gray">
          <a:xfrm>
            <a:off x="1847528" y="3212976"/>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sp>
        <p:nvSpPr>
          <p:cNvPr id="34" name="Textplatzhalter 6">
            <a:extLst>
              <a:ext uri="{FF2B5EF4-FFF2-40B4-BE49-F238E27FC236}">
                <a16:creationId xmlns:a16="http://schemas.microsoft.com/office/drawing/2014/main" id="{842D401B-1D43-6CA8-7723-E9E1328D5294}"/>
              </a:ext>
            </a:extLst>
          </p:cNvPr>
          <p:cNvSpPr>
            <a:spLocks noGrp="1"/>
          </p:cNvSpPr>
          <p:nvPr>
            <p:ph type="body" sz="quarter" idx="34" hasCustomPrompt="1"/>
          </p:nvPr>
        </p:nvSpPr>
        <p:spPr bwMode="gray">
          <a:xfrm>
            <a:off x="1847528" y="4149080"/>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sp>
        <p:nvSpPr>
          <p:cNvPr id="35" name="Textplatzhalter 6">
            <a:extLst>
              <a:ext uri="{FF2B5EF4-FFF2-40B4-BE49-F238E27FC236}">
                <a16:creationId xmlns:a16="http://schemas.microsoft.com/office/drawing/2014/main" id="{F3EB7A56-164A-59C5-920E-D5412DF8CDF6}"/>
              </a:ext>
            </a:extLst>
          </p:cNvPr>
          <p:cNvSpPr>
            <a:spLocks noGrp="1"/>
          </p:cNvSpPr>
          <p:nvPr>
            <p:ph type="body" sz="quarter" idx="35" hasCustomPrompt="1"/>
          </p:nvPr>
        </p:nvSpPr>
        <p:spPr bwMode="gray">
          <a:xfrm>
            <a:off x="1847528" y="5085184"/>
            <a:ext cx="2448000" cy="864000"/>
          </a:xfrm>
          <a:solidFill>
            <a:schemeClr val="bg1"/>
          </a:solidFill>
          <a:effectLst>
            <a:outerShdw dist="12700" dir="5400000" algn="ctr" rotWithShape="0">
              <a:schemeClr val="tx1"/>
            </a:outerShdw>
          </a:effectLst>
        </p:spPr>
        <p:txBody>
          <a:bodyPr lIns="0" tIns="0" rIns="0" bIns="0"/>
          <a:lstStyle>
            <a:lvl1pPr>
              <a:spcAft>
                <a:spcPts val="300"/>
              </a:spcAft>
              <a:defRPr sz="1100"/>
            </a:lvl1pPr>
            <a:lvl2pPr>
              <a:spcAft>
                <a:spcPts val="0"/>
              </a:spcAft>
              <a:defRPr sz="1050"/>
            </a:lvl2pPr>
            <a:lvl3pPr marL="108000" indent="-108000">
              <a:spcAft>
                <a:spcPts val="0"/>
              </a:spcAft>
              <a:defRPr sz="1050"/>
            </a:lvl3pPr>
            <a:lvl4pPr marL="216000" indent="-108000">
              <a:spcAft>
                <a:spcPts val="0"/>
              </a:spcAft>
              <a:defRPr sz="1050"/>
            </a:lvl4pPr>
            <a:lvl5pPr marL="324000" indent="-108000">
              <a:spcAft>
                <a:spcPts val="0"/>
              </a:spcAft>
              <a:defRPr sz="1050"/>
            </a:lvl5pPr>
            <a:lvl6pPr marL="432000" indent="-108000">
              <a:spcAft>
                <a:spcPts val="0"/>
              </a:spcAft>
              <a:defRPr sz="1050"/>
            </a:lvl6pPr>
            <a:lvl7pPr marL="432000" indent="-108000">
              <a:spcAft>
                <a:spcPts val="0"/>
              </a:spcAft>
              <a:defRPr sz="1050"/>
            </a:lvl7pPr>
            <a:lvl8pPr marL="432000" indent="-108000">
              <a:spcAft>
                <a:spcPts val="0"/>
              </a:spcAft>
              <a:defRPr sz="1050"/>
            </a:lvl8pPr>
            <a:lvl9pPr marL="432000" indent="-108000">
              <a:spcAft>
                <a:spcPts val="0"/>
              </a:spcAft>
              <a:defRPr sz="1050"/>
            </a:lvl9pPr>
          </a:lstStyle>
          <a:p>
            <a:pPr lvl="0"/>
            <a:r>
              <a:rPr lang="en-US" noProof="0"/>
              <a:t>Textmasterformat bearbeiten</a:t>
            </a:r>
          </a:p>
          <a:p>
            <a:pPr lvl="1"/>
            <a:r>
              <a:rPr lang="en-US" noProof="0"/>
              <a:t>Zweite Ebene</a:t>
            </a:r>
          </a:p>
          <a:p>
            <a:pPr lvl="2"/>
            <a:r>
              <a:rPr lang="en-US" noProof="0"/>
              <a:t>Dritte Ebene</a:t>
            </a:r>
          </a:p>
          <a:p>
            <a:pPr lvl="3"/>
            <a:r>
              <a:rPr lang="en-US" noProof="0"/>
              <a:t>Vierte Ebene</a:t>
            </a:r>
          </a:p>
          <a:p>
            <a:pPr lvl="4"/>
            <a:r>
              <a:rPr lang="en-US" noProof="0"/>
              <a:t>Fünfte Ebene</a:t>
            </a:r>
            <a:endParaRPr lang="en-US" noProof="0" dirty="0"/>
          </a:p>
        </p:txBody>
      </p:sp>
      <p:pic>
        <p:nvPicPr>
          <p:cNvPr id="5" name="Imagen 4" descr="Un dibujo de una persona&#10;&#10;Descripción generada automáticamente con confianza baja">
            <a:extLst>
              <a:ext uri="{FF2B5EF4-FFF2-40B4-BE49-F238E27FC236}">
                <a16:creationId xmlns:a16="http://schemas.microsoft.com/office/drawing/2014/main" id="{D6926254-32C7-46FC-8FB1-03B4428613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15351" y="378128"/>
            <a:ext cx="1111643" cy="764560"/>
          </a:xfrm>
          <a:prstGeom prst="rect">
            <a:avLst/>
          </a:prstGeom>
        </p:spPr>
      </p:pic>
    </p:spTree>
    <p:extLst>
      <p:ext uri="{BB962C8B-B14F-4D97-AF65-F5344CB8AC3E}">
        <p14:creationId xmlns:p14="http://schemas.microsoft.com/office/powerpoint/2010/main" val="60636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3_Diseño-Mexico20año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DF47225D-28AD-ED99-6FD3-B3B548F37002}"/>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4100DA9D-1258-D02A-B6D7-3B539120795C}"/>
              </a:ext>
            </a:extLst>
          </p:cNvPr>
          <p:cNvSpPr>
            <a:spLocks noGrp="1"/>
          </p:cNvSpPr>
          <p:nvPr>
            <p:ph type="ftr" sz="quarter" idx="11"/>
          </p:nvPr>
        </p:nvSpPr>
        <p:spPr/>
        <p:txBody>
          <a:bodyPr/>
          <a:lstStyle/>
          <a:p>
            <a:endParaRPr lang="es-MX"/>
          </a:p>
        </p:txBody>
      </p:sp>
      <p:sp>
        <p:nvSpPr>
          <p:cNvPr id="14" name="Bildplatzhalter 8">
            <a:extLst>
              <a:ext uri="{FF2B5EF4-FFF2-40B4-BE49-F238E27FC236}">
                <a16:creationId xmlns:a16="http://schemas.microsoft.com/office/drawing/2014/main" id="{2EF13D1F-EF98-17AE-4AC3-53F84A00DDA4}"/>
              </a:ext>
            </a:extLst>
          </p:cNvPr>
          <p:cNvSpPr>
            <a:spLocks noGrp="1"/>
          </p:cNvSpPr>
          <p:nvPr>
            <p:ph type="pic" sz="quarter" idx="17"/>
          </p:nvPr>
        </p:nvSpPr>
        <p:spPr>
          <a:xfrm>
            <a:off x="-24681" y="0"/>
            <a:ext cx="4392489" cy="6858000"/>
          </a:xfrm>
        </p:spPr>
        <p:txBody>
          <a:bodyPr/>
          <a:lstStyle/>
          <a:p>
            <a:r>
              <a:rPr lang="es-ES"/>
              <a:t>Haga clic en el icono para agregar una imagen</a:t>
            </a:r>
            <a:endParaRPr lang="de-DE"/>
          </a:p>
        </p:txBody>
      </p:sp>
      <p:pic>
        <p:nvPicPr>
          <p:cNvPr id="15" name="Imagen 14">
            <a:extLst>
              <a:ext uri="{FF2B5EF4-FFF2-40B4-BE49-F238E27FC236}">
                <a16:creationId xmlns:a16="http://schemas.microsoft.com/office/drawing/2014/main" id="{BD030924-5800-7A4C-0B49-9B2E60B3D5B3}"/>
              </a:ext>
            </a:extLst>
          </p:cNvPr>
          <p:cNvPicPr>
            <a:picLocks noChangeAspect="1"/>
          </p:cNvPicPr>
          <p:nvPr/>
        </p:nvPicPr>
        <p:blipFill rotWithShape="1">
          <a:blip r:embed="rId2" cstate="email">
            <a:alphaModFix amt="5000"/>
            <a:extLst>
              <a:ext uri="{28A0092B-C50C-407E-A947-70E740481C1C}">
                <a14:useLocalDpi xmlns:a14="http://schemas.microsoft.com/office/drawing/2010/main"/>
              </a:ext>
            </a:extLst>
          </a:blip>
          <a:srcRect l="-177" r="-1"/>
          <a:stretch/>
        </p:blipFill>
        <p:spPr>
          <a:xfrm>
            <a:off x="7104112" y="268239"/>
            <a:ext cx="4680000" cy="4673769"/>
          </a:xfrm>
          <a:prstGeom prst="rect">
            <a:avLst/>
          </a:prstGeom>
        </p:spPr>
      </p:pic>
      <p:pic>
        <p:nvPicPr>
          <p:cNvPr id="16" name="Imagen 15">
            <a:extLst>
              <a:ext uri="{FF2B5EF4-FFF2-40B4-BE49-F238E27FC236}">
                <a16:creationId xmlns:a16="http://schemas.microsoft.com/office/drawing/2014/main" id="{2083EA2E-B521-47DB-1045-2FD90643BF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8328" y="480403"/>
            <a:ext cx="2614038" cy="252015"/>
          </a:xfrm>
          <a:prstGeom prst="rect">
            <a:avLst/>
          </a:prstGeom>
        </p:spPr>
      </p:pic>
      <p:sp>
        <p:nvSpPr>
          <p:cNvPr id="17" name="Bildplatzhalter 7">
            <a:extLst>
              <a:ext uri="{FF2B5EF4-FFF2-40B4-BE49-F238E27FC236}">
                <a16:creationId xmlns:a16="http://schemas.microsoft.com/office/drawing/2014/main" id="{D9E743DE-C57E-BAB7-968C-9F82969110FB}"/>
              </a:ext>
            </a:extLst>
          </p:cNvPr>
          <p:cNvSpPr>
            <a:spLocks noGrp="1"/>
          </p:cNvSpPr>
          <p:nvPr>
            <p:ph type="pic" sz="quarter" idx="18" hasCustomPrompt="1"/>
          </p:nvPr>
        </p:nvSpPr>
        <p:spPr bwMode="gray">
          <a:xfrm>
            <a:off x="-24681" y="0"/>
            <a:ext cx="4608513" cy="6858000"/>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tx1"/>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Bild durch Klicken auf das Symbol einfügen</a:t>
            </a:r>
            <a:endParaRPr lang="en-US" noProof="0" dirty="0"/>
          </a:p>
        </p:txBody>
      </p:sp>
    </p:spTree>
    <p:extLst>
      <p:ext uri="{BB962C8B-B14F-4D97-AF65-F5344CB8AC3E}">
        <p14:creationId xmlns:p14="http://schemas.microsoft.com/office/powerpoint/2010/main" val="373413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4_Diseño personalizado">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DF47225D-28AD-ED99-6FD3-B3B548F37002}"/>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4100DA9D-1258-D02A-B6D7-3B539120795C}"/>
              </a:ext>
            </a:extLst>
          </p:cNvPr>
          <p:cNvSpPr>
            <a:spLocks noGrp="1"/>
          </p:cNvSpPr>
          <p:nvPr>
            <p:ph type="ftr" sz="quarter" idx="11"/>
          </p:nvPr>
        </p:nvSpPr>
        <p:spPr/>
        <p:txBody>
          <a:bodyPr/>
          <a:lstStyle/>
          <a:p>
            <a:endParaRPr lang="es-MX"/>
          </a:p>
        </p:txBody>
      </p:sp>
      <p:sp>
        <p:nvSpPr>
          <p:cNvPr id="17" name="Bildplatzhalter 7">
            <a:extLst>
              <a:ext uri="{FF2B5EF4-FFF2-40B4-BE49-F238E27FC236}">
                <a16:creationId xmlns:a16="http://schemas.microsoft.com/office/drawing/2014/main" id="{D9E743DE-C57E-BAB7-968C-9F82969110FB}"/>
              </a:ext>
            </a:extLst>
          </p:cNvPr>
          <p:cNvSpPr>
            <a:spLocks noGrp="1"/>
          </p:cNvSpPr>
          <p:nvPr>
            <p:ph type="pic" sz="quarter" idx="18" hasCustomPrompt="1"/>
          </p:nvPr>
        </p:nvSpPr>
        <p:spPr bwMode="gray">
          <a:xfrm>
            <a:off x="6456041" y="7202"/>
            <a:ext cx="5735960" cy="6858000"/>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Bild </a:t>
            </a:r>
            <a:r>
              <a:rPr lang="en-US" noProof="0" dirty="0" err="1"/>
              <a:t>durch</a:t>
            </a:r>
            <a:r>
              <a:rPr lang="en-US" noProof="0" dirty="0"/>
              <a:t> </a:t>
            </a:r>
            <a:r>
              <a:rPr lang="en-US" noProof="0" dirty="0" err="1"/>
              <a:t>Klicken</a:t>
            </a:r>
            <a:r>
              <a:rPr lang="en-US" noProof="0" dirty="0"/>
              <a:t> auf das Symbol </a:t>
            </a:r>
            <a:r>
              <a:rPr lang="en-US" noProof="0" dirty="0" err="1"/>
              <a:t>einfügen</a:t>
            </a:r>
            <a:endParaRPr lang="en-US" noProof="0" dirty="0"/>
          </a:p>
        </p:txBody>
      </p:sp>
      <p:sp>
        <p:nvSpPr>
          <p:cNvPr id="2" name="Titel 5">
            <a:extLst>
              <a:ext uri="{FF2B5EF4-FFF2-40B4-BE49-F238E27FC236}">
                <a16:creationId xmlns:a16="http://schemas.microsoft.com/office/drawing/2014/main" id="{FF845C35-4872-FC84-453D-DBE7B9361E62}"/>
              </a:ext>
            </a:extLst>
          </p:cNvPr>
          <p:cNvSpPr>
            <a:spLocks noGrp="1"/>
          </p:cNvSpPr>
          <p:nvPr>
            <p:ph type="title"/>
          </p:nvPr>
        </p:nvSpPr>
        <p:spPr>
          <a:xfrm>
            <a:off x="722366" y="188640"/>
            <a:ext cx="4320479" cy="1656000"/>
          </a:xfrm>
        </p:spPr>
        <p:txBody>
          <a:bodyPr/>
          <a:lstStyle/>
          <a:p>
            <a:r>
              <a:rPr lang="es-ES"/>
              <a:t>Haga clic para modificar el estilo de título del patrón</a:t>
            </a:r>
            <a:endParaRPr lang="de-DE" dirty="0">
              <a:solidFill>
                <a:schemeClr val="tx2"/>
              </a:solidFill>
            </a:endParaRPr>
          </a:p>
        </p:txBody>
      </p:sp>
      <p:pic>
        <p:nvPicPr>
          <p:cNvPr id="5" name="Imagen 4" descr="Un dibujo de una persona&#10;&#10;Descripción generada automáticamente con confianza baja">
            <a:extLst>
              <a:ext uri="{FF2B5EF4-FFF2-40B4-BE49-F238E27FC236}">
                <a16:creationId xmlns:a16="http://schemas.microsoft.com/office/drawing/2014/main" id="{DB59C149-BFC1-34FD-DA09-262F5C436891}"/>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tretch>
            <a:fillRect/>
          </a:stretch>
        </p:blipFill>
        <p:spPr>
          <a:xfrm>
            <a:off x="2927595" y="4353474"/>
            <a:ext cx="3240125" cy="2228477"/>
          </a:xfrm>
          <a:prstGeom prst="rect">
            <a:avLst/>
          </a:prstGeom>
        </p:spPr>
      </p:pic>
      <p:sp>
        <p:nvSpPr>
          <p:cNvPr id="6" name="Textplatzhalter 5">
            <a:extLst>
              <a:ext uri="{FF2B5EF4-FFF2-40B4-BE49-F238E27FC236}">
                <a16:creationId xmlns:a16="http://schemas.microsoft.com/office/drawing/2014/main" id="{7FA5E116-5E27-1FE3-F281-2D341F8E8D65}"/>
              </a:ext>
            </a:extLst>
          </p:cNvPr>
          <p:cNvSpPr>
            <a:spLocks noGrp="1"/>
          </p:cNvSpPr>
          <p:nvPr>
            <p:ph type="body" sz="quarter" idx="19" hasCustomPrompt="1"/>
          </p:nvPr>
        </p:nvSpPr>
        <p:spPr bwMode="gray">
          <a:xfrm>
            <a:off x="721523" y="1988840"/>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a:t> </a:t>
            </a:r>
            <a:endParaRPr lang="en-US" dirty="0"/>
          </a:p>
        </p:txBody>
      </p:sp>
      <p:sp>
        <p:nvSpPr>
          <p:cNvPr id="7" name="Rechteck 12">
            <a:extLst>
              <a:ext uri="{FF2B5EF4-FFF2-40B4-BE49-F238E27FC236}">
                <a16:creationId xmlns:a16="http://schemas.microsoft.com/office/drawing/2014/main" id="{8D429EFF-C8A1-6854-2C4D-4C4B8780732E}"/>
              </a:ext>
            </a:extLst>
          </p:cNvPr>
          <p:cNvSpPr/>
          <p:nvPr/>
        </p:nvSpPr>
        <p:spPr>
          <a:xfrm>
            <a:off x="7090048" y="4240081"/>
            <a:ext cx="4333352" cy="1990490"/>
          </a:xfrm>
          <a:prstGeom prst="rect">
            <a:avLst/>
          </a:prstGeom>
          <a:solidFill>
            <a:schemeClr val="tx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216000" tIns="216000" rIns="216000" bIns="216000" rtlCol="0" anchor="b" anchorCtr="0">
            <a:spAutoFit/>
          </a:bodyPr>
          <a:lstStyle/>
          <a:p>
            <a:pPr>
              <a:spcBef>
                <a:spcPts val="800"/>
              </a:spcBef>
              <a:spcAft>
                <a:spcPts val="600"/>
              </a:spcAft>
            </a:pPr>
            <a:r>
              <a:rPr lang="en-US" sz="1600" dirty="0">
                <a:solidFill>
                  <a:schemeClr val="bg1"/>
                </a:solidFill>
                <a:latin typeface="+mj-lt"/>
              </a:rPr>
              <a:t>Space for mentioning a special detail, aspect or feature of the product.</a:t>
            </a:r>
          </a:p>
          <a:p>
            <a:r>
              <a:rPr lang="en-US" sz="1600" dirty="0"/>
              <a:t>Maecenas </a:t>
            </a:r>
            <a:r>
              <a:rPr lang="en-US" sz="1600" dirty="0" err="1"/>
              <a:t>porttitor</a:t>
            </a:r>
            <a:r>
              <a:rPr lang="en-US" sz="1600" dirty="0"/>
              <a:t> </a:t>
            </a:r>
            <a:r>
              <a:rPr lang="en-US" sz="1600" dirty="0" err="1"/>
              <a:t>congue</a:t>
            </a:r>
            <a:r>
              <a:rPr lang="en-US" sz="1600" dirty="0"/>
              <a:t> </a:t>
            </a:r>
            <a:r>
              <a:rPr lang="en-US" sz="1600" dirty="0" err="1"/>
              <a:t>massa</a:t>
            </a:r>
            <a:r>
              <a:rPr lang="en-US" sz="1600" dirty="0"/>
              <a:t>. </a:t>
            </a:r>
            <a:r>
              <a:rPr lang="en-US" sz="1600" dirty="0" err="1"/>
              <a:t>Fusce</a:t>
            </a:r>
            <a:r>
              <a:rPr lang="en-US" sz="1600" dirty="0"/>
              <a:t> </a:t>
            </a:r>
            <a:r>
              <a:rPr lang="en-US" sz="1600" dirty="0" err="1"/>
              <a:t>posuere</a:t>
            </a:r>
            <a:r>
              <a:rPr lang="en-US" sz="1600" dirty="0"/>
              <a:t>, magna sed pulvinar </a:t>
            </a:r>
            <a:r>
              <a:rPr lang="en-US" sz="1600" dirty="0" err="1"/>
              <a:t>ultricies</a:t>
            </a:r>
            <a:r>
              <a:rPr lang="en-US" sz="1600" dirty="0"/>
              <a:t>, </a:t>
            </a:r>
            <a:r>
              <a:rPr lang="en-US" sz="1600" dirty="0" err="1"/>
              <a:t>purus</a:t>
            </a:r>
            <a:r>
              <a:rPr lang="en-US" sz="1600" dirty="0"/>
              <a:t> </a:t>
            </a:r>
            <a:r>
              <a:rPr lang="en-US" sz="1600" dirty="0" err="1"/>
              <a:t>lectus</a:t>
            </a:r>
            <a:r>
              <a:rPr lang="en-US" sz="1600" dirty="0"/>
              <a:t> </a:t>
            </a:r>
            <a:r>
              <a:rPr lang="en-US" sz="1600" dirty="0" err="1"/>
              <a:t>malesuada</a:t>
            </a:r>
            <a:r>
              <a:rPr lang="en-US" sz="1600" dirty="0"/>
              <a:t> libero, sit </a:t>
            </a:r>
            <a:r>
              <a:rPr lang="en-US" sz="1600" dirty="0" err="1"/>
              <a:t>amet</a:t>
            </a:r>
            <a:r>
              <a:rPr lang="en-US" sz="1600" dirty="0"/>
              <a:t> </a:t>
            </a:r>
            <a:r>
              <a:rPr lang="en-US" sz="1600" dirty="0" err="1"/>
              <a:t>commodo</a:t>
            </a:r>
            <a:r>
              <a:rPr lang="en-US" sz="1600" dirty="0"/>
              <a:t> magna eros </a:t>
            </a:r>
            <a:r>
              <a:rPr lang="en-US" sz="1600" dirty="0" err="1"/>
              <a:t>quis</a:t>
            </a:r>
            <a:r>
              <a:rPr lang="en-US" sz="1600" dirty="0"/>
              <a:t> </a:t>
            </a:r>
            <a:r>
              <a:rPr lang="en-US" sz="1600" dirty="0" err="1"/>
              <a:t>urna</a:t>
            </a:r>
            <a:r>
              <a:rPr lang="en-US" sz="1600" dirty="0"/>
              <a:t>.</a:t>
            </a:r>
          </a:p>
        </p:txBody>
      </p:sp>
    </p:spTree>
    <p:extLst>
      <p:ext uri="{BB962C8B-B14F-4D97-AF65-F5344CB8AC3E}">
        <p14:creationId xmlns:p14="http://schemas.microsoft.com/office/powerpoint/2010/main" val="129473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5_Empty-Diseño-Mexico20años.">
    <p:spTree>
      <p:nvGrpSpPr>
        <p:cNvPr id="1" name=""/>
        <p:cNvGrpSpPr/>
        <p:nvPr/>
      </p:nvGrpSpPr>
      <p:grpSpPr>
        <a:xfrm>
          <a:off x="0" y="0"/>
          <a:ext cx="0" cy="0"/>
          <a:chOff x="0" y="0"/>
          <a:chExt cx="0" cy="0"/>
        </a:xfrm>
      </p:grpSpPr>
      <p:sp>
        <p:nvSpPr>
          <p:cNvPr id="2" name="Foliennummernplatzhalter 4">
            <a:extLst>
              <a:ext uri="{FF2B5EF4-FFF2-40B4-BE49-F238E27FC236}">
                <a16:creationId xmlns:a16="http://schemas.microsoft.com/office/drawing/2014/main" id="{7005EA78-E6A3-4E7B-B699-66185168948F}"/>
              </a:ext>
            </a:extLst>
          </p:cNvPr>
          <p:cNvSpPr>
            <a:spLocks noGrp="1"/>
          </p:cNvSpPr>
          <p:nvPr>
            <p:ph type="sldNum" sz="quarter" idx="12"/>
          </p:nvPr>
        </p:nvSpPr>
        <p:spPr bwMode="gray">
          <a:xfrm>
            <a:off x="10920536" y="6489352"/>
            <a:ext cx="504454" cy="108000"/>
          </a:xfrm>
        </p:spPr>
        <p:txBody>
          <a:bodyPr/>
          <a:lstStyle/>
          <a:p>
            <a:fld id="{ACFF4A64-5D76-43D6-9FAF-F5C0FA18DA85}" type="slidenum">
              <a:rPr lang="es-MX" smtClean="0"/>
              <a:t>‹#›</a:t>
            </a:fld>
            <a:endParaRPr lang="es-MX"/>
          </a:p>
        </p:txBody>
      </p:sp>
      <p:sp>
        <p:nvSpPr>
          <p:cNvPr id="3" name="Fußzeilenplatzhalter 2">
            <a:extLst>
              <a:ext uri="{FF2B5EF4-FFF2-40B4-BE49-F238E27FC236}">
                <a16:creationId xmlns:a16="http://schemas.microsoft.com/office/drawing/2014/main" id="{E0F9BB7F-DE54-4F29-AD77-90DCBD162E09}"/>
              </a:ext>
            </a:extLst>
          </p:cNvPr>
          <p:cNvSpPr>
            <a:spLocks noGrp="1"/>
          </p:cNvSpPr>
          <p:nvPr>
            <p:ph type="ftr" sz="quarter" idx="13"/>
          </p:nvPr>
        </p:nvSpPr>
        <p:spPr bwMode="gray"/>
        <p:txBody>
          <a:bodyPr/>
          <a:lstStyle>
            <a:lvl1pPr>
              <a:defRPr>
                <a:solidFill>
                  <a:schemeClr val="tx1"/>
                </a:solidFill>
              </a:defRPr>
            </a:lvl1pPr>
          </a:lstStyle>
          <a:p>
            <a:endParaRPr lang="es-MX"/>
          </a:p>
        </p:txBody>
      </p:sp>
      <p:grpSp>
        <p:nvGrpSpPr>
          <p:cNvPr id="24" name="Gruppieren 23">
            <a:extLst>
              <a:ext uri="{FF2B5EF4-FFF2-40B4-BE49-F238E27FC236}">
                <a16:creationId xmlns:a16="http://schemas.microsoft.com/office/drawing/2014/main" id="{127D5113-8867-5AE9-1CF2-A957D63F6B01}"/>
              </a:ext>
            </a:extLst>
          </p:cNvPr>
          <p:cNvGrpSpPr/>
          <p:nvPr/>
        </p:nvGrpSpPr>
        <p:grpSpPr bwMode="gray">
          <a:xfrm>
            <a:off x="3143672" y="-207392"/>
            <a:ext cx="5832648" cy="108000"/>
            <a:chOff x="3143672" y="-207392"/>
            <a:chExt cx="5832648" cy="108000"/>
          </a:xfrm>
        </p:grpSpPr>
        <p:sp>
          <p:nvSpPr>
            <p:cNvPr id="25" name="Freihandform: Form 24">
              <a:extLst>
                <a:ext uri="{FF2B5EF4-FFF2-40B4-BE49-F238E27FC236}">
                  <a16:creationId xmlns:a16="http://schemas.microsoft.com/office/drawing/2014/main" id="{780EF9D8-A903-D113-370F-CCDABAA61C23}"/>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31F9EE23-EBCC-03F8-3527-D6B489394B22}"/>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7" name="Gruppieren 26">
              <a:extLst>
                <a:ext uri="{FF2B5EF4-FFF2-40B4-BE49-F238E27FC236}">
                  <a16:creationId xmlns:a16="http://schemas.microsoft.com/office/drawing/2014/main" id="{8DA56297-7659-E2B3-DDEE-4B15CD2B2A07}"/>
                </a:ext>
              </a:extLst>
            </p:cNvPr>
            <p:cNvGrpSpPr/>
            <p:nvPr/>
          </p:nvGrpSpPr>
          <p:grpSpPr bwMode="gray">
            <a:xfrm>
              <a:off x="5879976" y="-207392"/>
              <a:ext cx="360040" cy="108000"/>
              <a:chOff x="5879976" y="-207392"/>
              <a:chExt cx="360040" cy="108000"/>
            </a:xfrm>
          </p:grpSpPr>
          <p:sp>
            <p:nvSpPr>
              <p:cNvPr id="36" name="Freihandform: Form 35">
                <a:extLst>
                  <a:ext uri="{FF2B5EF4-FFF2-40B4-BE49-F238E27FC236}">
                    <a16:creationId xmlns:a16="http://schemas.microsoft.com/office/drawing/2014/main" id="{24BE1CA5-D580-0A47-1E49-78D30F232A40}"/>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9827D672-FDD9-5F84-C72D-F7E4209F6A5E}"/>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8" name="Freihandform: Form 27">
              <a:extLst>
                <a:ext uri="{FF2B5EF4-FFF2-40B4-BE49-F238E27FC236}">
                  <a16:creationId xmlns:a16="http://schemas.microsoft.com/office/drawing/2014/main" id="{87A791DD-5C21-75D0-17CB-B9BA82ADC1EB}"/>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Freihandform: Form 28">
              <a:extLst>
                <a:ext uri="{FF2B5EF4-FFF2-40B4-BE49-F238E27FC236}">
                  <a16:creationId xmlns:a16="http://schemas.microsoft.com/office/drawing/2014/main" id="{EEB3032D-4864-E238-89DA-4C1CE4DB08CC}"/>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0" name="Gruppieren 29">
              <a:extLst>
                <a:ext uri="{FF2B5EF4-FFF2-40B4-BE49-F238E27FC236}">
                  <a16:creationId xmlns:a16="http://schemas.microsoft.com/office/drawing/2014/main" id="{E83EC522-29CF-45D4-3374-517452777A9D}"/>
                </a:ext>
              </a:extLst>
            </p:cNvPr>
            <p:cNvGrpSpPr/>
            <p:nvPr/>
          </p:nvGrpSpPr>
          <p:grpSpPr bwMode="gray">
            <a:xfrm>
              <a:off x="8616280" y="-207392"/>
              <a:ext cx="360040" cy="108000"/>
              <a:chOff x="5879976" y="-207392"/>
              <a:chExt cx="360040" cy="108000"/>
            </a:xfrm>
          </p:grpSpPr>
          <p:sp>
            <p:nvSpPr>
              <p:cNvPr id="34" name="Freihandform: Form 33">
                <a:extLst>
                  <a:ext uri="{FF2B5EF4-FFF2-40B4-BE49-F238E27FC236}">
                    <a16:creationId xmlns:a16="http://schemas.microsoft.com/office/drawing/2014/main" id="{2201F50D-A523-AC27-6846-ABD2E9052524}"/>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Freihandform: Form 34">
                <a:extLst>
                  <a:ext uri="{FF2B5EF4-FFF2-40B4-BE49-F238E27FC236}">
                    <a16:creationId xmlns:a16="http://schemas.microsoft.com/office/drawing/2014/main" id="{79D87FCF-1467-E8B1-9EE9-B418C488CD21}"/>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1" name="Gruppieren 30">
              <a:extLst>
                <a:ext uri="{FF2B5EF4-FFF2-40B4-BE49-F238E27FC236}">
                  <a16:creationId xmlns:a16="http://schemas.microsoft.com/office/drawing/2014/main" id="{E9ED7259-43F3-7A0E-38CC-9977B12D8F88}"/>
                </a:ext>
              </a:extLst>
            </p:cNvPr>
            <p:cNvGrpSpPr/>
            <p:nvPr/>
          </p:nvGrpSpPr>
          <p:grpSpPr bwMode="gray">
            <a:xfrm>
              <a:off x="3143672" y="-207392"/>
              <a:ext cx="360040" cy="108000"/>
              <a:chOff x="5879976" y="-207392"/>
              <a:chExt cx="360040" cy="108000"/>
            </a:xfrm>
          </p:grpSpPr>
          <p:sp>
            <p:nvSpPr>
              <p:cNvPr id="32" name="Freihandform: Form 31">
                <a:extLst>
                  <a:ext uri="{FF2B5EF4-FFF2-40B4-BE49-F238E27FC236}">
                    <a16:creationId xmlns:a16="http://schemas.microsoft.com/office/drawing/2014/main" id="{FBDBF45E-7976-6F81-EF31-63DB6FAD1F7C}"/>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1666348A-1BF3-CBF0-32A4-CB0A8A9AAF92}"/>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4" name="Imagen 3" descr="Un dibujo de una persona&#10;&#10;Descripción generada automáticamente con confianza baja">
            <a:extLst>
              <a:ext uri="{FF2B5EF4-FFF2-40B4-BE49-F238E27FC236}">
                <a16:creationId xmlns:a16="http://schemas.microsoft.com/office/drawing/2014/main" id="{EC7E1BA0-EB2F-06E0-2994-09188E6CF8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37613" y="332656"/>
            <a:ext cx="1111643" cy="764560"/>
          </a:xfrm>
          <a:prstGeom prst="rect">
            <a:avLst/>
          </a:prstGeom>
        </p:spPr>
      </p:pic>
      <p:pic>
        <p:nvPicPr>
          <p:cNvPr id="5" name="Imagen 4">
            <a:extLst>
              <a:ext uri="{FF2B5EF4-FFF2-40B4-BE49-F238E27FC236}">
                <a16:creationId xmlns:a16="http://schemas.microsoft.com/office/drawing/2014/main" id="{4CE63AFC-47EF-E483-200A-2F1289281C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57293" y="679731"/>
            <a:ext cx="2614038" cy="252015"/>
          </a:xfrm>
          <a:prstGeom prst="rect">
            <a:avLst/>
          </a:prstGeom>
        </p:spPr>
      </p:pic>
    </p:spTree>
    <p:extLst>
      <p:ext uri="{BB962C8B-B14F-4D97-AF65-F5344CB8AC3E}">
        <p14:creationId xmlns:p14="http://schemas.microsoft.com/office/powerpoint/2010/main" val="11540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17_Diseño-Mexico20años.">
    <p:spTree>
      <p:nvGrpSpPr>
        <p:cNvPr id="1" name=""/>
        <p:cNvGrpSpPr/>
        <p:nvPr/>
      </p:nvGrpSpPr>
      <p:grpSpPr>
        <a:xfrm>
          <a:off x="0" y="0"/>
          <a:ext cx="0" cy="0"/>
          <a:chOff x="0" y="0"/>
          <a:chExt cx="0" cy="0"/>
        </a:xfrm>
      </p:grpSpPr>
      <p:sp>
        <p:nvSpPr>
          <p:cNvPr id="103" name="Bildplatzhalter 7">
            <a:extLst>
              <a:ext uri="{FF2B5EF4-FFF2-40B4-BE49-F238E27FC236}">
                <a16:creationId xmlns:a16="http://schemas.microsoft.com/office/drawing/2014/main" id="{C10265AC-4D75-692D-6B3F-7340D73E5979}"/>
              </a:ext>
            </a:extLst>
          </p:cNvPr>
          <p:cNvSpPr>
            <a:spLocks noGrp="1"/>
          </p:cNvSpPr>
          <p:nvPr>
            <p:ph type="pic" sz="quarter" idx="26" hasCustomPrompt="1"/>
          </p:nvPr>
        </p:nvSpPr>
        <p:spPr bwMode="gray">
          <a:xfrm>
            <a:off x="10135800" y="4235159"/>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102" name="Bildplatzhalter 7">
            <a:extLst>
              <a:ext uri="{FF2B5EF4-FFF2-40B4-BE49-F238E27FC236}">
                <a16:creationId xmlns:a16="http://schemas.microsoft.com/office/drawing/2014/main" id="{85FA7F4F-3180-F2E5-A8FA-A2C6769CFF54}"/>
              </a:ext>
            </a:extLst>
          </p:cNvPr>
          <p:cNvSpPr>
            <a:spLocks noGrp="1"/>
          </p:cNvSpPr>
          <p:nvPr>
            <p:ph type="pic" sz="quarter" idx="25" hasCustomPrompt="1"/>
          </p:nvPr>
        </p:nvSpPr>
        <p:spPr bwMode="gray">
          <a:xfrm>
            <a:off x="8688000" y="4221003"/>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101" name="Bildplatzhalter 7">
            <a:extLst>
              <a:ext uri="{FF2B5EF4-FFF2-40B4-BE49-F238E27FC236}">
                <a16:creationId xmlns:a16="http://schemas.microsoft.com/office/drawing/2014/main" id="{0F45573F-7E57-192D-03B8-EF90F490B4F7}"/>
              </a:ext>
            </a:extLst>
          </p:cNvPr>
          <p:cNvSpPr>
            <a:spLocks noGrp="1"/>
          </p:cNvSpPr>
          <p:nvPr>
            <p:ph type="pic" sz="quarter" idx="24" hasCustomPrompt="1"/>
          </p:nvPr>
        </p:nvSpPr>
        <p:spPr bwMode="gray">
          <a:xfrm>
            <a:off x="7240200" y="4221003"/>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100" name="Bildplatzhalter 7">
            <a:extLst>
              <a:ext uri="{FF2B5EF4-FFF2-40B4-BE49-F238E27FC236}">
                <a16:creationId xmlns:a16="http://schemas.microsoft.com/office/drawing/2014/main" id="{B9E7E685-16C2-8A28-191D-0AD67CAC6243}"/>
              </a:ext>
            </a:extLst>
          </p:cNvPr>
          <p:cNvSpPr>
            <a:spLocks noGrp="1"/>
          </p:cNvSpPr>
          <p:nvPr>
            <p:ph type="pic" sz="quarter" idx="23" hasCustomPrompt="1"/>
          </p:nvPr>
        </p:nvSpPr>
        <p:spPr bwMode="gray">
          <a:xfrm>
            <a:off x="5006200" y="4213060"/>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99" name="Bildplatzhalter 7">
            <a:extLst>
              <a:ext uri="{FF2B5EF4-FFF2-40B4-BE49-F238E27FC236}">
                <a16:creationId xmlns:a16="http://schemas.microsoft.com/office/drawing/2014/main" id="{361AC8EF-29DF-C6C9-BD42-276DEA6F75AD}"/>
              </a:ext>
            </a:extLst>
          </p:cNvPr>
          <p:cNvSpPr>
            <a:spLocks noGrp="1"/>
          </p:cNvSpPr>
          <p:nvPr>
            <p:ph type="pic" sz="quarter" idx="22" hasCustomPrompt="1"/>
          </p:nvPr>
        </p:nvSpPr>
        <p:spPr bwMode="gray">
          <a:xfrm>
            <a:off x="3576000" y="4217255"/>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98" name="Bildplatzhalter 7">
            <a:extLst>
              <a:ext uri="{FF2B5EF4-FFF2-40B4-BE49-F238E27FC236}">
                <a16:creationId xmlns:a16="http://schemas.microsoft.com/office/drawing/2014/main" id="{E48B34BD-5985-C2AF-11E3-D101299FA341}"/>
              </a:ext>
            </a:extLst>
          </p:cNvPr>
          <p:cNvSpPr>
            <a:spLocks noGrp="1"/>
          </p:cNvSpPr>
          <p:nvPr>
            <p:ph type="pic" sz="quarter" idx="21" hasCustomPrompt="1"/>
          </p:nvPr>
        </p:nvSpPr>
        <p:spPr bwMode="gray">
          <a:xfrm>
            <a:off x="2128200" y="4217255"/>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3" name="Marcador de número de diapositiva 2">
            <a:extLst>
              <a:ext uri="{FF2B5EF4-FFF2-40B4-BE49-F238E27FC236}">
                <a16:creationId xmlns:a16="http://schemas.microsoft.com/office/drawing/2014/main" id="{75560D5D-8410-2450-5A8E-F150EDC73704}"/>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9CEC35E6-BC21-1BB5-3A4D-17BB2432EA40}"/>
              </a:ext>
            </a:extLst>
          </p:cNvPr>
          <p:cNvSpPr>
            <a:spLocks noGrp="1"/>
          </p:cNvSpPr>
          <p:nvPr>
            <p:ph type="ftr" sz="quarter" idx="11"/>
          </p:nvPr>
        </p:nvSpPr>
        <p:spPr/>
        <p:txBody>
          <a:bodyPr/>
          <a:lstStyle/>
          <a:p>
            <a:endParaRPr lang="es-MX"/>
          </a:p>
        </p:txBody>
      </p:sp>
      <p:pic>
        <p:nvPicPr>
          <p:cNvPr id="5" name="Imagen 4" descr="Logotipo&#10;&#10;Descripción generada automáticamente">
            <a:extLst>
              <a:ext uri="{FF2B5EF4-FFF2-40B4-BE49-F238E27FC236}">
                <a16:creationId xmlns:a16="http://schemas.microsoft.com/office/drawing/2014/main" id="{ED6F47C6-2B23-52FD-8856-60B7ED2B6E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02223" y="413561"/>
            <a:ext cx="1092363" cy="913645"/>
          </a:xfrm>
          <a:prstGeom prst="rect">
            <a:avLst/>
          </a:prstGeom>
        </p:spPr>
      </p:pic>
      <p:sp>
        <p:nvSpPr>
          <p:cNvPr id="65" name="Titel 33">
            <a:extLst>
              <a:ext uri="{FF2B5EF4-FFF2-40B4-BE49-F238E27FC236}">
                <a16:creationId xmlns:a16="http://schemas.microsoft.com/office/drawing/2014/main" id="{151B03FE-7DFC-50CD-D9D6-FF864C027FB5}"/>
              </a:ext>
            </a:extLst>
          </p:cNvPr>
          <p:cNvSpPr>
            <a:spLocks noGrp="1"/>
          </p:cNvSpPr>
          <p:nvPr>
            <p:ph type="title"/>
          </p:nvPr>
        </p:nvSpPr>
        <p:spPr>
          <a:xfrm>
            <a:off x="695400" y="620688"/>
            <a:ext cx="8280000" cy="1044000"/>
          </a:xfrm>
        </p:spPr>
        <p:txBody>
          <a:bodyPr/>
          <a:lstStyle/>
          <a:p>
            <a:r>
              <a:rPr lang="es-ES"/>
              <a:t>Haga clic para modificar el estilo de título del patrón</a:t>
            </a:r>
            <a:endParaRPr lang="en-US" dirty="0">
              <a:solidFill>
                <a:schemeClr val="tx2"/>
              </a:solidFill>
            </a:endParaRPr>
          </a:p>
        </p:txBody>
      </p:sp>
      <p:sp>
        <p:nvSpPr>
          <p:cNvPr id="67" name="Textplatzhalter 6">
            <a:extLst>
              <a:ext uri="{FF2B5EF4-FFF2-40B4-BE49-F238E27FC236}">
                <a16:creationId xmlns:a16="http://schemas.microsoft.com/office/drawing/2014/main" id="{F2205A1D-83FE-3316-2CC9-5A1267904406}"/>
              </a:ext>
            </a:extLst>
          </p:cNvPr>
          <p:cNvSpPr txBox="1">
            <a:spLocks/>
          </p:cNvSpPr>
          <p:nvPr/>
        </p:nvSpPr>
        <p:spPr bwMode="gray">
          <a:xfrm>
            <a:off x="696000" y="5301000"/>
            <a:ext cx="1296000" cy="936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69" name="Textplatzhalter 6">
            <a:extLst>
              <a:ext uri="{FF2B5EF4-FFF2-40B4-BE49-F238E27FC236}">
                <a16:creationId xmlns:a16="http://schemas.microsoft.com/office/drawing/2014/main" id="{5515D299-E2C7-C915-8E42-368555C337E2}"/>
              </a:ext>
            </a:extLst>
          </p:cNvPr>
          <p:cNvSpPr txBox="1">
            <a:spLocks/>
          </p:cNvSpPr>
          <p:nvPr/>
        </p:nvSpPr>
        <p:spPr bwMode="gray">
          <a:xfrm>
            <a:off x="2136000" y="5301000"/>
            <a:ext cx="1296000" cy="936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71" name="Textplatzhalter 6">
            <a:extLst>
              <a:ext uri="{FF2B5EF4-FFF2-40B4-BE49-F238E27FC236}">
                <a16:creationId xmlns:a16="http://schemas.microsoft.com/office/drawing/2014/main" id="{DDAC92B5-4C09-B617-D04D-5C1155D83CE5}"/>
              </a:ext>
            </a:extLst>
          </p:cNvPr>
          <p:cNvSpPr txBox="1">
            <a:spLocks/>
          </p:cNvSpPr>
          <p:nvPr/>
        </p:nvSpPr>
        <p:spPr bwMode="gray">
          <a:xfrm>
            <a:off x="3576000" y="5301000"/>
            <a:ext cx="1296000" cy="936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73" name="Textplatzhalter 6">
            <a:extLst>
              <a:ext uri="{FF2B5EF4-FFF2-40B4-BE49-F238E27FC236}">
                <a16:creationId xmlns:a16="http://schemas.microsoft.com/office/drawing/2014/main" id="{AE58C4D5-87CF-5EC7-6EB7-0278A0F74494}"/>
              </a:ext>
            </a:extLst>
          </p:cNvPr>
          <p:cNvSpPr txBox="1">
            <a:spLocks/>
          </p:cNvSpPr>
          <p:nvPr/>
        </p:nvSpPr>
        <p:spPr bwMode="gray">
          <a:xfrm>
            <a:off x="5016000" y="5301000"/>
            <a:ext cx="1296000" cy="936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75" name="Textplatzhalter 6">
            <a:extLst>
              <a:ext uri="{FF2B5EF4-FFF2-40B4-BE49-F238E27FC236}">
                <a16:creationId xmlns:a16="http://schemas.microsoft.com/office/drawing/2014/main" id="{8FAF1903-3BD3-19E7-9253-341362CFB724}"/>
              </a:ext>
            </a:extLst>
          </p:cNvPr>
          <p:cNvSpPr txBox="1">
            <a:spLocks/>
          </p:cNvSpPr>
          <p:nvPr/>
        </p:nvSpPr>
        <p:spPr bwMode="gray">
          <a:xfrm>
            <a:off x="7248000" y="5301000"/>
            <a:ext cx="1296000" cy="936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77" name="Textplatzhalter 6">
            <a:extLst>
              <a:ext uri="{FF2B5EF4-FFF2-40B4-BE49-F238E27FC236}">
                <a16:creationId xmlns:a16="http://schemas.microsoft.com/office/drawing/2014/main" id="{6D047D54-B023-D305-71C9-E0CFD4F999D6}"/>
              </a:ext>
            </a:extLst>
          </p:cNvPr>
          <p:cNvSpPr txBox="1">
            <a:spLocks/>
          </p:cNvSpPr>
          <p:nvPr/>
        </p:nvSpPr>
        <p:spPr bwMode="gray">
          <a:xfrm>
            <a:off x="8688000" y="5301000"/>
            <a:ext cx="1296000" cy="936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79" name="Textplatzhalter 6">
            <a:extLst>
              <a:ext uri="{FF2B5EF4-FFF2-40B4-BE49-F238E27FC236}">
                <a16:creationId xmlns:a16="http://schemas.microsoft.com/office/drawing/2014/main" id="{BD00EDEA-0629-1798-31E4-1A8C8123E215}"/>
              </a:ext>
            </a:extLst>
          </p:cNvPr>
          <p:cNvSpPr txBox="1">
            <a:spLocks/>
          </p:cNvSpPr>
          <p:nvPr/>
        </p:nvSpPr>
        <p:spPr bwMode="gray">
          <a:xfrm>
            <a:off x="10128000" y="5301000"/>
            <a:ext cx="1296000" cy="936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80" name="Textplatzhalter 6">
            <a:extLst>
              <a:ext uri="{FF2B5EF4-FFF2-40B4-BE49-F238E27FC236}">
                <a16:creationId xmlns:a16="http://schemas.microsoft.com/office/drawing/2014/main" id="{C14AF45E-A92F-F5A0-228B-52BA93EB0A27}"/>
              </a:ext>
            </a:extLst>
          </p:cNvPr>
          <p:cNvSpPr txBox="1">
            <a:spLocks/>
          </p:cNvSpPr>
          <p:nvPr/>
        </p:nvSpPr>
        <p:spPr bwMode="gray">
          <a:xfrm>
            <a:off x="2136000" y="2277000"/>
            <a:ext cx="1296000" cy="864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pPr algn="r"/>
            <a:r>
              <a:rPr lang="en-US" sz="1200" dirty="0"/>
              <a:t>Product Name</a:t>
            </a:r>
          </a:p>
          <a:p>
            <a:pPr lvl="1" algn="r"/>
            <a:r>
              <a:rPr lang="en-US" sz="1100" dirty="0"/>
              <a:t>Lorem ipsum dolor sit amet lorem dolor sit amet.</a:t>
            </a:r>
          </a:p>
        </p:txBody>
      </p:sp>
      <p:sp>
        <p:nvSpPr>
          <p:cNvPr id="81" name="Textplatzhalter 6">
            <a:extLst>
              <a:ext uri="{FF2B5EF4-FFF2-40B4-BE49-F238E27FC236}">
                <a16:creationId xmlns:a16="http://schemas.microsoft.com/office/drawing/2014/main" id="{B550DA1F-54F8-94E7-CD6E-88AAB806B41C}"/>
              </a:ext>
            </a:extLst>
          </p:cNvPr>
          <p:cNvSpPr txBox="1">
            <a:spLocks/>
          </p:cNvSpPr>
          <p:nvPr/>
        </p:nvSpPr>
        <p:spPr bwMode="gray">
          <a:xfrm>
            <a:off x="9768000" y="2277000"/>
            <a:ext cx="1296000" cy="864000"/>
          </a:xfrm>
          <a:prstGeom prst="rect">
            <a:avLst/>
          </a:prstGeom>
          <a:solidFill>
            <a:schemeClr val="bg1"/>
          </a:solidFill>
          <a:ln>
            <a:noFill/>
          </a:ln>
          <a:effectLst/>
        </p:spPr>
        <p:txBody>
          <a:bodyPr lIns="0" tIns="0" rIns="0" bIns="0">
            <a:noAutofit/>
          </a:bodyPr>
          <a:lstStyle>
            <a:lvl1pPr marL="0" indent="0" algn="l" defTabSz="914400" rtl="0" eaLnBrk="1" latinLnBrk="0" hangingPunct="1">
              <a:lnSpc>
                <a:spcPct val="100000"/>
              </a:lnSpc>
              <a:spcBef>
                <a:spcPts val="800"/>
              </a:spcBef>
              <a:spcAft>
                <a:spcPts val="300"/>
              </a:spcAft>
              <a:buFont typeface="Arial" panose="020B0604020202020204" pitchFamily="34" charset="0"/>
              <a:buNone/>
              <a:defRPr sz="11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050" kern="1200">
                <a:solidFill>
                  <a:schemeClr val="tx1"/>
                </a:solidFill>
                <a:latin typeface="+mn-lt"/>
                <a:ea typeface="+mn-ea"/>
                <a:cs typeface="+mn-cs"/>
              </a:defRPr>
            </a:lvl2pPr>
            <a:lvl3pPr marL="108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3pPr>
            <a:lvl4pPr marL="216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4pPr>
            <a:lvl5pPr marL="324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5pPr>
            <a:lvl6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6pPr>
            <a:lvl7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7pPr>
            <a:lvl8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8pPr>
            <a:lvl9pPr marL="432000" indent="-108000" algn="l" defTabSz="914400" rtl="0" eaLnBrk="1" latinLnBrk="0" hangingPunct="1">
              <a:lnSpc>
                <a:spcPct val="100000"/>
              </a:lnSpc>
              <a:spcBef>
                <a:spcPts val="0"/>
              </a:spcBef>
              <a:spcAft>
                <a:spcPts val="0"/>
              </a:spcAft>
              <a:buFont typeface="Arial" panose="020B0604020202020204" pitchFamily="34" charset="0"/>
              <a:buChar char="•"/>
              <a:defRPr sz="1050" kern="1200">
                <a:solidFill>
                  <a:schemeClr val="tx1"/>
                </a:solidFill>
                <a:latin typeface="+mn-lt"/>
                <a:ea typeface="+mn-ea"/>
                <a:cs typeface="+mn-cs"/>
              </a:defRPr>
            </a:lvl9pPr>
          </a:lstStyle>
          <a:p>
            <a:r>
              <a:rPr lang="en-US" sz="1200" dirty="0"/>
              <a:t>Product Name</a:t>
            </a:r>
          </a:p>
          <a:p>
            <a:pPr lvl="1"/>
            <a:r>
              <a:rPr lang="en-US" sz="1100" dirty="0"/>
              <a:t>Lorem ipsum dolor sit amet lorem dolor sit amet.</a:t>
            </a:r>
          </a:p>
        </p:txBody>
      </p:sp>
      <p:sp>
        <p:nvSpPr>
          <p:cNvPr id="82" name="Eckige Klammer rechts 95">
            <a:extLst>
              <a:ext uri="{FF2B5EF4-FFF2-40B4-BE49-F238E27FC236}">
                <a16:creationId xmlns:a16="http://schemas.microsoft.com/office/drawing/2014/main" id="{DCDE7BD5-F644-9393-985B-41A94EB16B94}"/>
              </a:ext>
            </a:extLst>
          </p:cNvPr>
          <p:cNvSpPr/>
          <p:nvPr/>
        </p:nvSpPr>
        <p:spPr>
          <a:xfrm rot="16200000">
            <a:off x="4969809" y="70805"/>
            <a:ext cx="288000" cy="8012392"/>
          </a:xfrm>
          <a:prstGeom prst="righ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cxnSp>
        <p:nvCxnSpPr>
          <p:cNvPr id="83" name="Gerader Verbinder 97">
            <a:extLst>
              <a:ext uri="{FF2B5EF4-FFF2-40B4-BE49-F238E27FC236}">
                <a16:creationId xmlns:a16="http://schemas.microsoft.com/office/drawing/2014/main" id="{43513493-A364-DBDE-FD35-0CDADD8BD358}"/>
              </a:ext>
            </a:extLst>
          </p:cNvPr>
          <p:cNvCxnSpPr>
            <a:cxnSpLocks/>
          </p:cNvCxnSpPr>
          <p:nvPr/>
        </p:nvCxnSpPr>
        <p:spPr>
          <a:xfrm>
            <a:off x="4512000" y="2781000"/>
            <a:ext cx="104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Gerader Verbinder 99">
            <a:extLst>
              <a:ext uri="{FF2B5EF4-FFF2-40B4-BE49-F238E27FC236}">
                <a16:creationId xmlns:a16="http://schemas.microsoft.com/office/drawing/2014/main" id="{C568927A-A384-31B0-93D9-572372921405}"/>
              </a:ext>
            </a:extLst>
          </p:cNvPr>
          <p:cNvCxnSpPr>
            <a:cxnSpLocks/>
          </p:cNvCxnSpPr>
          <p:nvPr/>
        </p:nvCxnSpPr>
        <p:spPr>
          <a:xfrm>
            <a:off x="7661600" y="2714325"/>
            <a:ext cx="104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Gerader Verbinder 100">
            <a:extLst>
              <a:ext uri="{FF2B5EF4-FFF2-40B4-BE49-F238E27FC236}">
                <a16:creationId xmlns:a16="http://schemas.microsoft.com/office/drawing/2014/main" id="{2B8A3E72-A8A1-6959-5301-D3D2FB5CCFE6}"/>
              </a:ext>
            </a:extLst>
          </p:cNvPr>
          <p:cNvCxnSpPr>
            <a:cxnSpLocks/>
          </p:cNvCxnSpPr>
          <p:nvPr/>
        </p:nvCxnSpPr>
        <p:spPr>
          <a:xfrm>
            <a:off x="8184000" y="4721255"/>
            <a:ext cx="50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Gerader Verbinder 102">
            <a:extLst>
              <a:ext uri="{FF2B5EF4-FFF2-40B4-BE49-F238E27FC236}">
                <a16:creationId xmlns:a16="http://schemas.microsoft.com/office/drawing/2014/main" id="{6143A9EC-60A8-4388-2176-2C392DC073F9}"/>
              </a:ext>
            </a:extLst>
          </p:cNvPr>
          <p:cNvCxnSpPr>
            <a:cxnSpLocks/>
          </p:cNvCxnSpPr>
          <p:nvPr/>
        </p:nvCxnSpPr>
        <p:spPr>
          <a:xfrm>
            <a:off x="9631800" y="4721255"/>
            <a:ext cx="50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Gerader Verbinder 111">
            <a:extLst>
              <a:ext uri="{FF2B5EF4-FFF2-40B4-BE49-F238E27FC236}">
                <a16:creationId xmlns:a16="http://schemas.microsoft.com/office/drawing/2014/main" id="{BEFD0EED-62F5-BBC1-713A-C3F424128137}"/>
              </a:ext>
            </a:extLst>
          </p:cNvPr>
          <p:cNvCxnSpPr>
            <a:cxnSpLocks/>
          </p:cNvCxnSpPr>
          <p:nvPr/>
        </p:nvCxnSpPr>
        <p:spPr>
          <a:xfrm flipH="1">
            <a:off x="2604000" y="3933000"/>
            <a:ext cx="0" cy="28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Gerader Verbinder 112">
            <a:extLst>
              <a:ext uri="{FF2B5EF4-FFF2-40B4-BE49-F238E27FC236}">
                <a16:creationId xmlns:a16="http://schemas.microsoft.com/office/drawing/2014/main" id="{46A7CCFF-CFF5-230E-FDC9-227B37DA6681}"/>
              </a:ext>
            </a:extLst>
          </p:cNvPr>
          <p:cNvCxnSpPr>
            <a:cxnSpLocks/>
          </p:cNvCxnSpPr>
          <p:nvPr/>
        </p:nvCxnSpPr>
        <p:spPr>
          <a:xfrm flipH="1">
            <a:off x="4039100" y="3933000"/>
            <a:ext cx="0" cy="28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Gerader Verbinder 113">
            <a:extLst>
              <a:ext uri="{FF2B5EF4-FFF2-40B4-BE49-F238E27FC236}">
                <a16:creationId xmlns:a16="http://schemas.microsoft.com/office/drawing/2014/main" id="{0D290B75-3155-7897-E0F4-3394CD552B47}"/>
              </a:ext>
            </a:extLst>
          </p:cNvPr>
          <p:cNvCxnSpPr>
            <a:cxnSpLocks/>
          </p:cNvCxnSpPr>
          <p:nvPr/>
        </p:nvCxnSpPr>
        <p:spPr>
          <a:xfrm flipH="1">
            <a:off x="5505950" y="3933000"/>
            <a:ext cx="0" cy="28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Gerader Verbinder 114">
            <a:extLst>
              <a:ext uri="{FF2B5EF4-FFF2-40B4-BE49-F238E27FC236}">
                <a16:creationId xmlns:a16="http://schemas.microsoft.com/office/drawing/2014/main" id="{0E30A6B7-437E-2A8B-63A0-DC6183B10AFE}"/>
              </a:ext>
            </a:extLst>
          </p:cNvPr>
          <p:cNvCxnSpPr>
            <a:cxnSpLocks/>
          </p:cNvCxnSpPr>
          <p:nvPr/>
        </p:nvCxnSpPr>
        <p:spPr>
          <a:xfrm flipH="1">
            <a:off x="6600000" y="3573463"/>
            <a:ext cx="0" cy="36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Bildplatzhalter 7">
            <a:extLst>
              <a:ext uri="{FF2B5EF4-FFF2-40B4-BE49-F238E27FC236}">
                <a16:creationId xmlns:a16="http://schemas.microsoft.com/office/drawing/2014/main" id="{9F381228-91D9-93FF-1724-CD70EAF7BE98}"/>
              </a:ext>
            </a:extLst>
          </p:cNvPr>
          <p:cNvSpPr>
            <a:spLocks noGrp="1"/>
          </p:cNvSpPr>
          <p:nvPr>
            <p:ph type="pic" sz="quarter" idx="17" hasCustomPrompt="1"/>
          </p:nvPr>
        </p:nvSpPr>
        <p:spPr bwMode="gray">
          <a:xfrm>
            <a:off x="5589050" y="1430825"/>
            <a:ext cx="2088000" cy="2159999"/>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95" name="Bildplatzhalter 7">
            <a:extLst>
              <a:ext uri="{FF2B5EF4-FFF2-40B4-BE49-F238E27FC236}">
                <a16:creationId xmlns:a16="http://schemas.microsoft.com/office/drawing/2014/main" id="{74A41EBA-DEEF-89A0-18C6-88454A46FEE6}"/>
              </a:ext>
            </a:extLst>
          </p:cNvPr>
          <p:cNvSpPr>
            <a:spLocks noGrp="1"/>
          </p:cNvSpPr>
          <p:nvPr>
            <p:ph type="pic" sz="quarter" idx="18" hasCustomPrompt="1"/>
          </p:nvPr>
        </p:nvSpPr>
        <p:spPr bwMode="gray">
          <a:xfrm>
            <a:off x="3592883" y="2320226"/>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96" name="Bildplatzhalter 7">
            <a:extLst>
              <a:ext uri="{FF2B5EF4-FFF2-40B4-BE49-F238E27FC236}">
                <a16:creationId xmlns:a16="http://schemas.microsoft.com/office/drawing/2014/main" id="{54EF4E52-A3E6-239D-7625-A5E07749EE0F}"/>
              </a:ext>
            </a:extLst>
          </p:cNvPr>
          <p:cNvSpPr>
            <a:spLocks noGrp="1"/>
          </p:cNvSpPr>
          <p:nvPr>
            <p:ph type="pic" sz="quarter" idx="19" hasCustomPrompt="1"/>
          </p:nvPr>
        </p:nvSpPr>
        <p:spPr bwMode="gray">
          <a:xfrm>
            <a:off x="8695800" y="2236946"/>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97" name="Bildplatzhalter 7">
            <a:extLst>
              <a:ext uri="{FF2B5EF4-FFF2-40B4-BE49-F238E27FC236}">
                <a16:creationId xmlns:a16="http://schemas.microsoft.com/office/drawing/2014/main" id="{4C89E7B7-9100-184A-7B03-A5AC9A2688E7}"/>
              </a:ext>
            </a:extLst>
          </p:cNvPr>
          <p:cNvSpPr>
            <a:spLocks noGrp="1"/>
          </p:cNvSpPr>
          <p:nvPr>
            <p:ph type="pic" sz="quarter" idx="20" hasCustomPrompt="1"/>
          </p:nvPr>
        </p:nvSpPr>
        <p:spPr bwMode="gray">
          <a:xfrm>
            <a:off x="669151" y="4217256"/>
            <a:ext cx="936000" cy="1007997"/>
          </a:xfrm>
          <a:custGeom>
            <a:avLst/>
            <a:gdLst>
              <a:gd name="connsiteX0" fmla="*/ 0 w 6336704"/>
              <a:gd name="connsiteY0" fmla="*/ 0 h 6237288"/>
              <a:gd name="connsiteX1" fmla="*/ 2484704 w 6336704"/>
              <a:gd name="connsiteY1" fmla="*/ 0 h 6237288"/>
              <a:gd name="connsiteX2" fmla="*/ 5903911 w 6336704"/>
              <a:gd name="connsiteY2" fmla="*/ 0 h 6237288"/>
              <a:gd name="connsiteX3" fmla="*/ 6336704 w 6336704"/>
              <a:gd name="connsiteY3" fmla="*/ 0 h 6237288"/>
              <a:gd name="connsiteX4" fmla="*/ 6336704 w 6336704"/>
              <a:gd name="connsiteY4" fmla="*/ 6237288 h 6237288"/>
              <a:gd name="connsiteX5" fmla="*/ 4247728 w 6336704"/>
              <a:gd name="connsiteY5" fmla="*/ 6237288 h 6237288"/>
              <a:gd name="connsiteX6" fmla="*/ 2484704 w 6336704"/>
              <a:gd name="connsiteY6" fmla="*/ 6237288 h 6237288"/>
              <a:gd name="connsiteX7" fmla="*/ 0 w 6336704"/>
              <a:gd name="connsiteY7" fmla="*/ 6237288 h 6237288"/>
              <a:gd name="connsiteX8" fmla="*/ 0 w 6336704"/>
              <a:gd name="connsiteY8" fmla="*/ 476784 h 6237288"/>
              <a:gd name="connsiteX9" fmla="*/ 0 w 6336704"/>
              <a:gd name="connsiteY9" fmla="*/ 409400 h 62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36704" h="6237288">
                <a:moveTo>
                  <a:pt x="0" y="0"/>
                </a:moveTo>
                <a:lnTo>
                  <a:pt x="2484704" y="0"/>
                </a:lnTo>
                <a:lnTo>
                  <a:pt x="5903911" y="0"/>
                </a:lnTo>
                <a:lnTo>
                  <a:pt x="6336704" y="0"/>
                </a:lnTo>
                <a:lnTo>
                  <a:pt x="6336704" y="6237288"/>
                </a:lnTo>
                <a:lnTo>
                  <a:pt x="4247728" y="6237288"/>
                </a:lnTo>
                <a:lnTo>
                  <a:pt x="2484704" y="6237288"/>
                </a:lnTo>
                <a:lnTo>
                  <a:pt x="0" y="6237288"/>
                </a:lnTo>
                <a:lnTo>
                  <a:pt x="0" y="476784"/>
                </a:lnTo>
                <a:lnTo>
                  <a:pt x="0" y="409400"/>
                </a:lnTo>
                <a:close/>
              </a:path>
            </a:pathLst>
          </a:custGeom>
          <a:solidFill>
            <a:schemeClr val="accent3"/>
          </a:solidFill>
        </p:spPr>
        <p:txBody>
          <a:bodyPr wrap="square" bIns="576000" anchor="ctr">
            <a:noAutofit/>
          </a:bodyP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a:spcBef>
                <a:spcPts val="0"/>
              </a:spcBef>
              <a:spcAft>
                <a:spcPts val="0"/>
              </a:spcAft>
            </a:pPr>
            <a:r>
              <a:rPr lang="en-US" dirty="0"/>
              <a:t>Picture of</a:t>
            </a:r>
          </a:p>
          <a:p>
            <a:pPr>
              <a:spcBef>
                <a:spcPts val="0"/>
              </a:spcBef>
              <a:spcAft>
                <a:spcPts val="0"/>
              </a:spcAft>
            </a:pPr>
            <a:r>
              <a:rPr lang="en-US" dirty="0"/>
              <a:t>Product</a:t>
            </a:r>
          </a:p>
        </p:txBody>
      </p:sp>
      <p:sp>
        <p:nvSpPr>
          <p:cNvPr id="104" name="Textplatzhalter 5">
            <a:extLst>
              <a:ext uri="{FF2B5EF4-FFF2-40B4-BE49-F238E27FC236}">
                <a16:creationId xmlns:a16="http://schemas.microsoft.com/office/drawing/2014/main" id="{88A39BC4-70D9-4553-8CF2-220196CABE8B}"/>
              </a:ext>
            </a:extLst>
          </p:cNvPr>
          <p:cNvSpPr>
            <a:spLocks noGrp="1"/>
          </p:cNvSpPr>
          <p:nvPr>
            <p:ph type="body" sz="quarter" idx="27" hasCustomPrompt="1"/>
          </p:nvPr>
        </p:nvSpPr>
        <p:spPr bwMode="gray">
          <a:xfrm>
            <a:off x="712207" y="1877440"/>
            <a:ext cx="295200" cy="39600"/>
          </a:xfrm>
          <a:solidFill>
            <a:schemeClr val="tx1"/>
          </a:solidFill>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a:t> </a:t>
            </a:r>
            <a:endParaRPr lang="en-US" dirty="0"/>
          </a:p>
        </p:txBody>
      </p:sp>
    </p:spTree>
    <p:extLst>
      <p:ext uri="{BB962C8B-B14F-4D97-AF65-F5344CB8AC3E}">
        <p14:creationId xmlns:p14="http://schemas.microsoft.com/office/powerpoint/2010/main" val="138438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8_Diseño personalizado">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75560D5D-8410-2450-5A8E-F150EDC73704}"/>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9CEC35E6-BC21-1BB5-3A4D-17BB2432EA40}"/>
              </a:ext>
            </a:extLst>
          </p:cNvPr>
          <p:cNvSpPr>
            <a:spLocks noGrp="1"/>
          </p:cNvSpPr>
          <p:nvPr>
            <p:ph type="ftr" sz="quarter" idx="11"/>
          </p:nvPr>
        </p:nvSpPr>
        <p:spPr/>
        <p:txBody>
          <a:bodyPr/>
          <a:lstStyle/>
          <a:p>
            <a:endParaRPr lang="es-MX"/>
          </a:p>
        </p:txBody>
      </p:sp>
      <p:pic>
        <p:nvPicPr>
          <p:cNvPr id="5" name="Imagen 4" descr="Logotipo&#10;&#10;Descripción generada automáticamente">
            <a:extLst>
              <a:ext uri="{FF2B5EF4-FFF2-40B4-BE49-F238E27FC236}">
                <a16:creationId xmlns:a16="http://schemas.microsoft.com/office/drawing/2014/main" id="{ED6F47C6-2B23-52FD-8856-60B7ED2B6E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02223" y="413561"/>
            <a:ext cx="1092363" cy="913645"/>
          </a:xfrm>
          <a:prstGeom prst="rect">
            <a:avLst/>
          </a:prstGeom>
        </p:spPr>
      </p:pic>
    </p:spTree>
    <p:extLst>
      <p:ext uri="{BB962C8B-B14F-4D97-AF65-F5344CB8AC3E}">
        <p14:creationId xmlns:p14="http://schemas.microsoft.com/office/powerpoint/2010/main" val="327066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20_Diseño-Mexico20año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65440E04-223C-08B5-41CA-AC16CD007052}"/>
              </a:ext>
            </a:extLst>
          </p:cNvPr>
          <p:cNvSpPr>
            <a:spLocks noGrp="1"/>
          </p:cNvSpPr>
          <p:nvPr>
            <p:ph type="sldNum" sz="quarter" idx="10"/>
          </p:nvPr>
        </p:nvSpPr>
        <p:spPr/>
        <p:txBody>
          <a:bodyPr/>
          <a:lstStyle/>
          <a:p>
            <a:fld id="{ACFF4A64-5D76-43D6-9FAF-F5C0FA18DA85}" type="slidenum">
              <a:rPr lang="es-MX" smtClean="0"/>
              <a:t>‹#›</a:t>
            </a:fld>
            <a:endParaRPr lang="es-MX"/>
          </a:p>
        </p:txBody>
      </p:sp>
      <p:sp>
        <p:nvSpPr>
          <p:cNvPr id="4" name="Marcador de pie de página 3">
            <a:extLst>
              <a:ext uri="{FF2B5EF4-FFF2-40B4-BE49-F238E27FC236}">
                <a16:creationId xmlns:a16="http://schemas.microsoft.com/office/drawing/2014/main" id="{69F22D70-36EC-53C4-4B6D-19A3C1AC8BB9}"/>
              </a:ext>
            </a:extLst>
          </p:cNvPr>
          <p:cNvSpPr>
            <a:spLocks noGrp="1"/>
          </p:cNvSpPr>
          <p:nvPr>
            <p:ph type="ftr" sz="quarter" idx="11"/>
          </p:nvPr>
        </p:nvSpPr>
        <p:spPr/>
        <p:txBody>
          <a:bodyPr/>
          <a:lstStyle/>
          <a:p>
            <a:endParaRPr lang="es-MX"/>
          </a:p>
        </p:txBody>
      </p:sp>
      <p:pic>
        <p:nvPicPr>
          <p:cNvPr id="11" name="Imagen 10" descr="Un dibujo de una persona&#10;&#10;Descripción generada automáticamente con confianza baja">
            <a:extLst>
              <a:ext uri="{FF2B5EF4-FFF2-40B4-BE49-F238E27FC236}">
                <a16:creationId xmlns:a16="http://schemas.microsoft.com/office/drawing/2014/main" id="{2AF7663C-340D-ECD8-9E5B-2B7EEBC85A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400" y="5445224"/>
            <a:ext cx="1111643" cy="764560"/>
          </a:xfrm>
          <a:prstGeom prst="rect">
            <a:avLst/>
          </a:prstGeom>
        </p:spPr>
      </p:pic>
    </p:spTree>
    <p:extLst>
      <p:ext uri="{BB962C8B-B14F-4D97-AF65-F5344CB8AC3E}">
        <p14:creationId xmlns:p14="http://schemas.microsoft.com/office/powerpoint/2010/main" val="161246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Video">
    <p:spTree>
      <p:nvGrpSpPr>
        <p:cNvPr id="1" name=""/>
        <p:cNvGrpSpPr/>
        <p:nvPr/>
      </p:nvGrpSpPr>
      <p:grpSpPr>
        <a:xfrm>
          <a:off x="0" y="0"/>
          <a:ext cx="0" cy="0"/>
          <a:chOff x="0" y="0"/>
          <a:chExt cx="0" cy="0"/>
        </a:xfrm>
      </p:grpSpPr>
      <p:sp>
        <p:nvSpPr>
          <p:cNvPr id="4" name="Medienplatzhalter 3">
            <a:extLst>
              <a:ext uri="{FF2B5EF4-FFF2-40B4-BE49-F238E27FC236}">
                <a16:creationId xmlns:a16="http://schemas.microsoft.com/office/drawing/2014/main" id="{4EE7FA2A-7300-4E0E-A515-196E20598EF5}"/>
              </a:ext>
            </a:extLst>
          </p:cNvPr>
          <p:cNvSpPr>
            <a:spLocks noGrp="1"/>
          </p:cNvSpPr>
          <p:nvPr>
            <p:ph type="media" sz="quarter" idx="13" hasCustomPrompt="1"/>
          </p:nvPr>
        </p:nvSpPr>
        <p:spPr bwMode="gray">
          <a:xfrm>
            <a:off x="0" y="0"/>
            <a:ext cx="12192000" cy="6858000"/>
          </a:xfrm>
          <a:solidFill>
            <a:schemeClr val="accent3"/>
          </a:solidFill>
          <a:ln>
            <a:noFill/>
          </a:ln>
        </p:spPr>
        <p:txBody>
          <a:bodyPr bIns="504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a:t>Video durch Klicken auf das Symbol einfügen</a:t>
            </a:r>
            <a:endParaRPr lang="en-US" noProof="0" dirty="0"/>
          </a:p>
        </p:txBody>
      </p:sp>
    </p:spTree>
    <p:extLst>
      <p:ext uri="{BB962C8B-B14F-4D97-AF65-F5344CB8AC3E}">
        <p14:creationId xmlns:p14="http://schemas.microsoft.com/office/powerpoint/2010/main" val="201775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15" name="Titel 2">
            <a:extLst>
              <a:ext uri="{FF2B5EF4-FFF2-40B4-BE49-F238E27FC236}">
                <a16:creationId xmlns:a16="http://schemas.microsoft.com/office/drawing/2014/main" id="{3A4D09E3-CACD-EC4B-26FE-7C6759F84AF3}"/>
              </a:ext>
            </a:extLst>
          </p:cNvPr>
          <p:cNvSpPr>
            <a:spLocks noGrp="1"/>
          </p:cNvSpPr>
          <p:nvPr>
            <p:ph type="title" hasCustomPrompt="1"/>
          </p:nvPr>
        </p:nvSpPr>
        <p:spPr bwMode="gray">
          <a:xfrm>
            <a:off x="696407" y="620713"/>
            <a:ext cx="9072001" cy="2880295"/>
          </a:xfrm>
        </p:spPr>
        <p:txBody>
          <a:bodyPr anchor="b"/>
          <a:lstStyle>
            <a:lvl1pPr>
              <a:defRPr sz="8000" baseline="0">
                <a:solidFill>
                  <a:schemeClr val="tx1"/>
                </a:solidFill>
                <a:latin typeface="Draeger Pangea Medium" panose="020B0604000000000000" pitchFamily="34" charset="0"/>
                <a:ea typeface="Draeger Pangea Medium" panose="020B0604000000000000" pitchFamily="34" charset="0"/>
              </a:defRPr>
            </a:lvl1pPr>
          </a:lstStyle>
          <a:p>
            <a:r>
              <a:rPr lang="en-US" noProof="0" dirty="0"/>
              <a:t>„Call to action“ </a:t>
            </a:r>
            <a:r>
              <a:rPr lang="en-US" noProof="0" dirty="0" err="1"/>
              <a:t>hinzufügen</a:t>
            </a:r>
            <a:endParaRPr lang="en-US" noProof="0" dirty="0"/>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tx1"/>
                </a:solidFill>
              </a:defRPr>
            </a:lvl1pPr>
          </a:lstStyle>
          <a:p>
            <a:endParaRPr lang="es-MX"/>
          </a:p>
        </p:txBody>
      </p:sp>
      <p:grpSp>
        <p:nvGrpSpPr>
          <p:cNvPr id="3" name="Gruppieren 2">
            <a:extLst>
              <a:ext uri="{FF2B5EF4-FFF2-40B4-BE49-F238E27FC236}">
                <a16:creationId xmlns:a16="http://schemas.microsoft.com/office/drawing/2014/main" id="{D1FA1FD6-7405-1FB7-73F1-379E05E38753}"/>
              </a:ext>
            </a:extLst>
          </p:cNvPr>
          <p:cNvGrpSpPr/>
          <p:nvPr/>
        </p:nvGrpSpPr>
        <p:grpSpPr bwMode="gray">
          <a:xfrm>
            <a:off x="3143672" y="-207392"/>
            <a:ext cx="5832648" cy="108000"/>
            <a:chOff x="3143672" y="-207392"/>
            <a:chExt cx="5832648" cy="108000"/>
          </a:xfrm>
        </p:grpSpPr>
        <p:sp>
          <p:nvSpPr>
            <p:cNvPr id="7" name="Freihandform: Form 6">
              <a:extLst>
                <a:ext uri="{FF2B5EF4-FFF2-40B4-BE49-F238E27FC236}">
                  <a16:creationId xmlns:a16="http://schemas.microsoft.com/office/drawing/2014/main" id="{4A3ECCB2-6832-AE35-5DBE-14328A2EA296}"/>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ihandform: Form 7">
              <a:extLst>
                <a:ext uri="{FF2B5EF4-FFF2-40B4-BE49-F238E27FC236}">
                  <a16:creationId xmlns:a16="http://schemas.microsoft.com/office/drawing/2014/main" id="{28B6A4A4-2CED-8455-E4FD-ED4A75DDEC10}"/>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 name="Gruppieren 8">
              <a:extLst>
                <a:ext uri="{FF2B5EF4-FFF2-40B4-BE49-F238E27FC236}">
                  <a16:creationId xmlns:a16="http://schemas.microsoft.com/office/drawing/2014/main" id="{7D3ADD7A-D947-EB90-1B22-547F8F8963D2}"/>
                </a:ext>
              </a:extLst>
            </p:cNvPr>
            <p:cNvGrpSpPr/>
            <p:nvPr/>
          </p:nvGrpSpPr>
          <p:grpSpPr bwMode="gray">
            <a:xfrm>
              <a:off x="5879976" y="-207392"/>
              <a:ext cx="360040" cy="108000"/>
              <a:chOff x="5879976" y="-207392"/>
              <a:chExt cx="360040" cy="108000"/>
            </a:xfrm>
          </p:grpSpPr>
          <p:sp>
            <p:nvSpPr>
              <p:cNvPr id="21" name="Freihandform: Form 20">
                <a:extLst>
                  <a:ext uri="{FF2B5EF4-FFF2-40B4-BE49-F238E27FC236}">
                    <a16:creationId xmlns:a16="http://schemas.microsoft.com/office/drawing/2014/main" id="{DD0CADB7-522B-D029-3F5D-1CC0A862CC8D}"/>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ihandform: Form 25">
                <a:extLst>
                  <a:ext uri="{FF2B5EF4-FFF2-40B4-BE49-F238E27FC236}">
                    <a16:creationId xmlns:a16="http://schemas.microsoft.com/office/drawing/2014/main" id="{7268E6DF-A695-4645-A4C0-CC20F2BEE509}"/>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0" name="Freihandform: Form 9">
              <a:extLst>
                <a:ext uri="{FF2B5EF4-FFF2-40B4-BE49-F238E27FC236}">
                  <a16:creationId xmlns:a16="http://schemas.microsoft.com/office/drawing/2014/main" id="{AF583EB9-3533-2043-B73F-0EC6363E406D}"/>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ihandform: Form 10">
              <a:extLst>
                <a:ext uri="{FF2B5EF4-FFF2-40B4-BE49-F238E27FC236}">
                  <a16:creationId xmlns:a16="http://schemas.microsoft.com/office/drawing/2014/main" id="{ACBF3E9D-7941-4CC1-5CCE-61876DF5BA40}"/>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uppieren 11">
              <a:extLst>
                <a:ext uri="{FF2B5EF4-FFF2-40B4-BE49-F238E27FC236}">
                  <a16:creationId xmlns:a16="http://schemas.microsoft.com/office/drawing/2014/main" id="{E3D2ABAC-6FC8-F30C-511C-6312E21B31EE}"/>
                </a:ext>
              </a:extLst>
            </p:cNvPr>
            <p:cNvGrpSpPr/>
            <p:nvPr/>
          </p:nvGrpSpPr>
          <p:grpSpPr bwMode="gray">
            <a:xfrm>
              <a:off x="8616280" y="-207392"/>
              <a:ext cx="360040" cy="108000"/>
              <a:chOff x="5879976" y="-207392"/>
              <a:chExt cx="360040" cy="108000"/>
            </a:xfrm>
          </p:grpSpPr>
          <p:sp>
            <p:nvSpPr>
              <p:cNvPr id="18" name="Freihandform: Form 17">
                <a:extLst>
                  <a:ext uri="{FF2B5EF4-FFF2-40B4-BE49-F238E27FC236}">
                    <a16:creationId xmlns:a16="http://schemas.microsoft.com/office/drawing/2014/main" id="{05B08AD8-85BA-8C90-4F09-6B02B842B88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ihandform: Form 19">
                <a:extLst>
                  <a:ext uri="{FF2B5EF4-FFF2-40B4-BE49-F238E27FC236}">
                    <a16:creationId xmlns:a16="http://schemas.microsoft.com/office/drawing/2014/main" id="{85DAD371-AB6C-FBD0-60B4-CC6F7183E99C}"/>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uppieren 12">
              <a:extLst>
                <a:ext uri="{FF2B5EF4-FFF2-40B4-BE49-F238E27FC236}">
                  <a16:creationId xmlns:a16="http://schemas.microsoft.com/office/drawing/2014/main" id="{A8297947-FFEF-9F1D-EADE-5BB1CD4747FF}"/>
                </a:ext>
              </a:extLst>
            </p:cNvPr>
            <p:cNvGrpSpPr/>
            <p:nvPr/>
          </p:nvGrpSpPr>
          <p:grpSpPr bwMode="gray">
            <a:xfrm>
              <a:off x="3143672" y="-207392"/>
              <a:ext cx="360040" cy="108000"/>
              <a:chOff x="5879976" y="-207392"/>
              <a:chExt cx="360040" cy="108000"/>
            </a:xfrm>
          </p:grpSpPr>
          <p:sp>
            <p:nvSpPr>
              <p:cNvPr id="14" name="Freihandform: Form 13">
                <a:extLst>
                  <a:ext uri="{FF2B5EF4-FFF2-40B4-BE49-F238E27FC236}">
                    <a16:creationId xmlns:a16="http://schemas.microsoft.com/office/drawing/2014/main" id="{059CE317-2C36-4763-D37F-F76CC696A3A1}"/>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ihandform: Form 15">
                <a:extLst>
                  <a:ext uri="{FF2B5EF4-FFF2-40B4-BE49-F238E27FC236}">
                    <a16:creationId xmlns:a16="http://schemas.microsoft.com/office/drawing/2014/main" id="{7521139E-E3C4-783F-FAE9-E288265DB846}"/>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17" name="Foliennummernplatzhalter 16">
            <a:extLst>
              <a:ext uri="{FF2B5EF4-FFF2-40B4-BE49-F238E27FC236}">
                <a16:creationId xmlns:a16="http://schemas.microsoft.com/office/drawing/2014/main" id="{0D288C9E-2B56-DBD9-F271-03CC8F5F2448}"/>
              </a:ext>
            </a:extLst>
          </p:cNvPr>
          <p:cNvSpPr>
            <a:spLocks noGrp="1"/>
          </p:cNvSpPr>
          <p:nvPr>
            <p:ph type="sldNum" sz="quarter" idx="14"/>
          </p:nvPr>
        </p:nvSpPr>
        <p:spPr/>
        <p:txBody>
          <a:bodyPr/>
          <a:lstStyle/>
          <a:p>
            <a:fld id="{ACFF4A64-5D76-43D6-9FAF-F5C0FA18DA85}" type="slidenum">
              <a:rPr lang="es-MX" smtClean="0"/>
              <a:t>‹#›</a:t>
            </a:fld>
            <a:endParaRPr lang="es-MX"/>
          </a:p>
        </p:txBody>
      </p:sp>
    </p:spTree>
    <p:extLst>
      <p:ext uri="{BB962C8B-B14F-4D97-AF65-F5344CB8AC3E}">
        <p14:creationId xmlns:p14="http://schemas.microsoft.com/office/powerpoint/2010/main" val="4274299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Closing_Diseño-Mexico20años.">
    <p:bg bwMode="gray">
      <p:bgPr>
        <a:solidFill>
          <a:schemeClr val="tx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75916E-A1CA-4E69-BF32-1A927E7D8909}"/>
              </a:ext>
            </a:extLst>
          </p:cNvPr>
          <p:cNvSpPr>
            <a:spLocks noGrp="1"/>
          </p:cNvSpPr>
          <p:nvPr>
            <p:ph type="title" hasCustomPrompt="1"/>
          </p:nvPr>
        </p:nvSpPr>
        <p:spPr bwMode="gray">
          <a:xfrm>
            <a:off x="696407" y="629298"/>
            <a:ext cx="9072001" cy="2655494"/>
          </a:xfrm>
        </p:spPr>
        <p:txBody>
          <a:bodyPr anchor="b">
            <a:normAutofit/>
          </a:bodyPr>
          <a:lstStyle>
            <a:lvl1pPr>
              <a:defRPr sz="8000">
                <a:solidFill>
                  <a:schemeClr val="bg1"/>
                </a:solidFill>
                <a:latin typeface="Draeger Pangea Medium" panose="020B0604000000000000" pitchFamily="34" charset="0"/>
                <a:ea typeface="Draeger Pangea Medium" panose="020B0604000000000000" pitchFamily="34" charset="0"/>
              </a:defRPr>
            </a:lvl1pPr>
          </a:lstStyle>
          <a:p>
            <a:r>
              <a:rPr lang="en-US" dirty="0"/>
              <a:t>Thank </a:t>
            </a:r>
            <a:r>
              <a:rPr lang="en-US" dirty="0">
                <a:solidFill>
                  <a:schemeClr val="tx2"/>
                </a:solidFill>
              </a:rPr>
              <a:t>you</a:t>
            </a:r>
            <a:endParaRPr lang="en-US" noProof="0" dirty="0"/>
          </a:p>
        </p:txBody>
      </p:sp>
      <p:sp>
        <p:nvSpPr>
          <p:cNvPr id="26" name="Untertitel 2">
            <a:extLst>
              <a:ext uri="{FF2B5EF4-FFF2-40B4-BE49-F238E27FC236}">
                <a16:creationId xmlns:a16="http://schemas.microsoft.com/office/drawing/2014/main" id="{B955DD62-B3F0-4193-89DF-A6B3EC9767C2}"/>
              </a:ext>
            </a:extLst>
          </p:cNvPr>
          <p:cNvSpPr>
            <a:spLocks noGrp="1"/>
          </p:cNvSpPr>
          <p:nvPr>
            <p:ph type="subTitle" idx="1" hasCustomPrompt="1"/>
          </p:nvPr>
        </p:nvSpPr>
        <p:spPr bwMode="gray">
          <a:xfrm>
            <a:off x="696407" y="4221167"/>
            <a:ext cx="9072000" cy="2007535"/>
          </a:xfrm>
          <a:noFill/>
        </p:spPr>
        <p:txBody>
          <a:bodyPr wrap="square" lIns="0" tIns="0" rIns="0" bIns="0" anchor="t"/>
          <a:lstStyle>
            <a:lvl1pPr marL="0" indent="0" algn="l">
              <a:spcAft>
                <a:spcPts val="300"/>
              </a:spcAft>
              <a:buFont typeface="Arial" panose="020B0604020202020204" pitchFamily="34" charset="0"/>
              <a:buNone/>
              <a:defRPr sz="1800">
                <a:solidFill>
                  <a:schemeClr val="bg1"/>
                </a:solidFill>
                <a:latin typeface="+mj-lt"/>
              </a:defRPr>
            </a:lvl1pPr>
            <a:lvl2pPr marL="0" indent="0" algn="l">
              <a:buFont typeface="Arial" panose="020B0604020202020204" pitchFamily="34" charset="0"/>
              <a:buNone/>
              <a:defRPr sz="1400">
                <a:solidFill>
                  <a:schemeClr val="bg1"/>
                </a:solidFill>
              </a:defRPr>
            </a:lvl2pPr>
            <a:lvl3pPr marL="0" indent="0" algn="l">
              <a:buFont typeface="Arial" panose="020B0604020202020204" pitchFamily="34" charset="0"/>
              <a:buNone/>
              <a:defRPr sz="1400">
                <a:solidFill>
                  <a:schemeClr val="bg1"/>
                </a:solidFill>
              </a:defRPr>
            </a:lvl3pPr>
            <a:lvl4pPr marL="0" indent="0" algn="l">
              <a:buFont typeface="Arial" panose="020B0604020202020204" pitchFamily="34" charset="0"/>
              <a:buNone/>
              <a:defRPr sz="1400">
                <a:solidFill>
                  <a:schemeClr val="bg1"/>
                </a:solidFill>
              </a:defRPr>
            </a:lvl4pPr>
            <a:lvl5pPr marL="0" indent="0" algn="l">
              <a:buFont typeface="Arial" panose="020B0604020202020204" pitchFamily="34" charset="0"/>
              <a:buNone/>
              <a:defRPr sz="1400">
                <a:solidFill>
                  <a:schemeClr val="bg1"/>
                </a:solidFill>
              </a:defRPr>
            </a:lvl5pPr>
            <a:lvl6pPr marL="0" indent="0" algn="l">
              <a:buFont typeface="Arial" panose="020B0604020202020204" pitchFamily="34" charset="0"/>
              <a:buNone/>
              <a:defRPr sz="1400">
                <a:solidFill>
                  <a:schemeClr val="bg1"/>
                </a:solidFill>
              </a:defRPr>
            </a:lvl6pPr>
            <a:lvl7pPr marL="0" indent="0" algn="l">
              <a:buFont typeface="Arial" panose="020B0604020202020204" pitchFamily="34" charset="0"/>
              <a:buNone/>
              <a:defRPr sz="1400">
                <a:solidFill>
                  <a:schemeClr val="bg1"/>
                </a:solidFill>
              </a:defRPr>
            </a:lvl7pPr>
            <a:lvl8pPr marL="0" indent="0" algn="l">
              <a:buFont typeface="Arial" panose="020B0604020202020204" pitchFamily="34" charset="0"/>
              <a:buNone/>
              <a:defRPr sz="1400">
                <a:solidFill>
                  <a:schemeClr val="bg1"/>
                </a:solidFill>
              </a:defRPr>
            </a:lvl8pPr>
            <a:lvl9pPr marL="0" indent="0" algn="l">
              <a:buFont typeface="Arial" panose="020B0604020202020204" pitchFamily="34" charset="0"/>
              <a:buNone/>
              <a:defRPr sz="1400">
                <a:solidFill>
                  <a:schemeClr val="bg1"/>
                </a:solidFill>
              </a:defRPr>
            </a:lvl9pPr>
          </a:lstStyle>
          <a:p>
            <a:r>
              <a:rPr lang="en-US" dirty="0"/>
              <a:t>Max </a:t>
            </a:r>
            <a:r>
              <a:rPr lang="en-US" dirty="0" err="1"/>
              <a:t>Mustermann</a:t>
            </a:r>
            <a:r>
              <a:rPr lang="en-US" dirty="0"/>
              <a:t> | Position</a:t>
            </a:r>
          </a:p>
          <a:p>
            <a:pPr lvl="1"/>
            <a:r>
              <a:rPr lang="en-US" dirty="0"/>
              <a:t>Sample Street 00</a:t>
            </a:r>
          </a:p>
          <a:p>
            <a:pPr lvl="1"/>
            <a:r>
              <a:rPr lang="en-US" dirty="0"/>
              <a:t>00 00 0 Sample City</a:t>
            </a:r>
          </a:p>
          <a:p>
            <a:pPr lvl="1"/>
            <a:endParaRPr lang="en-US" dirty="0"/>
          </a:p>
          <a:p>
            <a:pPr lvl="1"/>
            <a:r>
              <a:rPr lang="en-US" dirty="0"/>
              <a:t>Tel. 000 000 000 00</a:t>
            </a:r>
          </a:p>
          <a:p>
            <a:pPr lvl="1"/>
            <a:r>
              <a:rPr lang="en-US" dirty="0"/>
              <a:t>Mail max.mustermann@draeger.com</a:t>
            </a:r>
          </a:p>
          <a:p>
            <a:pPr lvl="1"/>
            <a:endParaRPr lang="en-US" noProof="0" dirty="0"/>
          </a:p>
        </p:txBody>
      </p:sp>
      <p:sp>
        <p:nvSpPr>
          <p:cNvPr id="4" name="Fußzeilenplatzhalter 3">
            <a:extLst>
              <a:ext uri="{FF2B5EF4-FFF2-40B4-BE49-F238E27FC236}">
                <a16:creationId xmlns:a16="http://schemas.microsoft.com/office/drawing/2014/main" id="{EC3A1422-BA74-4D1D-83A3-1ED0D4ADACBC}"/>
              </a:ext>
            </a:extLst>
          </p:cNvPr>
          <p:cNvSpPr>
            <a:spLocks noGrp="1"/>
          </p:cNvSpPr>
          <p:nvPr>
            <p:ph type="ftr" sz="quarter" idx="13"/>
          </p:nvPr>
        </p:nvSpPr>
        <p:spPr bwMode="gray"/>
        <p:txBody>
          <a:bodyPr/>
          <a:lstStyle>
            <a:lvl1pPr>
              <a:defRPr>
                <a:solidFill>
                  <a:schemeClr val="bg1"/>
                </a:solidFill>
              </a:defRPr>
            </a:lvl1pPr>
          </a:lstStyle>
          <a:p>
            <a:endParaRPr lang="es-MX"/>
          </a:p>
        </p:txBody>
      </p:sp>
      <p:grpSp>
        <p:nvGrpSpPr>
          <p:cNvPr id="28" name="Gruppieren 27">
            <a:extLst>
              <a:ext uri="{FF2B5EF4-FFF2-40B4-BE49-F238E27FC236}">
                <a16:creationId xmlns:a16="http://schemas.microsoft.com/office/drawing/2014/main" id="{BC64CE57-5CC4-FFD0-764F-E21D937D732C}"/>
              </a:ext>
            </a:extLst>
          </p:cNvPr>
          <p:cNvGrpSpPr/>
          <p:nvPr/>
        </p:nvGrpSpPr>
        <p:grpSpPr bwMode="gray">
          <a:xfrm>
            <a:off x="3143672" y="-207392"/>
            <a:ext cx="5832648" cy="108000"/>
            <a:chOff x="3143672" y="-207392"/>
            <a:chExt cx="5832648" cy="108000"/>
          </a:xfrm>
        </p:grpSpPr>
        <p:sp>
          <p:nvSpPr>
            <p:cNvPr id="29" name="Freihandform: Form 28">
              <a:extLst>
                <a:ext uri="{FF2B5EF4-FFF2-40B4-BE49-F238E27FC236}">
                  <a16:creationId xmlns:a16="http://schemas.microsoft.com/office/drawing/2014/main" id="{1B941539-E000-3B7C-E57D-D92F112D7C1B}"/>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ihandform: Form 29">
              <a:extLst>
                <a:ext uri="{FF2B5EF4-FFF2-40B4-BE49-F238E27FC236}">
                  <a16:creationId xmlns:a16="http://schemas.microsoft.com/office/drawing/2014/main" id="{AC14135B-6C63-36FF-D04E-559A9DA99F7F}"/>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1" name="Gruppieren 30">
              <a:extLst>
                <a:ext uri="{FF2B5EF4-FFF2-40B4-BE49-F238E27FC236}">
                  <a16:creationId xmlns:a16="http://schemas.microsoft.com/office/drawing/2014/main" id="{4A6E560C-E404-0083-CD06-49C03067674F}"/>
                </a:ext>
              </a:extLst>
            </p:cNvPr>
            <p:cNvGrpSpPr/>
            <p:nvPr/>
          </p:nvGrpSpPr>
          <p:grpSpPr bwMode="gray">
            <a:xfrm>
              <a:off x="5879976" y="-207392"/>
              <a:ext cx="360040" cy="108000"/>
              <a:chOff x="5879976" y="-207392"/>
              <a:chExt cx="360040" cy="108000"/>
            </a:xfrm>
          </p:grpSpPr>
          <p:sp>
            <p:nvSpPr>
              <p:cNvPr id="40" name="Freihandform: Form 39">
                <a:extLst>
                  <a:ext uri="{FF2B5EF4-FFF2-40B4-BE49-F238E27FC236}">
                    <a16:creationId xmlns:a16="http://schemas.microsoft.com/office/drawing/2014/main" id="{F93269F4-2422-0159-FCFE-3F4822409C54}"/>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410F414A-6A39-E5A0-D18B-72E18B7A14C0}"/>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Freihandform: Form 31">
              <a:extLst>
                <a:ext uri="{FF2B5EF4-FFF2-40B4-BE49-F238E27FC236}">
                  <a16:creationId xmlns:a16="http://schemas.microsoft.com/office/drawing/2014/main" id="{83C46244-BE5E-6F26-6F06-AD498C68405F}"/>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ihandform: Form 32">
              <a:extLst>
                <a:ext uri="{FF2B5EF4-FFF2-40B4-BE49-F238E27FC236}">
                  <a16:creationId xmlns:a16="http://schemas.microsoft.com/office/drawing/2014/main" id="{C32C37B8-A63A-6C8D-F116-B7D55D687D0F}"/>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4" name="Gruppieren 33">
              <a:extLst>
                <a:ext uri="{FF2B5EF4-FFF2-40B4-BE49-F238E27FC236}">
                  <a16:creationId xmlns:a16="http://schemas.microsoft.com/office/drawing/2014/main" id="{59AE63E3-7B5C-334B-386A-210088DA077A}"/>
                </a:ext>
              </a:extLst>
            </p:cNvPr>
            <p:cNvGrpSpPr/>
            <p:nvPr/>
          </p:nvGrpSpPr>
          <p:grpSpPr bwMode="gray">
            <a:xfrm>
              <a:off x="8616280" y="-207392"/>
              <a:ext cx="360040" cy="108000"/>
              <a:chOff x="5879976" y="-207392"/>
              <a:chExt cx="360040" cy="108000"/>
            </a:xfrm>
          </p:grpSpPr>
          <p:sp>
            <p:nvSpPr>
              <p:cNvPr id="38" name="Freihandform: Form 37">
                <a:extLst>
                  <a:ext uri="{FF2B5EF4-FFF2-40B4-BE49-F238E27FC236}">
                    <a16:creationId xmlns:a16="http://schemas.microsoft.com/office/drawing/2014/main" id="{8E68D05F-2608-67FF-1047-6386653FADAC}"/>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ihandform: Form 38">
                <a:extLst>
                  <a:ext uri="{FF2B5EF4-FFF2-40B4-BE49-F238E27FC236}">
                    <a16:creationId xmlns:a16="http://schemas.microsoft.com/office/drawing/2014/main" id="{948C8513-16FA-E490-DE51-682C71B40719}"/>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5" name="Gruppieren 34">
              <a:extLst>
                <a:ext uri="{FF2B5EF4-FFF2-40B4-BE49-F238E27FC236}">
                  <a16:creationId xmlns:a16="http://schemas.microsoft.com/office/drawing/2014/main" id="{2A2A4C68-11C6-6750-BD34-DDA8AF180B6F}"/>
                </a:ext>
              </a:extLst>
            </p:cNvPr>
            <p:cNvGrpSpPr/>
            <p:nvPr/>
          </p:nvGrpSpPr>
          <p:grpSpPr bwMode="gray">
            <a:xfrm>
              <a:off x="3143672" y="-207392"/>
              <a:ext cx="360040" cy="108000"/>
              <a:chOff x="5879976" y="-207392"/>
              <a:chExt cx="360040" cy="108000"/>
            </a:xfrm>
          </p:grpSpPr>
          <p:sp>
            <p:nvSpPr>
              <p:cNvPr id="36" name="Freihandform: Form 35">
                <a:extLst>
                  <a:ext uri="{FF2B5EF4-FFF2-40B4-BE49-F238E27FC236}">
                    <a16:creationId xmlns:a16="http://schemas.microsoft.com/office/drawing/2014/main" id="{4EA3D497-3B33-5F42-55F6-94A3C9C146E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13C77968-E559-E0C4-5C20-CB3F73F5EDCA}"/>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8" name="Textplatzhalter 5">
            <a:extLst>
              <a:ext uri="{FF2B5EF4-FFF2-40B4-BE49-F238E27FC236}">
                <a16:creationId xmlns:a16="http://schemas.microsoft.com/office/drawing/2014/main" id="{F4AEEA53-95F9-438B-2889-0E0951F64EFA}"/>
              </a:ext>
            </a:extLst>
          </p:cNvPr>
          <p:cNvSpPr>
            <a:spLocks noGrp="1"/>
          </p:cNvSpPr>
          <p:nvPr>
            <p:ph type="body" sz="quarter" idx="19" hasCustomPrompt="1"/>
          </p:nvPr>
        </p:nvSpPr>
        <p:spPr bwMode="gray">
          <a:xfrm>
            <a:off x="697700" y="3638411"/>
            <a:ext cx="742949" cy="97770"/>
          </a:xfrm>
          <a:solidFill>
            <a:schemeClr val="bg1"/>
          </a:solidFill>
          <a:ln>
            <a:solidFill>
              <a:schemeClr val="bg1">
                <a:alpha val="0"/>
              </a:schemeClr>
            </a:solidFill>
          </a:ln>
        </p:spPr>
        <p:txBody>
          <a:bodyPr/>
          <a:lstStyle>
            <a:lvl1pPr marL="0" indent="0">
              <a:spcBef>
                <a:spcPts val="0"/>
              </a:spcBef>
              <a:spcAft>
                <a:spcPts val="0"/>
              </a:spcAft>
              <a:buFontTx/>
              <a:buNone/>
              <a:defRPr sz="100">
                <a:latin typeface="+mn-lt"/>
              </a:defRPr>
            </a:lvl1pPr>
            <a:lvl2pPr marL="0" indent="0">
              <a:spcBef>
                <a:spcPts val="0"/>
              </a:spcBef>
              <a:spcAft>
                <a:spcPts val="0"/>
              </a:spcAft>
              <a:buFontTx/>
              <a:buNone/>
              <a:defRPr sz="100">
                <a:latin typeface="+mn-lt"/>
              </a:defRPr>
            </a:lvl2pPr>
            <a:lvl3pPr marL="0" indent="0">
              <a:spcBef>
                <a:spcPts val="0"/>
              </a:spcBef>
              <a:spcAft>
                <a:spcPts val="0"/>
              </a:spcAft>
              <a:buFontTx/>
              <a:buNone/>
              <a:defRPr sz="100">
                <a:latin typeface="+mn-lt"/>
              </a:defRPr>
            </a:lvl3pPr>
            <a:lvl4pPr marL="0" indent="0">
              <a:spcBef>
                <a:spcPts val="0"/>
              </a:spcBef>
              <a:spcAft>
                <a:spcPts val="0"/>
              </a:spcAft>
              <a:buFontTx/>
              <a:buNone/>
              <a:defRPr sz="100">
                <a:latin typeface="+mn-lt"/>
              </a:defRPr>
            </a:lvl4pPr>
            <a:lvl5pPr marL="0" indent="0">
              <a:spcBef>
                <a:spcPts val="0"/>
              </a:spcBef>
              <a:spcAft>
                <a:spcPts val="0"/>
              </a:spcAft>
              <a:buFontTx/>
              <a:buNone/>
              <a:defRPr sz="100">
                <a:latin typeface="+mn-lt"/>
              </a:defRPr>
            </a:lvl5pPr>
          </a:lstStyle>
          <a:p>
            <a:pPr lvl="0"/>
            <a:r>
              <a:rPr lang="en-US" dirty="0"/>
              <a:t> </a:t>
            </a:r>
          </a:p>
        </p:txBody>
      </p:sp>
      <p:sp>
        <p:nvSpPr>
          <p:cNvPr id="9" name="Foliennummernplatzhalter 8">
            <a:extLst>
              <a:ext uri="{FF2B5EF4-FFF2-40B4-BE49-F238E27FC236}">
                <a16:creationId xmlns:a16="http://schemas.microsoft.com/office/drawing/2014/main" id="{C2107D3D-FF5F-E046-52BF-A3F739E6215E}"/>
              </a:ext>
            </a:extLst>
          </p:cNvPr>
          <p:cNvSpPr>
            <a:spLocks noGrp="1"/>
          </p:cNvSpPr>
          <p:nvPr>
            <p:ph type="sldNum" sz="quarter" idx="20"/>
          </p:nvPr>
        </p:nvSpPr>
        <p:spPr/>
        <p:txBody>
          <a:bodyPr/>
          <a:lstStyle>
            <a:lvl1pPr>
              <a:defRPr>
                <a:solidFill>
                  <a:schemeClr val="bg1"/>
                </a:solidFill>
              </a:defRPr>
            </a:lvl1pPr>
          </a:lstStyle>
          <a:p>
            <a:fld id="{ACFF4A64-5D76-43D6-9FAF-F5C0FA18DA85}" type="slidenum">
              <a:rPr lang="es-MX" smtClean="0"/>
              <a:t>‹#›</a:t>
            </a:fld>
            <a:endParaRPr lang="es-MX"/>
          </a:p>
        </p:txBody>
      </p:sp>
      <p:pic>
        <p:nvPicPr>
          <p:cNvPr id="2" name="Imagen 1">
            <a:extLst>
              <a:ext uri="{FF2B5EF4-FFF2-40B4-BE49-F238E27FC236}">
                <a16:creationId xmlns:a16="http://schemas.microsoft.com/office/drawing/2014/main" id="{9AC1D27B-CFDF-A02E-54D4-BC19A1D18F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626092" y="0"/>
            <a:ext cx="4565908" cy="4509120"/>
          </a:xfrm>
          <a:prstGeom prst="rect">
            <a:avLst/>
          </a:prstGeom>
        </p:spPr>
      </p:pic>
    </p:spTree>
    <p:extLst>
      <p:ext uri="{BB962C8B-B14F-4D97-AF65-F5344CB8AC3E}">
        <p14:creationId xmlns:p14="http://schemas.microsoft.com/office/powerpoint/2010/main" val="127620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fade">
                                      <p:cBhvr>
                                        <p:cTn id="12" dur="2000"/>
                                        <p:tgtEl>
                                          <p:spTgt spid="26">
                                            <p:txEl>
                                              <p:pRg st="0" end="0"/>
                                            </p:txEl>
                                          </p:spTgt>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6">
                                            <p:txEl>
                                              <p:pRg st="1" end="1"/>
                                            </p:txEl>
                                          </p:spTgt>
                                        </p:tgtEl>
                                        <p:attrNameLst>
                                          <p:attrName>style.visibility</p:attrName>
                                        </p:attrNameLst>
                                      </p:cBhvr>
                                      <p:to>
                                        <p:strVal val="visible"/>
                                      </p:to>
                                    </p:set>
                                    <p:animEffect transition="in" filter="fade">
                                      <p:cBhvr>
                                        <p:cTn id="15" dur="2000"/>
                                        <p:tgtEl>
                                          <p:spTgt spid="26">
                                            <p:txEl>
                                              <p:pRg st="1" end="1"/>
                                            </p:txEl>
                                          </p:spTgt>
                                        </p:tgtEl>
                                      </p:cBhvr>
                                    </p:animEffect>
                                  </p:childTnLst>
                                </p:cTn>
                              </p:par>
                              <p:par>
                                <p:cTn id="16" presetID="42" presetClass="path" presetSubtype="0" accel="50000" fill="hold" grpId="1" nodeType="withEffect">
                                  <p:stCondLst>
                                    <p:cond delay="500"/>
                                  </p:stCondLst>
                                  <p:childTnLst>
                                    <p:animMotion origin="layout" path="M -1.04167E-6 -4.44444E-6 L -1.04167E-6 0.07014 " pathEditMode="relative" rAng="0" ptsTypes="AA">
                                      <p:cBhvr>
                                        <p:cTn id="17" dur="1600" spd="-100000" fill="hold"/>
                                        <p:tgtEl>
                                          <p:spTgt spid="26">
                                            <p:txEl>
                                              <p:pRg st="0" end="0"/>
                                            </p:txEl>
                                          </p:spTgt>
                                        </p:tgtEl>
                                        <p:attrNameLst>
                                          <p:attrName>ppt_x</p:attrName>
                                          <p:attrName>ppt_y</p:attrName>
                                        </p:attrNameLst>
                                      </p:cBhvr>
                                      <p:rCtr x="0" y="3495"/>
                                    </p:animMotion>
                                  </p:childTnLst>
                                </p:cTn>
                              </p:par>
                              <p:par>
                                <p:cTn id="18" presetID="42" presetClass="path" presetSubtype="0" accel="50000" fill="hold" grpId="1" nodeType="withEffect">
                                  <p:stCondLst>
                                    <p:cond delay="500"/>
                                  </p:stCondLst>
                                  <p:childTnLst>
                                    <p:animMotion origin="layout" path="M 4.79167E-6 -4.07407E-6 L 4.79167E-6 0.07014 " pathEditMode="relative" rAng="0" ptsTypes="AA">
                                      <p:cBhvr>
                                        <p:cTn id="19" dur="1600" spd="-100000" fill="hold"/>
                                        <p:tgtEl>
                                          <p:spTgt spid="26">
                                            <p:txEl>
                                              <p:pRg st="1" end="1"/>
                                            </p:txEl>
                                          </p:spTgt>
                                        </p:tgtEl>
                                        <p:attrNameLst>
                                          <p:attrName>ppt_x</p:attrName>
                                          <p:attrName>ppt_y</p:attrName>
                                        </p:attrNameLst>
                                      </p:cBhvr>
                                      <p:rCtr x="0" y="3495"/>
                                    </p:animMotion>
                                  </p:childTnLst>
                                </p:cTn>
                              </p:par>
                              <p:par>
                                <p:cTn id="20" presetID="10" presetClass="entr" presetSubtype="0" fill="hold" grpId="0" nodeType="withEffect">
                                  <p:stCondLst>
                                    <p:cond delay="500"/>
                                  </p:stCondLst>
                                  <p:childTnLst>
                                    <p:set>
                                      <p:cBhvr>
                                        <p:cTn id="21" dur="1" fill="hold">
                                          <p:stCondLst>
                                            <p:cond delay="0"/>
                                          </p:stCondLst>
                                        </p:cTn>
                                        <p:tgtEl>
                                          <p:spTgt spid="8">
                                            <p:bg/>
                                          </p:spTgt>
                                        </p:tgtEl>
                                        <p:attrNameLst>
                                          <p:attrName>style.visibility</p:attrName>
                                        </p:attrNameLst>
                                      </p:cBhvr>
                                      <p:to>
                                        <p:strVal val="visible"/>
                                      </p:to>
                                    </p:set>
                                    <p:animEffect transition="in" filter="fade">
                                      <p:cBhvr>
                                        <p:cTn id="22" dur="2000"/>
                                        <p:tgtEl>
                                          <p:spTgt spid="8">
                                            <p:bg/>
                                          </p:spTgt>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2000"/>
                                        <p:tgtEl>
                                          <p:spTgt spid="8">
                                            <p:txEl>
                                              <p:pRg st="0" end="0"/>
                                            </p:txEl>
                                          </p:spTgt>
                                        </p:tgtEl>
                                      </p:cBhvr>
                                    </p:animEffect>
                                  </p:childTnLst>
                                </p:cTn>
                              </p:par>
                              <p:par>
                                <p:cTn id="26" presetID="42" presetClass="path" presetSubtype="0" accel="50000" fill="hold" grpId="1" nodeType="withEffect">
                                  <p:stCondLst>
                                    <p:cond delay="500"/>
                                  </p:stCondLst>
                                  <p:childTnLst>
                                    <p:animMotion origin="layout" path="M -1.04167E-6 -4.44444E-6 L -1.04167E-6 0.07014 " pathEditMode="relative" rAng="0" ptsTypes="AA">
                                      <p:cBhvr>
                                        <p:cTn id="27" dur="1600" spd="-100000" fill="hold"/>
                                        <p:tgtEl>
                                          <p:spTgt spid="8">
                                            <p:bg/>
                                          </p:spTgt>
                                        </p:tgtEl>
                                        <p:attrNameLst>
                                          <p:attrName>ppt_x</p:attrName>
                                          <p:attrName>ppt_y</p:attrName>
                                        </p:attrNameLst>
                                      </p:cBhvr>
                                      <p:rCtr x="0" y="3495"/>
                                    </p:animMotion>
                                  </p:childTnLst>
                                </p:cTn>
                              </p:par>
                              <p:par>
                                <p:cTn id="28" presetID="42" presetClass="path" presetSubtype="0" accel="50000" fill="hold" grpId="1" nodeType="withEffect">
                                  <p:stCondLst>
                                    <p:cond delay="500"/>
                                  </p:stCondLst>
                                  <p:childTnLst>
                                    <p:animMotion origin="layout" path="M -1.04167E-6 -4.44444E-6 L -1.04167E-6 0.07014 " pathEditMode="relative" rAng="0" ptsTypes="AA">
                                      <p:cBhvr>
                                        <p:cTn id="29" dur="1600" spd="-100000" fill="hold"/>
                                        <p:tgtEl>
                                          <p:spTgt spid="8">
                                            <p:txEl>
                                              <p:pRg st="0" end="0"/>
                                            </p:txEl>
                                          </p:spTgt>
                                        </p:tgtEl>
                                        <p:attrNameLst>
                                          <p:attrName>ppt_x</p:attrName>
                                          <p:attrName>ppt_y</p:attrName>
                                        </p:attrNameLst>
                                      </p:cBhvr>
                                      <p:rCtr x="0" y="34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uiExpand="1" build="p">
        <p:tmplLst>
          <p:tmpl lvl="1">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 lvl="2">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2000"/>
                        <p:tgtEl>
                          <p:spTgt spid="26"/>
                        </p:tgtEl>
                      </p:cBhvr>
                    </p:animEffect>
                  </p:childTnLst>
                </p:cTn>
              </p:par>
            </p:tnLst>
          </p:tmpl>
        </p:tmplLst>
      </p:bldP>
      <p:bldP spid="26" grpId="1" uiExpand="1" build="p">
        <p:tmplLst>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26"/>
                        </p:tgtEl>
                        <p:attrNameLst>
                          <p:attrName>ppt_x</p:attrName>
                          <p:attrName>ppt_y</p:attrName>
                        </p:attrNameLst>
                      </p:cBhvr>
                      <p:rCtr x="0" y="3495"/>
                    </p:animMotion>
                  </p:childTnLst>
                </p:cTn>
              </p:par>
            </p:tnLst>
          </p:tmpl>
          <p:tmpl lvl="2">
            <p:tnLst>
              <p:par>
                <p:cTn presetID="42" presetClass="path" presetSubtype="0" accel="50000" fill="hold" nodeType="withEffect">
                  <p:stCondLst>
                    <p:cond delay="500"/>
                  </p:stCondLst>
                  <p:childTnLst>
                    <p:animMotion origin="layout" path="M 4.79167E-6 -4.07407E-6 L 4.79167E-6 0.07014 " pathEditMode="relative" rAng="0" ptsTypes="AA">
                      <p:cBhvr>
                        <p:cTn dur="1600" spd="-100000" fill="hold"/>
                        <p:tgtEl>
                          <p:spTgt spid="26"/>
                        </p:tgtEl>
                        <p:attrNameLst>
                          <p:attrName>ppt_x</p:attrName>
                          <p:attrName>ppt_y</p:attrName>
                        </p:attrNameLst>
                      </p:cBhvr>
                      <p:rCtr x="0" y="3495"/>
                    </p:animMotion>
                  </p:childTnLst>
                </p:cTn>
              </p:par>
            </p:tnLst>
          </p:tmpl>
        </p:tmplLst>
      </p:bldP>
      <p:bldP spid="8" grpId="0" uiExpand="1" build="p" animBg="1">
        <p:tmplLst>
          <p:tmpl>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 lvl="1">
            <p:tnLst>
              <p:par>
                <p:cTn presetID="10"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8" grpId="1" uiExpand="1" build="p" animBg="1">
        <p:tmplLst>
          <p:tmpl>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 lvl="1">
            <p:tnLst>
              <p:par>
                <p:cTn presetID="42" presetClass="path" presetSubtype="0" accel="50000" fill="hold" nodeType="withEffect">
                  <p:stCondLst>
                    <p:cond delay="500"/>
                  </p:stCondLst>
                  <p:childTnLst>
                    <p:animMotion origin="layout" path="M -1.04167E-6 -4.44444E-6 L -1.04167E-6 0.07014 " pathEditMode="relative" rAng="0" ptsTypes="AA">
                      <p:cBhvr>
                        <p:cTn dur="1600" spd="-100000" fill="hold"/>
                        <p:tgtEl>
                          <p:spTgt spid="8"/>
                        </p:tgtEl>
                        <p:attrNameLst>
                          <p:attrName>ppt_x</p:attrName>
                          <p:attrName>ppt_y</p:attrName>
                        </p:attrNameLst>
                      </p:cBhvr>
                      <p:rCtr x="0" y="3495"/>
                    </p:animMotion>
                  </p:childTnLst>
                </p:cTn>
              </p:par>
            </p:tnLst>
          </p:tmpl>
        </p:tmplLst>
      </p:bldP>
    </p:bldLst>
  </p:timing>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blank" preserve="1">
  <p:cSld name="Logo">
    <p:spTree>
      <p:nvGrpSpPr>
        <p:cNvPr id="1" name=""/>
        <p:cNvGrpSpPr/>
        <p:nvPr/>
      </p:nvGrpSpPr>
      <p:grpSpPr>
        <a:xfrm>
          <a:off x="0" y="0"/>
          <a:ext cx="0" cy="0"/>
          <a:chOff x="0" y="0"/>
          <a:chExt cx="0" cy="0"/>
        </a:xfrm>
      </p:grpSpPr>
      <p:grpSp>
        <p:nvGrpSpPr>
          <p:cNvPr id="23" name="Gruppieren 22">
            <a:extLst>
              <a:ext uri="{FF2B5EF4-FFF2-40B4-BE49-F238E27FC236}">
                <a16:creationId xmlns:a16="http://schemas.microsoft.com/office/drawing/2014/main" id="{C42C2168-A946-7467-4794-909905DDB035}"/>
              </a:ext>
            </a:extLst>
          </p:cNvPr>
          <p:cNvGrpSpPr/>
          <p:nvPr/>
        </p:nvGrpSpPr>
        <p:grpSpPr bwMode="gray">
          <a:xfrm>
            <a:off x="3143672" y="-207392"/>
            <a:ext cx="5832648" cy="108000"/>
            <a:chOff x="3143672" y="-207392"/>
            <a:chExt cx="5832648" cy="108000"/>
          </a:xfrm>
        </p:grpSpPr>
        <p:sp>
          <p:nvSpPr>
            <p:cNvPr id="24" name="Freihandform: Form 23">
              <a:extLst>
                <a:ext uri="{FF2B5EF4-FFF2-40B4-BE49-F238E27FC236}">
                  <a16:creationId xmlns:a16="http://schemas.microsoft.com/office/drawing/2014/main" id="{8FB1DA27-DA61-BCD6-6C0B-FBD35A79D51C}"/>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ihandform: Form 24">
              <a:extLst>
                <a:ext uri="{FF2B5EF4-FFF2-40B4-BE49-F238E27FC236}">
                  <a16:creationId xmlns:a16="http://schemas.microsoft.com/office/drawing/2014/main" id="{02F4C6FC-1CAC-50E7-498E-931425B0C649}"/>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uppieren 25">
              <a:extLst>
                <a:ext uri="{FF2B5EF4-FFF2-40B4-BE49-F238E27FC236}">
                  <a16:creationId xmlns:a16="http://schemas.microsoft.com/office/drawing/2014/main" id="{89F09636-0282-C681-0391-1D2DDF5C1B31}"/>
                </a:ext>
              </a:extLst>
            </p:cNvPr>
            <p:cNvGrpSpPr/>
            <p:nvPr/>
          </p:nvGrpSpPr>
          <p:grpSpPr bwMode="gray">
            <a:xfrm>
              <a:off x="5879976" y="-207392"/>
              <a:ext cx="360040" cy="108000"/>
              <a:chOff x="5879976" y="-207392"/>
              <a:chExt cx="360040" cy="108000"/>
            </a:xfrm>
          </p:grpSpPr>
          <p:sp>
            <p:nvSpPr>
              <p:cNvPr id="35" name="Freihandform: Form 34">
                <a:extLst>
                  <a:ext uri="{FF2B5EF4-FFF2-40B4-BE49-F238E27FC236}">
                    <a16:creationId xmlns:a16="http://schemas.microsoft.com/office/drawing/2014/main" id="{7DFDBF30-F8E3-9331-47E2-2356B6412F70}"/>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ihandform: Form 35">
                <a:extLst>
                  <a:ext uri="{FF2B5EF4-FFF2-40B4-BE49-F238E27FC236}">
                    <a16:creationId xmlns:a16="http://schemas.microsoft.com/office/drawing/2014/main" id="{49D917E5-9B01-B04F-21C4-FD868A5A9F63}"/>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7" name="Freihandform: Form 26">
              <a:extLst>
                <a:ext uri="{FF2B5EF4-FFF2-40B4-BE49-F238E27FC236}">
                  <a16:creationId xmlns:a16="http://schemas.microsoft.com/office/drawing/2014/main" id="{A6C30FD5-B0BB-0EED-9B08-38A132106AA0}"/>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ihandform: Form 27">
              <a:extLst>
                <a:ext uri="{FF2B5EF4-FFF2-40B4-BE49-F238E27FC236}">
                  <a16:creationId xmlns:a16="http://schemas.microsoft.com/office/drawing/2014/main" id="{24A719B1-CFEB-F8E1-D6AB-9FA3ECCE0274}"/>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9" name="Gruppieren 28">
              <a:extLst>
                <a:ext uri="{FF2B5EF4-FFF2-40B4-BE49-F238E27FC236}">
                  <a16:creationId xmlns:a16="http://schemas.microsoft.com/office/drawing/2014/main" id="{F5632437-19BC-7033-AE0A-918EACBAEDF5}"/>
                </a:ext>
              </a:extLst>
            </p:cNvPr>
            <p:cNvGrpSpPr/>
            <p:nvPr/>
          </p:nvGrpSpPr>
          <p:grpSpPr bwMode="gray">
            <a:xfrm>
              <a:off x="8616280" y="-207392"/>
              <a:ext cx="360040" cy="108000"/>
              <a:chOff x="5879976" y="-207392"/>
              <a:chExt cx="360040" cy="108000"/>
            </a:xfrm>
          </p:grpSpPr>
          <p:sp>
            <p:nvSpPr>
              <p:cNvPr id="33" name="Freihandform: Form 32">
                <a:extLst>
                  <a:ext uri="{FF2B5EF4-FFF2-40B4-BE49-F238E27FC236}">
                    <a16:creationId xmlns:a16="http://schemas.microsoft.com/office/drawing/2014/main" id="{4F8D20C7-1D9E-A563-A5AB-2B725C9415BB}"/>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3A0CDEA9-8116-2671-8F0A-54888B96786A}"/>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0" name="Gruppieren 29">
              <a:extLst>
                <a:ext uri="{FF2B5EF4-FFF2-40B4-BE49-F238E27FC236}">
                  <a16:creationId xmlns:a16="http://schemas.microsoft.com/office/drawing/2014/main" id="{BFC06418-2567-F28F-141C-C565C4D3A906}"/>
                </a:ext>
              </a:extLst>
            </p:cNvPr>
            <p:cNvGrpSpPr/>
            <p:nvPr/>
          </p:nvGrpSpPr>
          <p:grpSpPr bwMode="gray">
            <a:xfrm>
              <a:off x="3143672" y="-207392"/>
              <a:ext cx="360040" cy="108000"/>
              <a:chOff x="5879976" y="-207392"/>
              <a:chExt cx="360040" cy="108000"/>
            </a:xfrm>
          </p:grpSpPr>
          <p:sp>
            <p:nvSpPr>
              <p:cNvPr id="31" name="Freihandform: Form 30">
                <a:extLst>
                  <a:ext uri="{FF2B5EF4-FFF2-40B4-BE49-F238E27FC236}">
                    <a16:creationId xmlns:a16="http://schemas.microsoft.com/office/drawing/2014/main" id="{8691ABB3-9D0C-0D2A-AA83-C8660B71EF5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Freihandform: Form 31">
                <a:extLst>
                  <a:ext uri="{FF2B5EF4-FFF2-40B4-BE49-F238E27FC236}">
                    <a16:creationId xmlns:a16="http://schemas.microsoft.com/office/drawing/2014/main" id="{4E5058C7-0BB6-A9F5-F594-E464E2C7A810}"/>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Grafik 1">
            <a:extLst>
              <a:ext uri="{FF2B5EF4-FFF2-40B4-BE49-F238E27FC236}">
                <a16:creationId xmlns:a16="http://schemas.microsoft.com/office/drawing/2014/main" id="{78CFFE76-3F7E-5622-0785-C2DDBA43EA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gray">
          <a:xfrm>
            <a:off x="3343275" y="2362200"/>
            <a:ext cx="5505450" cy="2133600"/>
          </a:xfrm>
          <a:prstGeom prst="rect">
            <a:avLst/>
          </a:prstGeom>
        </p:spPr>
      </p:pic>
    </p:spTree>
    <p:extLst>
      <p:ext uri="{BB962C8B-B14F-4D97-AF65-F5344CB8AC3E}">
        <p14:creationId xmlns:p14="http://schemas.microsoft.com/office/powerpoint/2010/main" val="187512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500" fill="hold"/>
                                        <p:tgtEl>
                                          <p:spTgt spid="2"/>
                                        </p:tgtEl>
                                        <p:attrNameLst>
                                          <p:attrName>ppt_w</p:attrName>
                                        </p:attrNameLst>
                                      </p:cBhvr>
                                      <p:tavLst>
                                        <p:tav tm="0">
                                          <p:val>
                                            <p:strVal val="2/3*#ppt_w"/>
                                          </p:val>
                                        </p:tav>
                                        <p:tav tm="100000">
                                          <p:val>
                                            <p:strVal val="#ppt_w"/>
                                          </p:val>
                                        </p:tav>
                                      </p:tavLst>
                                    </p:anim>
                                    <p:anim calcmode="lin" valueType="num">
                                      <p:cBhvr>
                                        <p:cTn id="8" dur="3500" fill="hold"/>
                                        <p:tgtEl>
                                          <p:spTgt spid="2"/>
                                        </p:tgtEl>
                                        <p:attrNameLst>
                                          <p:attrName>ppt_h</p:attrName>
                                        </p:attrNameLst>
                                      </p:cBhvr>
                                      <p:tavLst>
                                        <p:tav tm="0">
                                          <p:val>
                                            <p:strVal val="2/3*#ppt_h"/>
                                          </p:val>
                                        </p:tav>
                                        <p:tav tm="100000">
                                          <p:val>
                                            <p:strVal val="#ppt_h"/>
                                          </p:val>
                                        </p:tav>
                                      </p:tavLst>
                                    </p:anim>
                                  </p:childTnLst>
                                </p:cTn>
                              </p:par>
                              <p:par>
                                <p:cTn id="9" presetID="6" presetClass="emph" presetSubtype="0" repeatCount="4000" accel="46000" decel="43000" autoRev="1" fill="hold" nodeType="withEffect">
                                  <p:stCondLst>
                                    <p:cond delay="0"/>
                                  </p:stCondLst>
                                  <p:childTnLst>
                                    <p:animScale>
                                      <p:cBhvr>
                                        <p:cTn id="10" dur="3750" fill="hold"/>
                                        <p:tgtEl>
                                          <p:spTgt spid="2"/>
                                        </p:tgtEl>
                                      </p:cBhvr>
                                      <p:by x="112000" y="11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cSld name="Intro Video - Claim EN_Diseño-Mexico20años.">
    <p:spTree>
      <p:nvGrpSpPr>
        <p:cNvPr id="1" name=""/>
        <p:cNvGrpSpPr/>
        <p:nvPr/>
      </p:nvGrpSpPr>
      <p:grpSpPr>
        <a:xfrm>
          <a:off x="0" y="0"/>
          <a:ext cx="0" cy="0"/>
          <a:chOff x="0" y="0"/>
          <a:chExt cx="0" cy="0"/>
        </a:xfrm>
      </p:grpSpPr>
      <p:pic>
        <p:nvPicPr>
          <p:cNvPr id="4" name="Logo_Animation_en">
            <a:hlinkClick r:id="" action="ppaction://media"/>
            <a:extLst>
              <a:ext uri="{FF2B5EF4-FFF2-40B4-BE49-F238E27FC236}">
                <a16:creationId xmlns:a16="http://schemas.microsoft.com/office/drawing/2014/main" id="{39C10424-97FD-61FA-2C2F-BC8C33AE6F72}"/>
              </a:ext>
            </a:extLst>
          </p:cNvPr>
          <p:cNvPicPr>
            <a:picLocks noChangeAspect="1"/>
          </p:cNvPicPr>
          <p:nvPr>
            <a:videoFile r:link="rId1"/>
            <p:extLst>
              <p:ext uri="{DAA4B4D4-6D71-4841-9C94-3DE7FCFB9230}">
                <p14:media xmlns:p14="http://schemas.microsoft.com/office/powerpoint/2010/main" r:embed="rId2">
                  <p14:trim end="2225"/>
                </p14:media>
              </p:ext>
            </p:extLst>
          </p:nvPr>
        </p:nvPicPr>
        <p:blipFill>
          <a:blip r:embed="rId4"/>
          <a:stretch>
            <a:fillRect/>
          </a:stretch>
        </p:blipFill>
        <p:spPr bwMode="gray">
          <a:xfrm>
            <a:off x="0" y="0"/>
            <a:ext cx="12192000" cy="6858000"/>
          </a:xfrm>
          <a:prstGeom prst="rect">
            <a:avLst/>
          </a:prstGeom>
        </p:spPr>
      </p:pic>
      <p:pic>
        <p:nvPicPr>
          <p:cNvPr id="7" name="Grafik 6">
            <a:extLst>
              <a:ext uri="{FF2B5EF4-FFF2-40B4-BE49-F238E27FC236}">
                <a16:creationId xmlns:a16="http://schemas.microsoft.com/office/drawing/2014/main" id="{76380AC5-8A12-1235-B083-6DC63F2108A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gray">
          <a:xfrm>
            <a:off x="119336" y="116632"/>
            <a:ext cx="11953328" cy="6218854"/>
          </a:xfrm>
          <a:prstGeom prst="rect">
            <a:avLst/>
          </a:prstGeom>
        </p:spPr>
      </p:pic>
      <p:grpSp>
        <p:nvGrpSpPr>
          <p:cNvPr id="32" name="Gruppieren 31">
            <a:extLst>
              <a:ext uri="{FF2B5EF4-FFF2-40B4-BE49-F238E27FC236}">
                <a16:creationId xmlns:a16="http://schemas.microsoft.com/office/drawing/2014/main" id="{3FC03928-6784-7A24-DAB0-FE48C755B55B}"/>
              </a:ext>
            </a:extLst>
          </p:cNvPr>
          <p:cNvGrpSpPr/>
          <p:nvPr/>
        </p:nvGrpSpPr>
        <p:grpSpPr bwMode="gray">
          <a:xfrm>
            <a:off x="3143672" y="-207392"/>
            <a:ext cx="5832648" cy="108000"/>
            <a:chOff x="3143672" y="-207392"/>
            <a:chExt cx="5832648" cy="108000"/>
          </a:xfrm>
        </p:grpSpPr>
        <p:sp>
          <p:nvSpPr>
            <p:cNvPr id="33" name="Freihandform: Form 32">
              <a:extLst>
                <a:ext uri="{FF2B5EF4-FFF2-40B4-BE49-F238E27FC236}">
                  <a16:creationId xmlns:a16="http://schemas.microsoft.com/office/drawing/2014/main" id="{9050BAF8-BF34-24FD-FE9F-1CDE0A7BCF27}"/>
                </a:ext>
              </a:extLst>
            </p:cNvPr>
            <p:cNvSpPr/>
            <p:nvPr/>
          </p:nvSpPr>
          <p:spPr bwMode="gray">
            <a:xfrm>
              <a:off x="400776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Form 33">
              <a:extLst>
                <a:ext uri="{FF2B5EF4-FFF2-40B4-BE49-F238E27FC236}">
                  <a16:creationId xmlns:a16="http://schemas.microsoft.com/office/drawing/2014/main" id="{D4318EBC-7EE1-F5F1-A85F-C9B7D5B814F9}"/>
                </a:ext>
              </a:extLst>
            </p:cNvPr>
            <p:cNvSpPr/>
            <p:nvPr/>
          </p:nvSpPr>
          <p:spPr bwMode="gray">
            <a:xfrm>
              <a:off x="436780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5" name="Gruppieren 34">
              <a:extLst>
                <a:ext uri="{FF2B5EF4-FFF2-40B4-BE49-F238E27FC236}">
                  <a16:creationId xmlns:a16="http://schemas.microsoft.com/office/drawing/2014/main" id="{AD81208C-DD3C-08BB-BF33-D1309F0E4F4A}"/>
                </a:ext>
              </a:extLst>
            </p:cNvPr>
            <p:cNvGrpSpPr/>
            <p:nvPr/>
          </p:nvGrpSpPr>
          <p:grpSpPr bwMode="gray">
            <a:xfrm>
              <a:off x="5879976" y="-207392"/>
              <a:ext cx="360040" cy="108000"/>
              <a:chOff x="5879976" y="-207392"/>
              <a:chExt cx="360040" cy="108000"/>
            </a:xfrm>
          </p:grpSpPr>
          <p:sp>
            <p:nvSpPr>
              <p:cNvPr id="44" name="Freihandform: Form 43">
                <a:extLst>
                  <a:ext uri="{FF2B5EF4-FFF2-40B4-BE49-F238E27FC236}">
                    <a16:creationId xmlns:a16="http://schemas.microsoft.com/office/drawing/2014/main" id="{66ACB793-79F0-CF77-45C4-705E4A130953}"/>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Freihandform: Form 44">
                <a:extLst>
                  <a:ext uri="{FF2B5EF4-FFF2-40B4-BE49-F238E27FC236}">
                    <a16:creationId xmlns:a16="http://schemas.microsoft.com/office/drawing/2014/main" id="{58D9C3E2-978E-6C06-DFB6-E50827D7B2AF}"/>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Freihandform: Form 35">
              <a:extLst>
                <a:ext uri="{FF2B5EF4-FFF2-40B4-BE49-F238E27FC236}">
                  <a16:creationId xmlns:a16="http://schemas.microsoft.com/office/drawing/2014/main" id="{03470995-CECF-28F4-1EAB-2E30607B6DD1}"/>
                </a:ext>
              </a:extLst>
            </p:cNvPr>
            <p:cNvSpPr/>
            <p:nvPr/>
          </p:nvSpPr>
          <p:spPr bwMode="gray">
            <a:xfrm>
              <a:off x="775218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7" name="Freihandform: Form 36">
              <a:extLst>
                <a:ext uri="{FF2B5EF4-FFF2-40B4-BE49-F238E27FC236}">
                  <a16:creationId xmlns:a16="http://schemas.microsoft.com/office/drawing/2014/main" id="{FA2964BB-265D-0961-0630-A90AF010D214}"/>
                </a:ext>
              </a:extLst>
            </p:cNvPr>
            <p:cNvSpPr/>
            <p:nvPr/>
          </p:nvSpPr>
          <p:spPr bwMode="gray">
            <a:xfrm>
              <a:off x="81122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8" name="Gruppieren 37">
              <a:extLst>
                <a:ext uri="{FF2B5EF4-FFF2-40B4-BE49-F238E27FC236}">
                  <a16:creationId xmlns:a16="http://schemas.microsoft.com/office/drawing/2014/main" id="{6D190DEF-B090-A43B-0761-53245C5219C2}"/>
                </a:ext>
              </a:extLst>
            </p:cNvPr>
            <p:cNvGrpSpPr/>
            <p:nvPr/>
          </p:nvGrpSpPr>
          <p:grpSpPr bwMode="gray">
            <a:xfrm>
              <a:off x="8616280" y="-207392"/>
              <a:ext cx="360040" cy="108000"/>
              <a:chOff x="5879976" y="-207392"/>
              <a:chExt cx="360040" cy="108000"/>
            </a:xfrm>
          </p:grpSpPr>
          <p:sp>
            <p:nvSpPr>
              <p:cNvPr id="42" name="Freihandform: Form 41">
                <a:extLst>
                  <a:ext uri="{FF2B5EF4-FFF2-40B4-BE49-F238E27FC236}">
                    <a16:creationId xmlns:a16="http://schemas.microsoft.com/office/drawing/2014/main" id="{11B21037-7E2F-E2DD-6693-F388A258BFC5}"/>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Freihandform: Form 42">
                <a:extLst>
                  <a:ext uri="{FF2B5EF4-FFF2-40B4-BE49-F238E27FC236}">
                    <a16:creationId xmlns:a16="http://schemas.microsoft.com/office/drawing/2014/main" id="{46CC0D8E-F7F2-83D0-5CD6-6B9630145918}"/>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39" name="Gruppieren 38">
              <a:extLst>
                <a:ext uri="{FF2B5EF4-FFF2-40B4-BE49-F238E27FC236}">
                  <a16:creationId xmlns:a16="http://schemas.microsoft.com/office/drawing/2014/main" id="{E3D91663-B8A8-ADC1-F2AC-8F442FE43A79}"/>
                </a:ext>
              </a:extLst>
            </p:cNvPr>
            <p:cNvGrpSpPr/>
            <p:nvPr/>
          </p:nvGrpSpPr>
          <p:grpSpPr bwMode="gray">
            <a:xfrm>
              <a:off x="3143672" y="-207392"/>
              <a:ext cx="360040" cy="108000"/>
              <a:chOff x="5879976" y="-207392"/>
              <a:chExt cx="360040" cy="108000"/>
            </a:xfrm>
          </p:grpSpPr>
          <p:sp>
            <p:nvSpPr>
              <p:cNvPr id="40" name="Freihandform: Form 39">
                <a:extLst>
                  <a:ext uri="{FF2B5EF4-FFF2-40B4-BE49-F238E27FC236}">
                    <a16:creationId xmlns:a16="http://schemas.microsoft.com/office/drawing/2014/main" id="{551F2E70-062C-B021-0242-41E6DBB25F26}"/>
                  </a:ext>
                </a:extLst>
              </p:cNvPr>
              <p:cNvSpPr/>
              <p:nvPr/>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ihandform: Form 40">
                <a:extLst>
                  <a:ext uri="{FF2B5EF4-FFF2-40B4-BE49-F238E27FC236}">
                    <a16:creationId xmlns:a16="http://schemas.microsoft.com/office/drawing/2014/main" id="{A4E19372-5D79-6A7F-965A-167DFD4FA138}"/>
                  </a:ext>
                </a:extLst>
              </p:cNvPr>
              <p:cNvSpPr/>
              <p:nvPr/>
            </p:nvSpPr>
            <p:spPr bwMode="gray">
              <a:xfrm>
                <a:off x="624001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pic>
        <p:nvPicPr>
          <p:cNvPr id="2" name="Imagen 1" descr="Dibujo en blanco y negro&#10;&#10;Descripción generada automáticamente con confianza media">
            <a:extLst>
              <a:ext uri="{FF2B5EF4-FFF2-40B4-BE49-F238E27FC236}">
                <a16:creationId xmlns:a16="http://schemas.microsoft.com/office/drawing/2014/main" id="{733AC9B5-9FAB-00DF-AA20-2FA998AD59B6}"/>
              </a:ext>
            </a:extLst>
          </p:cNvPr>
          <p:cNvPicPr>
            <a:picLocks noChangeAspect="1"/>
          </p:cNvPicPr>
          <p:nvPr/>
        </p:nvPicPr>
        <p:blipFill rotWithShape="1">
          <a:blip r:embed="rId6" cstate="email">
            <a:alphaModFix amt="5000"/>
            <a:extLst>
              <a:ext uri="{28A0092B-C50C-407E-A947-70E740481C1C}">
                <a14:useLocalDpi xmlns:a14="http://schemas.microsoft.com/office/drawing/2010/main"/>
              </a:ext>
            </a:extLst>
          </a:blip>
          <a:srcRect t="-1"/>
          <a:stretch/>
        </p:blipFill>
        <p:spPr>
          <a:xfrm>
            <a:off x="6744072" y="1596142"/>
            <a:ext cx="5447928" cy="5261857"/>
          </a:xfrm>
          <a:prstGeom prst="rect">
            <a:avLst/>
          </a:prstGeom>
        </p:spPr>
      </p:pic>
    </p:spTree>
    <p:extLst>
      <p:ext uri="{BB962C8B-B14F-4D97-AF65-F5344CB8AC3E}">
        <p14:creationId xmlns:p14="http://schemas.microsoft.com/office/powerpoint/2010/main" val="1986004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59" fill="hold"/>
                                        <p:tgtEl>
                                          <p:spTgt spid="4"/>
                                        </p:tgtEl>
                                      </p:cBhvr>
                                    </p:cmd>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repeatCount="indefinite"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extLst>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Title with Picture">
    <p:spTree>
      <p:nvGrpSpPr>
        <p:cNvPr id="1" name=""/>
        <p:cNvGrpSpPr/>
        <p:nvPr/>
      </p:nvGrpSpPr>
      <p:grpSpPr>
        <a:xfrm>
          <a:off x="0" y="0"/>
          <a:ext cx="0" cy="0"/>
          <a:chOff x="0" y="0"/>
          <a:chExt cx="0" cy="0"/>
        </a:xfrm>
      </p:grpSpPr>
      <p:sp>
        <p:nvSpPr>
          <p:cNvPr id="6" name="Bildplatzhalter 3">
            <a:extLst>
              <a:ext uri="{FF2B5EF4-FFF2-40B4-BE49-F238E27FC236}">
                <a16:creationId xmlns:a16="http://schemas.microsoft.com/office/drawing/2014/main" id="{7568B9F4-53AD-467F-8644-65D2252FB792}"/>
              </a:ext>
            </a:extLst>
          </p:cNvPr>
          <p:cNvSpPr>
            <a:spLocks noGrp="1"/>
          </p:cNvSpPr>
          <p:nvPr>
            <p:ph type="pic" sz="quarter" idx="13" hasCustomPrompt="1"/>
          </p:nvPr>
        </p:nvSpPr>
        <p:spPr bwMode="gray">
          <a:xfrm>
            <a:off x="192831" y="188640"/>
            <a:ext cx="11807825" cy="6480448"/>
          </a:xfrm>
          <a:solidFill>
            <a:schemeClr val="bg2"/>
          </a:solidFill>
        </p:spPr>
        <p:txBody>
          <a:bodyPr bIns="576000" anchor="ctr"/>
          <a:lstStyle>
            <a:lvl1pPr marL="0" indent="0" algn="ctr">
              <a:buFont typeface="Arial" panose="020B0604020202020204" pitchFamily="34" charset="0"/>
              <a:buNone/>
              <a:defRPr sz="800">
                <a:latin typeface="+mn-lt"/>
              </a:defRPr>
            </a:lvl1pPr>
            <a:lvl2pPr marL="0" indent="0" algn="ctr">
              <a:buFont typeface="Arial" panose="020B0604020202020204" pitchFamily="34" charset="0"/>
              <a:buNone/>
              <a:defRPr sz="800">
                <a:latin typeface="+mn-lt"/>
              </a:defRPr>
            </a:lvl2pPr>
            <a:lvl3pPr marL="0" indent="0" algn="ctr">
              <a:buNone/>
              <a:defRPr sz="800">
                <a:latin typeface="+mn-lt"/>
              </a:defRPr>
            </a:lvl3pPr>
            <a:lvl4pPr marL="0" indent="0" algn="ctr">
              <a:buNone/>
              <a:defRPr sz="800">
                <a:latin typeface="+mn-lt"/>
              </a:defRPr>
            </a:lvl4pPr>
            <a:lvl5pPr marL="0" indent="0" algn="ctr">
              <a:buNone/>
              <a:defRPr sz="800">
                <a:latin typeface="+mn-lt"/>
              </a:defRPr>
            </a:lvl5pPr>
            <a:lvl6pPr marL="0" indent="0" algn="ctr">
              <a:buNone/>
              <a:defRPr sz="800">
                <a:latin typeface="+mn-lt"/>
              </a:defRPr>
            </a:lvl6pPr>
            <a:lvl7pPr marL="0" indent="0" algn="ctr">
              <a:buNone/>
              <a:defRPr sz="800">
                <a:latin typeface="+mn-lt"/>
              </a:defRPr>
            </a:lvl7pPr>
            <a:lvl8pPr marL="0" indent="0" algn="ctr">
              <a:buNone/>
              <a:defRPr sz="800">
                <a:latin typeface="+mn-lt"/>
              </a:defRPr>
            </a:lvl8pPr>
            <a:lvl9pPr marL="0" indent="0" algn="ctr">
              <a:buNone/>
              <a:defRPr sz="800">
                <a:latin typeface="+mn-lt"/>
              </a:defRPr>
            </a:lvl9pPr>
          </a:lstStyle>
          <a:p>
            <a:pPr lvl="0"/>
            <a:r>
              <a:rPr lang="en-US" noProof="0" dirty="0"/>
              <a:t>Insert picture by clicking on the symbol</a:t>
            </a:r>
          </a:p>
        </p:txBody>
      </p:sp>
      <p:sp>
        <p:nvSpPr>
          <p:cNvPr id="2" name="Titel 1"/>
          <p:cNvSpPr>
            <a:spLocks noGrp="1"/>
          </p:cNvSpPr>
          <p:nvPr>
            <p:ph type="ctrTitle" hasCustomPrompt="1"/>
          </p:nvPr>
        </p:nvSpPr>
        <p:spPr bwMode="gray">
          <a:xfrm>
            <a:off x="6540000" y="3703613"/>
            <a:ext cx="5652000" cy="2461691"/>
          </a:xfrm>
          <a:solidFill>
            <a:schemeClr val="accent1"/>
          </a:solidFill>
        </p:spPr>
        <p:txBody>
          <a:bodyPr lIns="360000" tIns="360000" rIns="360000" bIns="720000" anchor="b" anchorCtr="0">
            <a:spAutoFit/>
          </a:bodyPr>
          <a:lstStyle>
            <a:lvl1pPr>
              <a:defRPr sz="5400">
                <a:solidFill>
                  <a:schemeClr val="bg1"/>
                </a:solidFill>
                <a:latin typeface="DraegerWalbaum" pitchFamily="2" charset="0"/>
              </a:defRPr>
            </a:lvl1pPr>
          </a:lstStyle>
          <a:p>
            <a:r>
              <a:rPr lang="en-US" noProof="0" dirty="0"/>
              <a:t>Click to edit Master title style</a:t>
            </a:r>
          </a:p>
        </p:txBody>
      </p:sp>
      <p:sp>
        <p:nvSpPr>
          <p:cNvPr id="97" name="Textplatzhalter 96">
            <a:extLst>
              <a:ext uri="{FF2B5EF4-FFF2-40B4-BE49-F238E27FC236}">
                <a16:creationId xmlns:a16="http://schemas.microsoft.com/office/drawing/2014/main" id="{E489C823-88AB-449E-9675-D4F3B6314C9C}"/>
              </a:ext>
            </a:extLst>
          </p:cNvPr>
          <p:cNvSpPr>
            <a:spLocks noGrp="1"/>
          </p:cNvSpPr>
          <p:nvPr>
            <p:ph type="body" sz="quarter" idx="14" hasCustomPrompt="1"/>
          </p:nvPr>
        </p:nvSpPr>
        <p:spPr bwMode="gray">
          <a:xfrm>
            <a:off x="263353" y="6483002"/>
            <a:ext cx="1656183" cy="144000"/>
          </a:xfrm>
        </p:spPr>
        <p:txBody>
          <a:bodyPr/>
          <a:lstStyle>
            <a:lvl1pPr marL="0" indent="0">
              <a:buFont typeface="Arial" panose="020B0604020202020204" pitchFamily="34" charset="0"/>
              <a:buNone/>
              <a:defRPr sz="800">
                <a:latin typeface="+mn-lt"/>
              </a:defRPr>
            </a:lvl1pPr>
            <a:lvl2pPr marL="0" indent="0">
              <a:buFont typeface="Arial" panose="020B0604020202020204" pitchFamily="34" charset="0"/>
              <a:buNone/>
              <a:defRPr sz="800">
                <a:latin typeface="+mn-lt"/>
              </a:defRPr>
            </a:lvl2pPr>
            <a:lvl3pPr marL="0" indent="0">
              <a:buNone/>
              <a:defRPr sz="800">
                <a:latin typeface="+mn-lt"/>
              </a:defRPr>
            </a:lvl3pPr>
            <a:lvl4pPr marL="0" indent="0">
              <a:buNone/>
              <a:defRPr sz="800">
                <a:latin typeface="+mn-lt"/>
              </a:defRPr>
            </a:lvl4pPr>
            <a:lvl5pPr marL="0" indent="0">
              <a:buNone/>
              <a:defRPr sz="800">
                <a:latin typeface="+mn-lt"/>
              </a:defRPr>
            </a:lvl5pPr>
            <a:lvl6pPr marL="0" indent="0">
              <a:buNone/>
              <a:defRPr sz="800">
                <a:latin typeface="+mn-lt"/>
              </a:defRPr>
            </a:lvl6pPr>
            <a:lvl7pPr marL="0" indent="0">
              <a:buNone/>
              <a:defRPr sz="800">
                <a:latin typeface="+mn-lt"/>
              </a:defRPr>
            </a:lvl7pPr>
            <a:lvl8pPr marL="0" indent="0">
              <a:buNone/>
              <a:defRPr sz="800">
                <a:latin typeface="+mn-lt"/>
              </a:defRPr>
            </a:lvl8pPr>
            <a:lvl9pPr marL="0" indent="0">
              <a:buNone/>
              <a:defRPr sz="800">
                <a:latin typeface="+mn-lt"/>
              </a:defRPr>
            </a:lvl9pPr>
          </a:lstStyle>
          <a:p>
            <a:pPr lvl="0"/>
            <a:r>
              <a:rPr lang="en-US" noProof="0" dirty="0"/>
              <a:t>© </a:t>
            </a:r>
            <a:r>
              <a:rPr lang="en-US" noProof="0" dirty="0" err="1"/>
              <a:t>Drägerwerk</a:t>
            </a:r>
            <a:r>
              <a:rPr lang="en-US" noProof="0" dirty="0"/>
              <a:t> AG &amp; Co. </a:t>
            </a:r>
            <a:r>
              <a:rPr lang="en-US" noProof="0" dirty="0" err="1"/>
              <a:t>KGaA</a:t>
            </a:r>
            <a:r>
              <a:rPr lang="en-US" noProof="0" dirty="0"/>
              <a:t>, 2023</a:t>
            </a:r>
          </a:p>
        </p:txBody>
      </p:sp>
      <p:sp>
        <p:nvSpPr>
          <p:cNvPr id="98" name="Rechteck 97">
            <a:extLst>
              <a:ext uri="{FF2B5EF4-FFF2-40B4-BE49-F238E27FC236}">
                <a16:creationId xmlns:a16="http://schemas.microsoft.com/office/drawing/2014/main" id="{97317CE1-156C-4073-A1EA-13FB2B497A65}"/>
              </a:ext>
            </a:extLst>
          </p:cNvPr>
          <p:cNvSpPr/>
          <p:nvPr userDrawn="1"/>
        </p:nvSpPr>
        <p:spPr bwMode="gray">
          <a:xfrm>
            <a:off x="12288880" y="188640"/>
            <a:ext cx="1728000" cy="648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t"/>
          <a:lstStyle/>
          <a:p>
            <a:pPr algn="l"/>
            <a:r>
              <a:rPr lang="en-US" sz="1200" noProof="0" dirty="0">
                <a:solidFill>
                  <a:schemeClr val="tx1"/>
                </a:solidFill>
                <a:latin typeface="+mj-lt"/>
              </a:rPr>
              <a:t>Note:</a:t>
            </a:r>
          </a:p>
          <a:p>
            <a:pPr algn="l"/>
            <a:r>
              <a:rPr lang="en-US" sz="1200" noProof="0" dirty="0">
                <a:solidFill>
                  <a:schemeClr val="tx1"/>
                </a:solidFill>
              </a:rPr>
              <a:t>The copyright symbol</a:t>
            </a:r>
            <a:br>
              <a:rPr lang="en-US" sz="1200" noProof="0" dirty="0">
                <a:solidFill>
                  <a:schemeClr val="tx1"/>
                </a:solidFill>
              </a:rPr>
            </a:br>
            <a:r>
              <a:rPr lang="en-US" sz="1200" noProof="0" dirty="0">
                <a:solidFill>
                  <a:schemeClr val="tx1"/>
                </a:solidFill>
              </a:rPr>
              <a:t>in the bottom left corner</a:t>
            </a:r>
            <a:br>
              <a:rPr lang="en-US" sz="1200" noProof="0" dirty="0">
                <a:solidFill>
                  <a:schemeClr val="tx1"/>
                </a:solidFill>
              </a:rPr>
            </a:br>
            <a:r>
              <a:rPr lang="en-US" sz="1200" noProof="0" dirty="0">
                <a:solidFill>
                  <a:schemeClr val="tx1"/>
                </a:solidFill>
              </a:rPr>
              <a:t>of the title slide has no footer function and must therefore be copied and pasted manually.</a:t>
            </a:r>
            <a:br>
              <a:rPr lang="en-US" sz="1200" noProof="0" dirty="0">
                <a:solidFill>
                  <a:schemeClr val="tx1"/>
                </a:solidFill>
              </a:rPr>
            </a:br>
            <a:r>
              <a:rPr lang="en-US" sz="1200" noProof="0" dirty="0">
                <a:solidFill>
                  <a:schemeClr val="accent1"/>
                </a:solidFill>
              </a:rPr>
              <a:t>The current view is not displayed in presentation mode.</a:t>
            </a:r>
          </a:p>
          <a:p>
            <a:pPr algn="l"/>
            <a:endParaRPr lang="en-US" sz="1200" noProof="0" dirty="0">
              <a:solidFill>
                <a:schemeClr val="tx1"/>
              </a:solidFill>
            </a:endParaRPr>
          </a:p>
          <a:p>
            <a:pPr algn="l"/>
            <a:r>
              <a:rPr lang="en-US" sz="1200" noProof="0" dirty="0">
                <a:solidFill>
                  <a:schemeClr val="tx1"/>
                </a:solidFill>
              </a:rPr>
              <a:t>For dark images,</a:t>
            </a:r>
            <a:br>
              <a:rPr lang="en-US" sz="1200" noProof="0" dirty="0">
                <a:solidFill>
                  <a:schemeClr val="tx1"/>
                </a:solidFill>
              </a:rPr>
            </a:br>
            <a:r>
              <a:rPr lang="en-US" sz="1200" noProof="0" dirty="0">
                <a:solidFill>
                  <a:schemeClr val="tx1"/>
                </a:solidFill>
              </a:rPr>
              <a:t>the copyright can be rendered white.</a:t>
            </a:r>
          </a:p>
        </p:txBody>
      </p:sp>
      <p:sp>
        <p:nvSpPr>
          <p:cNvPr id="5" name="Textplatzhalter 4">
            <a:extLst>
              <a:ext uri="{FF2B5EF4-FFF2-40B4-BE49-F238E27FC236}">
                <a16:creationId xmlns:a16="http://schemas.microsoft.com/office/drawing/2014/main" id="{0C4BB2BE-B19C-4022-A278-0F543B835CE6}"/>
              </a:ext>
            </a:extLst>
          </p:cNvPr>
          <p:cNvSpPr>
            <a:spLocks noGrp="1"/>
          </p:cNvSpPr>
          <p:nvPr>
            <p:ph type="body" sz="quarter" idx="15" hasCustomPrompt="1"/>
          </p:nvPr>
        </p:nvSpPr>
        <p:spPr bwMode="gray">
          <a:xfrm>
            <a:off x="6960914" y="5589464"/>
            <a:ext cx="5040000" cy="288000"/>
          </a:xfrm>
        </p:spPr>
        <p:txBody>
          <a:bodyPr/>
          <a:lstStyle>
            <a:lvl1pPr marL="0" indent="0">
              <a:buFont typeface="Arial" panose="020B0604020202020204" pitchFamily="34" charset="0"/>
              <a:buNone/>
              <a:defRPr sz="1800">
                <a:solidFill>
                  <a:schemeClr val="bg1"/>
                </a:solidFill>
                <a:latin typeface="+mn-lt"/>
              </a:defRPr>
            </a:lvl1pPr>
            <a:lvl2pPr marL="0" indent="0">
              <a:buFont typeface="Arial" panose="020B0604020202020204" pitchFamily="34" charset="0"/>
              <a:buNone/>
              <a:defRPr sz="1800">
                <a:solidFill>
                  <a:schemeClr val="bg1"/>
                </a:solidFill>
                <a:latin typeface="+mn-lt"/>
              </a:defRPr>
            </a:lvl2pPr>
            <a:lvl3pPr marL="0" indent="0">
              <a:buNone/>
              <a:defRPr sz="1800">
                <a:solidFill>
                  <a:schemeClr val="bg1"/>
                </a:solidFill>
                <a:latin typeface="+mn-lt"/>
              </a:defRPr>
            </a:lvl3pPr>
            <a:lvl4pPr marL="0" inden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latin typeface="+mn-lt"/>
              </a:defRPr>
            </a:lvl6pPr>
            <a:lvl7pPr marL="0" indent="0">
              <a:buNone/>
              <a:defRPr sz="1800">
                <a:solidFill>
                  <a:schemeClr val="bg1"/>
                </a:solidFill>
                <a:latin typeface="+mn-lt"/>
              </a:defRPr>
            </a:lvl7pPr>
            <a:lvl8pPr marL="0" indent="0">
              <a:buNone/>
              <a:defRPr sz="1800">
                <a:solidFill>
                  <a:schemeClr val="bg1"/>
                </a:solidFill>
                <a:latin typeface="+mn-lt"/>
              </a:defRPr>
            </a:lvl8pPr>
            <a:lvl9pPr marL="0" indent="0">
              <a:buNone/>
              <a:defRPr sz="1800">
                <a:solidFill>
                  <a:schemeClr val="bg1"/>
                </a:solidFill>
                <a:latin typeface="+mn-lt"/>
              </a:defRPr>
            </a:lvl9pPr>
          </a:lstStyle>
          <a:p>
            <a:pPr lvl="0"/>
            <a:r>
              <a:rPr lang="en-US" noProof="0" dirty="0"/>
              <a:t>Click to edit Master title style</a:t>
            </a:r>
          </a:p>
        </p:txBody>
      </p:sp>
      <p:sp>
        <p:nvSpPr>
          <p:cNvPr id="16" name="Textplatzhalter 36">
            <a:extLst>
              <a:ext uri="{FF2B5EF4-FFF2-40B4-BE49-F238E27FC236}">
                <a16:creationId xmlns:a16="http://schemas.microsoft.com/office/drawing/2014/main" id="{6D499A30-54E2-4E79-BE32-AF9679ED35C3}"/>
              </a:ext>
            </a:extLst>
          </p:cNvPr>
          <p:cNvSpPr>
            <a:spLocks noGrp="1"/>
          </p:cNvSpPr>
          <p:nvPr>
            <p:ph type="body" sz="quarter" idx="26" hasCustomPrompt="1"/>
          </p:nvPr>
        </p:nvSpPr>
        <p:spPr bwMode="gray">
          <a:xfrm>
            <a:off x="6960022" y="5383614"/>
            <a:ext cx="792162" cy="18000"/>
          </a:xfrm>
          <a:solidFill>
            <a:schemeClr val="bg1"/>
          </a:solidFill>
        </p:spPr>
        <p:txBody>
          <a:bodyPr/>
          <a:lstStyle>
            <a:lvl1pPr marL="0" indent="0" algn="ctr">
              <a:buFont typeface="Arial" panose="020B0604020202020204" pitchFamily="34" charset="0"/>
              <a:buNone/>
              <a:defRPr sz="300">
                <a:solidFill>
                  <a:schemeClr val="accent5">
                    <a:alpha val="0"/>
                  </a:schemeClr>
                </a:solidFill>
                <a:latin typeface="+mn-lt"/>
              </a:defRPr>
            </a:lvl1pPr>
            <a:lvl2pPr marL="0" indent="0" algn="ctr">
              <a:buFont typeface="Arial" panose="020B0604020202020204" pitchFamily="34" charset="0"/>
              <a:buNone/>
              <a:defRPr sz="300">
                <a:solidFill>
                  <a:schemeClr val="accent5">
                    <a:alpha val="0"/>
                  </a:schemeClr>
                </a:solidFill>
                <a:latin typeface="+mn-lt"/>
              </a:defRPr>
            </a:lvl2pPr>
            <a:lvl3pPr marL="0" indent="0" algn="ctr">
              <a:buNone/>
              <a:defRPr sz="300">
                <a:solidFill>
                  <a:schemeClr val="accent5">
                    <a:alpha val="0"/>
                  </a:schemeClr>
                </a:solidFill>
                <a:latin typeface="+mn-lt"/>
              </a:defRPr>
            </a:lvl3pPr>
            <a:lvl4pPr marL="0" indent="0" algn="ctr">
              <a:buNone/>
              <a:defRPr sz="300">
                <a:solidFill>
                  <a:schemeClr val="accent5">
                    <a:alpha val="0"/>
                  </a:schemeClr>
                </a:solidFill>
                <a:latin typeface="+mn-lt"/>
              </a:defRPr>
            </a:lvl4pPr>
            <a:lvl5pPr marL="0" indent="0" algn="ctr">
              <a:buNone/>
              <a:defRPr sz="300">
                <a:solidFill>
                  <a:schemeClr val="accent5">
                    <a:alpha val="0"/>
                  </a:schemeClr>
                </a:solidFill>
                <a:latin typeface="+mn-lt"/>
              </a:defRPr>
            </a:lvl5pPr>
            <a:lvl6pPr marL="0" indent="0" algn="ctr">
              <a:buNone/>
              <a:defRPr sz="300">
                <a:solidFill>
                  <a:schemeClr val="accent5">
                    <a:alpha val="0"/>
                  </a:schemeClr>
                </a:solidFill>
                <a:latin typeface="+mn-lt"/>
              </a:defRPr>
            </a:lvl6pPr>
            <a:lvl7pPr marL="0" indent="0" algn="ctr">
              <a:buNone/>
              <a:defRPr sz="300">
                <a:solidFill>
                  <a:schemeClr val="accent5">
                    <a:alpha val="0"/>
                  </a:schemeClr>
                </a:solidFill>
                <a:latin typeface="+mn-lt"/>
              </a:defRPr>
            </a:lvl7pPr>
            <a:lvl8pPr marL="0" indent="0" algn="ctr">
              <a:buNone/>
              <a:defRPr sz="300">
                <a:solidFill>
                  <a:schemeClr val="accent5">
                    <a:alpha val="0"/>
                  </a:schemeClr>
                </a:solidFill>
                <a:latin typeface="+mn-lt"/>
              </a:defRPr>
            </a:lvl8pPr>
            <a:lvl9pPr marL="0" indent="0" algn="ctr">
              <a:buNone/>
              <a:defRPr sz="300">
                <a:solidFill>
                  <a:schemeClr val="accent5">
                    <a:alpha val="0"/>
                  </a:schemeClr>
                </a:solidFill>
                <a:latin typeface="+mn-lt"/>
              </a:defRPr>
            </a:lvl9pPr>
          </a:lstStyle>
          <a:p>
            <a:pPr lvl="0"/>
            <a:r>
              <a:rPr lang="en-US" noProof="0" dirty="0"/>
              <a:t> </a:t>
            </a:r>
          </a:p>
        </p:txBody>
      </p:sp>
      <p:grpSp>
        <p:nvGrpSpPr>
          <p:cNvPr id="15" name="Gruppieren 14">
            <a:extLst>
              <a:ext uri="{FF2B5EF4-FFF2-40B4-BE49-F238E27FC236}">
                <a16:creationId xmlns:a16="http://schemas.microsoft.com/office/drawing/2014/main" id="{5D1D2F5C-3037-4FA4-BAC0-2121D70AAAC2}"/>
              </a:ext>
            </a:extLst>
          </p:cNvPr>
          <p:cNvGrpSpPr/>
          <p:nvPr userDrawn="1"/>
        </p:nvGrpSpPr>
        <p:grpSpPr bwMode="gray">
          <a:xfrm>
            <a:off x="3071664" y="-207392"/>
            <a:ext cx="6048672" cy="108000"/>
            <a:chOff x="3071664" y="-207392"/>
            <a:chExt cx="6048672" cy="108000"/>
          </a:xfrm>
        </p:grpSpPr>
        <p:sp>
          <p:nvSpPr>
            <p:cNvPr id="17" name="Freihandform: Form 16">
              <a:extLst>
                <a:ext uri="{FF2B5EF4-FFF2-40B4-BE49-F238E27FC236}">
                  <a16:creationId xmlns:a16="http://schemas.microsoft.com/office/drawing/2014/main" id="{F74A57A9-1B47-4DC2-8CAC-43F5D55EEF54}"/>
                </a:ext>
              </a:extLst>
            </p:cNvPr>
            <p:cNvSpPr/>
            <p:nvPr userDrawn="1"/>
          </p:nvSpPr>
          <p:spPr bwMode="gray">
            <a:xfrm>
              <a:off x="307166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ihandform: Form 17">
              <a:extLst>
                <a:ext uri="{FF2B5EF4-FFF2-40B4-BE49-F238E27FC236}">
                  <a16:creationId xmlns:a16="http://schemas.microsoft.com/office/drawing/2014/main" id="{139B05E4-A6C4-43B7-9BE4-BE14DF981273}"/>
                </a:ext>
              </a:extLst>
            </p:cNvPr>
            <p:cNvSpPr/>
            <p:nvPr userDrawn="1"/>
          </p:nvSpPr>
          <p:spPr bwMode="gray">
            <a:xfrm>
              <a:off x="3503712"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ihandform: Form 18">
              <a:extLst>
                <a:ext uri="{FF2B5EF4-FFF2-40B4-BE49-F238E27FC236}">
                  <a16:creationId xmlns:a16="http://schemas.microsoft.com/office/drawing/2014/main" id="{6A002CE4-765C-4174-8B8C-A715B3DE0B0C}"/>
                </a:ext>
              </a:extLst>
            </p:cNvPr>
            <p:cNvSpPr/>
            <p:nvPr userDrawn="1"/>
          </p:nvSpPr>
          <p:spPr bwMode="gray">
            <a:xfrm>
              <a:off x="587997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ihandform: Form 19">
              <a:extLst>
                <a:ext uri="{FF2B5EF4-FFF2-40B4-BE49-F238E27FC236}">
                  <a16:creationId xmlns:a16="http://schemas.microsoft.com/office/drawing/2014/main" id="{E0596343-2559-4C1E-8061-16136F753B77}"/>
                </a:ext>
              </a:extLst>
            </p:cNvPr>
            <p:cNvSpPr/>
            <p:nvPr userDrawn="1"/>
          </p:nvSpPr>
          <p:spPr bwMode="gray">
            <a:xfrm>
              <a:off x="6312024"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ihandform: Form 20">
              <a:extLst>
                <a:ext uri="{FF2B5EF4-FFF2-40B4-BE49-F238E27FC236}">
                  <a16:creationId xmlns:a16="http://schemas.microsoft.com/office/drawing/2014/main" id="{615436B0-A78D-4756-9298-4BF9CF4A8357}"/>
                </a:ext>
              </a:extLst>
            </p:cNvPr>
            <p:cNvSpPr/>
            <p:nvPr userDrawn="1"/>
          </p:nvSpPr>
          <p:spPr bwMode="gray">
            <a:xfrm>
              <a:off x="8688288"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ihandform: Form 21">
              <a:extLst>
                <a:ext uri="{FF2B5EF4-FFF2-40B4-BE49-F238E27FC236}">
                  <a16:creationId xmlns:a16="http://schemas.microsoft.com/office/drawing/2014/main" id="{6FC61D8B-F04A-44D7-A391-478AE0F25864}"/>
                </a:ext>
              </a:extLst>
            </p:cNvPr>
            <p:cNvSpPr/>
            <p:nvPr userDrawn="1"/>
          </p:nvSpPr>
          <p:spPr bwMode="gray">
            <a:xfrm>
              <a:off x="9120336" y="-207392"/>
              <a:ext cx="0" cy="108000"/>
            </a:xfrm>
            <a:custGeom>
              <a:avLst/>
              <a:gdLst>
                <a:gd name="connsiteX0" fmla="*/ 0 w 0"/>
                <a:gd name="connsiteY0" fmla="*/ 0 h 180975"/>
                <a:gd name="connsiteX1" fmla="*/ 0 w 0"/>
                <a:gd name="connsiteY1" fmla="*/ 180975 h 180975"/>
              </a:gdLst>
              <a:ahLst/>
              <a:cxnLst>
                <a:cxn ang="0">
                  <a:pos x="connsiteX0" y="connsiteY0"/>
                </a:cxn>
                <a:cxn ang="0">
                  <a:pos x="connsiteX1" y="connsiteY1"/>
                </a:cxn>
              </a:cxnLst>
              <a:rect l="l" t="t" r="r" b="b"/>
              <a:pathLst>
                <a:path h="180975">
                  <a:moveTo>
                    <a:pt x="0" y="0"/>
                  </a:moveTo>
                  <a:lnTo>
                    <a:pt x="0" y="18097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69381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bg/>
                                          </p:spTgt>
                                        </p:tgtEl>
                                        <p:attrNameLst>
                                          <p:attrName>style.visibility</p:attrName>
                                        </p:attrNameLst>
                                      </p:cBhvr>
                                      <p:to>
                                        <p:strVal val="visible"/>
                                      </p:to>
                                    </p:set>
                                    <p:animEffect transition="in" filter="fade">
                                      <p:cBhvr>
                                        <p:cTn id="15" dur="500"/>
                                        <p:tgtEl>
                                          <p:spTgt spid="16">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fade">
                                      <p:cBhvr>
                                        <p:cTn id="2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6" grpId="0" build="p" animBg="1">
        <p:tmplLst>
          <p:tmpl>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extLst>
    <p:ext uri="{DCECCB84-F9BA-43D5-87BE-67443E8EF086}">
      <p15:sldGuideLst xmlns:p15="http://schemas.microsoft.com/office/powerpoint/2012/main">
        <p15:guide id="1" pos="121">
          <p15:clr>
            <a:srgbClr val="FBAE40"/>
          </p15:clr>
        </p15:guide>
        <p15:guide id="2" pos="7559">
          <p15:clr>
            <a:srgbClr val="FBAE40"/>
          </p15:clr>
        </p15:guide>
        <p15:guide id="3" orient="horz" pos="119">
          <p15:clr>
            <a:srgbClr val="FBAE40"/>
          </p15:clr>
        </p15:guide>
        <p15:guide id="4" orient="horz" pos="4201">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nur_Text">
    <p:spTree>
      <p:nvGrpSpPr>
        <p:cNvPr id="1" name=""/>
        <p:cNvGrpSpPr/>
        <p:nvPr/>
      </p:nvGrpSpPr>
      <p:grpSpPr>
        <a:xfrm>
          <a:off x="0" y="0"/>
          <a:ext cx="0" cy="0"/>
          <a:chOff x="0" y="0"/>
          <a:chExt cx="0" cy="0"/>
        </a:xfrm>
      </p:grpSpPr>
      <p:sp>
        <p:nvSpPr>
          <p:cNvPr id="2" name="Title 1"/>
          <p:cNvSpPr>
            <a:spLocks noGrp="1"/>
          </p:cNvSpPr>
          <p:nvPr>
            <p:ph type="title"/>
          </p:nvPr>
        </p:nvSpPr>
        <p:spPr>
          <a:xfrm>
            <a:off x="359953" y="951380"/>
            <a:ext cx="11471731" cy="1074017"/>
          </a:xfrm>
        </p:spPr>
        <p:txBody>
          <a:bodyPr vert="horz" lIns="0" tIns="32400" rIns="0" bIns="0" rtlCol="0" anchor="t">
            <a:noAutofit/>
          </a:bodyPr>
          <a:lstStyle>
            <a:lvl1pPr>
              <a:defRPr lang="en-US" dirty="0">
                <a:latin typeface="Arial" panose="020B0604020202020204" pitchFamily="34" charset="0"/>
                <a:cs typeface="Arial" panose="020B0604020202020204" pitchFamily="34" charset="0"/>
              </a:defRPr>
            </a:lvl1pPr>
          </a:lstStyle>
          <a:p>
            <a:pPr lvl="0"/>
            <a:r>
              <a:rPr lang="de-DE"/>
              <a:t>Titelmasterformat durch Klicken bearbeiten</a:t>
            </a:r>
            <a:endParaRPr lang="en-US" dirty="0"/>
          </a:p>
        </p:txBody>
      </p:sp>
      <p:sp>
        <p:nvSpPr>
          <p:cNvPr id="3" name="Content Placeholder 2"/>
          <p:cNvSpPr>
            <a:spLocks noGrp="1"/>
          </p:cNvSpPr>
          <p:nvPr>
            <p:ph sz="half" idx="1"/>
          </p:nvPr>
        </p:nvSpPr>
        <p:spPr>
          <a:xfrm>
            <a:off x="359953" y="2018740"/>
            <a:ext cx="7571866" cy="4454338"/>
          </a:xfrm>
        </p:spPr>
        <p:txBody>
          <a:bodyPr/>
          <a:lstStyle>
            <a:lvl1pPr marL="0" indent="0">
              <a:lnSpc>
                <a:spcPct val="100000"/>
              </a:lnSpc>
              <a:spcBef>
                <a:spcPts val="0"/>
              </a:spcBef>
              <a:spcAft>
                <a:spcPts val="300"/>
              </a:spcAft>
              <a:buNone/>
              <a:defRPr/>
            </a:lvl1pPr>
            <a:lvl2pPr marL="286261" indent="-285721">
              <a:lnSpc>
                <a:spcPct val="100000"/>
              </a:lnSpc>
              <a:spcBef>
                <a:spcPts val="0"/>
              </a:spcBef>
              <a:spcAft>
                <a:spcPts val="300"/>
              </a:spcAft>
              <a:defRPr lang="en-US" sz="1400" kern="1200" dirty="0">
                <a:solidFill>
                  <a:schemeClr val="tx2"/>
                </a:solidFill>
                <a:latin typeface="+mn-lt"/>
                <a:ea typeface="+mn-ea"/>
                <a:cs typeface="+mn-cs"/>
              </a:defRPr>
            </a:lvl2pPr>
            <a:lvl3pPr marL="465703" indent="-285721">
              <a:defRPr/>
            </a:lvl3pPr>
            <a:lvl4pPr marL="465703" indent="-285721">
              <a:defRPr/>
            </a:lvl4pPr>
            <a:lvl5pPr marL="465703" indent="-285721">
              <a:defRPr/>
            </a:lvl5pPr>
          </a:lstStyle>
          <a:p>
            <a:pPr lvl="0"/>
            <a:r>
              <a:rPr lang="de-DE"/>
              <a:t>Textmasterformat bearbeiten</a:t>
            </a:r>
          </a:p>
          <a:p>
            <a:pPr marL="179982" lvl="1" indent="-179442" algn="l" defTabSz="863270" rtl="0" eaLnBrk="1" latinLnBrk="0" hangingPunct="1">
              <a:lnSpc>
                <a:spcPct val="100000"/>
              </a:lnSpc>
              <a:spcBef>
                <a:spcPts val="0"/>
              </a:spcBef>
              <a:spcAft>
                <a:spcPts val="300"/>
              </a:spcAft>
              <a:buFont typeface="Arial" panose="020B0604020202020204" pitchFamily="34" charset="0"/>
              <a:buChar char="▪"/>
            </a:pPr>
            <a:r>
              <a:rPr lang="de-DE"/>
              <a:t>Zweite Ebene</a:t>
            </a:r>
          </a:p>
          <a:p>
            <a:pPr marL="359964" lvl="1" indent="-179982" algn="l" defTabSz="863270" rtl="0" eaLnBrk="1" latinLnBrk="0" hangingPunct="1">
              <a:lnSpc>
                <a:spcPct val="100000"/>
              </a:lnSpc>
              <a:spcBef>
                <a:spcPts val="0"/>
              </a:spcBef>
              <a:spcAft>
                <a:spcPts val="300"/>
              </a:spcAft>
              <a:buFont typeface="Symbol" panose="05050102010706020507" pitchFamily="18" charset="2"/>
              <a:buChar char="-"/>
            </a:pPr>
            <a:r>
              <a:rPr lang="de-DE"/>
              <a:t>Dritte Ebene</a:t>
            </a:r>
          </a:p>
          <a:p>
            <a:pPr marL="359964" lvl="1" indent="-179982" algn="l" defTabSz="863270" rtl="0" eaLnBrk="1" latinLnBrk="0" hangingPunct="1">
              <a:lnSpc>
                <a:spcPct val="100000"/>
              </a:lnSpc>
              <a:spcBef>
                <a:spcPts val="0"/>
              </a:spcBef>
              <a:spcAft>
                <a:spcPts val="300"/>
              </a:spcAft>
              <a:buFont typeface="Symbol" panose="05050102010706020507" pitchFamily="18" charset="2"/>
              <a:buChar char="-"/>
            </a:pPr>
            <a:r>
              <a:rPr lang="de-DE"/>
              <a:t>Vierte Ebene</a:t>
            </a:r>
          </a:p>
          <a:p>
            <a:pPr marL="359964" lvl="1" indent="-179982" algn="l" defTabSz="863270" rtl="0" eaLnBrk="1" latinLnBrk="0" hangingPunct="1">
              <a:lnSpc>
                <a:spcPct val="100000"/>
              </a:lnSpc>
              <a:spcBef>
                <a:spcPts val="0"/>
              </a:spcBef>
              <a:spcAft>
                <a:spcPts val="300"/>
              </a:spcAft>
              <a:buFont typeface="Symbol" panose="05050102010706020507" pitchFamily="18" charset="2"/>
              <a:buChar char="-"/>
            </a:pPr>
            <a:r>
              <a:rPr lang="de-DE"/>
              <a:t>Fünfte Ebene</a:t>
            </a:r>
            <a:endParaRPr lang="en-US" dirty="0"/>
          </a:p>
        </p:txBody>
      </p:sp>
      <p:sp>
        <p:nvSpPr>
          <p:cNvPr id="6" name="Textplatzhalter 5"/>
          <p:cNvSpPr>
            <a:spLocks noGrp="1"/>
          </p:cNvSpPr>
          <p:nvPr>
            <p:ph type="body" sz="quarter" idx="10"/>
          </p:nvPr>
        </p:nvSpPr>
        <p:spPr>
          <a:xfrm>
            <a:off x="360316" y="381561"/>
            <a:ext cx="7579325" cy="324410"/>
          </a:xfrm>
        </p:spPr>
        <p:txBody>
          <a:bodyPr/>
          <a:lstStyle>
            <a:lvl1pPr marL="0" algn="l" defTabSz="898969" rtl="0" eaLnBrk="1" latinLnBrk="0" hangingPunct="1">
              <a:defRPr lang="de-DE" sz="1400" b="1" kern="1200">
                <a:solidFill>
                  <a:srgbClr val="A0A1A3"/>
                </a:solidFill>
                <a:latin typeface="+mn-lt"/>
                <a:ea typeface="+mn-ea"/>
                <a:cs typeface="+mn-cs"/>
              </a:defRPr>
            </a:lvl1pPr>
          </a:lstStyle>
          <a:p>
            <a:pPr lvl="0"/>
            <a:r>
              <a:rPr lang="de-DE"/>
              <a:t>Textmasterformat bearbeiten</a:t>
            </a:r>
          </a:p>
        </p:txBody>
      </p:sp>
    </p:spTree>
    <p:extLst>
      <p:ext uri="{BB962C8B-B14F-4D97-AF65-F5344CB8AC3E}">
        <p14:creationId xmlns:p14="http://schemas.microsoft.com/office/powerpoint/2010/main" val="3488314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theme" Target="../theme/theme2.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29" Type="http://schemas.openxmlformats.org/officeDocument/2006/relationships/slideLayout" Target="../slideLayouts/slideLayout85.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31" Type="http://schemas.openxmlformats.org/officeDocument/2006/relationships/theme" Target="../theme/theme3.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theme" Target="../theme/theme4.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slideLayout" Target="../slideLayouts/slideLayout109.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 Type="http://schemas.openxmlformats.org/officeDocument/2006/relationships/slideLayout" Target="../slideLayouts/slideLayout112.xml"/><Relationship Id="rId21" Type="http://schemas.openxmlformats.org/officeDocument/2006/relationships/slideLayout" Target="../slideLayouts/slideLayout130.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theme" Target="../theme/theme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26" Type="http://schemas.openxmlformats.org/officeDocument/2006/relationships/slideLayout" Target="../slideLayouts/slideLayout162.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34" Type="http://schemas.openxmlformats.org/officeDocument/2006/relationships/slideLayout" Target="../slideLayouts/slideLayout170.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slideLayout" Target="../slideLayouts/slideLayout161.xml"/><Relationship Id="rId33" Type="http://schemas.openxmlformats.org/officeDocument/2006/relationships/slideLayout" Target="../slideLayouts/slideLayout169.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29" Type="http://schemas.openxmlformats.org/officeDocument/2006/relationships/slideLayout" Target="../slideLayouts/slideLayout165.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slideLayout" Target="../slideLayouts/slideLayout160.xml"/><Relationship Id="rId32" Type="http://schemas.openxmlformats.org/officeDocument/2006/relationships/slideLayout" Target="../slideLayouts/slideLayout168.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28" Type="http://schemas.openxmlformats.org/officeDocument/2006/relationships/slideLayout" Target="../slideLayouts/slideLayout164.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31" Type="http://schemas.openxmlformats.org/officeDocument/2006/relationships/slideLayout" Target="../slideLayouts/slideLayout167.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 Id="rId27" Type="http://schemas.openxmlformats.org/officeDocument/2006/relationships/slideLayout" Target="../slideLayouts/slideLayout163.xml"/><Relationship Id="rId30" Type="http://schemas.openxmlformats.org/officeDocument/2006/relationships/slideLayout" Target="../slideLayouts/slideLayout166.xml"/><Relationship Id="rId35"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623393" y="548792"/>
            <a:ext cx="8137192" cy="864000"/>
          </a:xfrm>
          <a:prstGeom prst="rect">
            <a:avLst/>
          </a:prstGeom>
        </p:spPr>
        <p:txBody>
          <a:bodyPr vert="horz" lIns="0" tIns="0" rIns="0" bIns="0" rtlCol="0" anchor="t">
            <a:noAutofit/>
          </a:bodyPr>
          <a:lstStyle/>
          <a:p>
            <a:r>
              <a:rPr lang="en-US" noProof="0" dirty="0"/>
              <a:t>Click to edit title style</a:t>
            </a:r>
          </a:p>
        </p:txBody>
      </p:sp>
      <p:sp>
        <p:nvSpPr>
          <p:cNvPr id="3" name="Textplatzhalter 2"/>
          <p:cNvSpPr>
            <a:spLocks noGrp="1"/>
          </p:cNvSpPr>
          <p:nvPr>
            <p:ph type="body" idx="1"/>
          </p:nvPr>
        </p:nvSpPr>
        <p:spPr bwMode="gray">
          <a:xfrm>
            <a:off x="623392" y="1773320"/>
            <a:ext cx="10945216" cy="4536000"/>
          </a:xfrm>
          <a:prstGeom prst="rect">
            <a:avLst/>
          </a:prstGeom>
        </p:spPr>
        <p:txBody>
          <a:bodyPr vert="horz" lIns="0" tIns="0" rIns="0" bIns="0" rtlCol="0">
            <a:noAutofit/>
          </a:bodyPr>
          <a:lstStyle/>
          <a:p>
            <a:pPr lvl="0"/>
            <a:r>
              <a:rPr lang="en-US" noProof="0" dirty="0"/>
              <a:t>Click to edit text styles</a:t>
            </a:r>
          </a:p>
          <a:p>
            <a:pPr lvl="1"/>
            <a:r>
              <a:rPr lang="de-DE" noProof="0" dirty="0"/>
              <a:t>Level 2</a:t>
            </a:r>
          </a:p>
          <a:p>
            <a:pPr lvl="2"/>
            <a:r>
              <a:rPr lang="de-DE" noProof="0" dirty="0"/>
              <a:t>Level 3</a:t>
            </a:r>
          </a:p>
          <a:p>
            <a:pPr lvl="3"/>
            <a:r>
              <a:rPr lang="de-DE" noProof="0" dirty="0"/>
              <a:t>Level 4</a:t>
            </a:r>
          </a:p>
          <a:p>
            <a:pPr lvl="4"/>
            <a:r>
              <a:rPr lang="de-DE" noProof="0" dirty="0"/>
              <a:t>Level 5</a:t>
            </a:r>
            <a:endParaRPr lang="en-US" noProof="0" dirty="0"/>
          </a:p>
        </p:txBody>
      </p:sp>
      <p:sp>
        <p:nvSpPr>
          <p:cNvPr id="6" name="Foliennummernplatzhalter 5"/>
          <p:cNvSpPr>
            <a:spLocks noGrp="1"/>
          </p:cNvSpPr>
          <p:nvPr>
            <p:ph type="sldNum" sz="quarter" idx="4"/>
          </p:nvPr>
        </p:nvSpPr>
        <p:spPr bwMode="gray">
          <a:xfrm>
            <a:off x="11424592" y="6489352"/>
            <a:ext cx="504454" cy="108000"/>
          </a:xfrm>
          <a:prstGeom prst="rect">
            <a:avLst/>
          </a:prstGeom>
        </p:spPr>
        <p:txBody>
          <a:bodyPr vert="horz" lIns="0" tIns="0" rIns="0" bIns="0" rtlCol="0" anchor="ctr"/>
          <a:lstStyle>
            <a:lvl1pPr algn="r">
              <a:defRPr sz="1200">
                <a:solidFill>
                  <a:schemeClr val="tx1"/>
                </a:solidFill>
                <a:latin typeface="+mj-lt"/>
              </a:defRPr>
            </a:lvl1pPr>
          </a:lstStyle>
          <a:p>
            <a:fld id="{56F18649-229B-4408-B66E-46817A092198}" type="slidenum">
              <a:rPr lang="es-ES" smtClean="0"/>
              <a:t>‹#›</a:t>
            </a:fld>
            <a:endParaRPr lang="es-ES"/>
          </a:p>
        </p:txBody>
      </p:sp>
      <p:sp>
        <p:nvSpPr>
          <p:cNvPr id="27" name="Rechteck 26">
            <a:extLst>
              <a:ext uri="{FF2B5EF4-FFF2-40B4-BE49-F238E27FC236}">
                <a16:creationId xmlns:a16="http://schemas.microsoft.com/office/drawing/2014/main" id="{FD27B2CE-EC6C-4E61-A625-0F96B4FC4BE7}"/>
              </a:ext>
            </a:extLst>
          </p:cNvPr>
          <p:cNvSpPr/>
          <p:nvPr/>
        </p:nvSpPr>
        <p:spPr bwMode="gray">
          <a:xfrm>
            <a:off x="263352" y="6489352"/>
            <a:ext cx="4680520" cy="10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800" dirty="0">
                <a:solidFill>
                  <a:srgbClr val="1E1E1E"/>
                </a:solidFill>
              </a:rPr>
              <a:t>© </a:t>
            </a:r>
            <a:r>
              <a:rPr lang="en-US" sz="800" dirty="0" err="1">
                <a:solidFill>
                  <a:srgbClr val="1E1E1E"/>
                </a:solidFill>
              </a:rPr>
              <a:t>Draeger</a:t>
            </a:r>
            <a:r>
              <a:rPr lang="en-US" sz="800" baseline="0" dirty="0">
                <a:solidFill>
                  <a:srgbClr val="1E1E1E"/>
                </a:solidFill>
              </a:rPr>
              <a:t> Safety SA de CV 2020</a:t>
            </a:r>
            <a:endParaRPr lang="en-US" sz="800" dirty="0">
              <a:solidFill>
                <a:srgbClr val="1E1E1E"/>
              </a:solidFill>
            </a:endParaRPr>
          </a:p>
        </p:txBody>
      </p:sp>
      <p:sp>
        <p:nvSpPr>
          <p:cNvPr id="7" name="CuadroTexto 6">
            <a:extLst>
              <a:ext uri="{FF2B5EF4-FFF2-40B4-BE49-F238E27FC236}">
                <a16:creationId xmlns:a16="http://schemas.microsoft.com/office/drawing/2014/main" id="{0A5EA27B-3E00-481A-BC9B-815477AEDB5C}"/>
              </a:ext>
            </a:extLst>
          </p:cNvPr>
          <p:cNvSpPr txBox="1"/>
          <p:nvPr userDrawn="1">
            <p:extLst>
              <p:ext uri="{1162E1C5-73C7-4A58-AE30-91384D911F3F}">
                <p184:classification xmlns:p184="http://schemas.microsoft.com/office/powerpoint/2018/4/main" val="hdr"/>
              </p:ext>
            </p:extLst>
          </p:nvPr>
        </p:nvSpPr>
        <p:spPr>
          <a:xfrm>
            <a:off x="0" y="0"/>
            <a:ext cx="433388" cy="152400"/>
          </a:xfrm>
          <a:prstGeom prst="rect">
            <a:avLst/>
          </a:prstGeom>
        </p:spPr>
        <p:txBody>
          <a:bodyPr horzOverflow="overflow" lIns="0" tIns="0" rIns="0" bIns="0">
            <a:spAutoFit/>
          </a:bodyPr>
          <a:lstStyle/>
          <a:p>
            <a:pPr algn="l"/>
            <a:r>
              <a:rPr lang="es-ES" sz="1000">
                <a:solidFill>
                  <a:srgbClr val="F6A800"/>
                </a:solidFill>
                <a:latin typeface="Calibri" panose="020F0502020204030204" pitchFamily="34" charset="0"/>
                <a:cs typeface="Calibri" panose="020F0502020204030204" pitchFamily="34" charset="0"/>
              </a:rPr>
              <a:t>Internal</a:t>
            </a:r>
          </a:p>
        </p:txBody>
      </p:sp>
      <p:sp>
        <p:nvSpPr>
          <p:cNvPr id="4" name="MSIPCMContentMarking" descr="{&quot;HashCode&quot;:25983820,&quot;Placement&quot;:&quot;Header&quot;,&quot;Top&quot;:0.0,&quot;Left&quot;:0.0,&quot;SlideWidth&quot;:960,&quot;SlideHeight&quot;:540}">
            <a:extLst>
              <a:ext uri="{FF2B5EF4-FFF2-40B4-BE49-F238E27FC236}">
                <a16:creationId xmlns:a16="http://schemas.microsoft.com/office/drawing/2014/main" id="{EA26FD66-BFB3-4DAC-A11F-A1D5CCC83EC6}"/>
              </a:ext>
            </a:extLst>
          </p:cNvPr>
          <p:cNvSpPr txBox="1"/>
          <p:nvPr userDrawn="1"/>
        </p:nvSpPr>
        <p:spPr>
          <a:xfrm>
            <a:off x="0" y="0"/>
            <a:ext cx="678298" cy="262344"/>
          </a:xfrm>
          <a:prstGeom prst="rect">
            <a:avLst/>
          </a:prstGeom>
        </p:spPr>
        <p:txBody>
          <a:bodyPr vert="horz" wrap="square" lIns="0" tIns="0" rIns="0" bIns="0" rtlCol="0" anchor="ctr" anchorCtr="1">
            <a:noAutofit/>
          </a:bodyPr>
          <a:lstStyle/>
          <a:p>
            <a:pPr marL="180975" indent="-180975" algn="l">
              <a:spcBef>
                <a:spcPts val="0"/>
              </a:spcBef>
              <a:spcAft>
                <a:spcPts val="0"/>
              </a:spcAft>
              <a:buFont typeface="Symbol" panose="05050102010706020507" pitchFamily="18" charset="2"/>
              <a:buChar char="-"/>
            </a:pPr>
            <a:r>
              <a:rPr lang="es-ES" sz="1000">
                <a:solidFill>
                  <a:srgbClr val="F6A800"/>
                </a:solidFill>
                <a:latin typeface="Calibri" panose="020F0502020204030204" pitchFamily="34" charset="0"/>
              </a:rPr>
              <a:t>Internal</a:t>
            </a:r>
            <a:endParaRPr lang="es-ES" sz="1000" dirty="0" err="1">
              <a:solidFill>
                <a:srgbClr val="F6A800"/>
              </a:solidFill>
              <a:latin typeface="Calibri" panose="020F0502020204030204" pitchFamily="34" charset="0"/>
            </a:endParaRPr>
          </a:p>
        </p:txBody>
      </p:sp>
    </p:spTree>
    <p:extLst>
      <p:ext uri="{BB962C8B-B14F-4D97-AF65-F5344CB8AC3E}">
        <p14:creationId xmlns:p14="http://schemas.microsoft.com/office/powerpoint/2010/main" val="3434286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6" r:id="rId25"/>
    <p:sldLayoutId id="2147483688" r:id="rId26"/>
  </p:sldLayoutIdLst>
  <p:hf hdr="0" ftr="0" dt="0"/>
  <p:txStyles>
    <p:titleStyle>
      <a:lvl1pPr algn="l" defTabSz="914400" rtl="0" eaLnBrk="1" latinLnBrk="0" hangingPunct="1">
        <a:lnSpc>
          <a:spcPct val="80000"/>
        </a:lnSpc>
        <a:spcBef>
          <a:spcPct val="0"/>
        </a:spcBef>
        <a:buNone/>
        <a:defRPr sz="3600" kern="1200" cap="none"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600"/>
        </a:spcAft>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695400" y="620688"/>
            <a:ext cx="8280000" cy="1044000"/>
          </a:xfrm>
          <a:prstGeom prst="rect">
            <a:avLst/>
          </a:prstGeom>
        </p:spPr>
        <p:txBody>
          <a:bodyPr vert="horz" lIns="0" tIns="0" rIns="0" bIns="0" rtlCol="0" anchor="b">
            <a:noAutofit/>
          </a:bodyPr>
          <a:lstStyle/>
          <a:p>
            <a:r>
              <a:rPr lang="en-US" dirty="0"/>
              <a:t>Click to add title</a:t>
            </a:r>
            <a:endParaRPr lang="en-US" noProof="0" dirty="0"/>
          </a:p>
        </p:txBody>
      </p:sp>
      <p:sp>
        <p:nvSpPr>
          <p:cNvPr id="3" name="Textplatzhalter 2"/>
          <p:cNvSpPr>
            <a:spLocks noGrp="1"/>
          </p:cNvSpPr>
          <p:nvPr>
            <p:ph type="body" idx="1"/>
          </p:nvPr>
        </p:nvSpPr>
        <p:spPr bwMode="gray">
          <a:xfrm>
            <a:off x="695400" y="2277312"/>
            <a:ext cx="10728000" cy="3960000"/>
          </a:xfrm>
          <a:prstGeom prst="rect">
            <a:avLst/>
          </a:prstGeom>
        </p:spPr>
        <p:txBody>
          <a:bodyPr vert="horz" lIns="0" tIns="0" rIns="0" bIns="0" rtlCol="0">
            <a:noAutofit/>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Foliennummernplatzhalter 5"/>
          <p:cNvSpPr>
            <a:spLocks noGrp="1"/>
          </p:cNvSpPr>
          <p:nvPr>
            <p:ph type="sldNum" sz="quarter" idx="4"/>
          </p:nvPr>
        </p:nvSpPr>
        <p:spPr bwMode="gray">
          <a:xfrm>
            <a:off x="10918946" y="6489352"/>
            <a:ext cx="504454" cy="108000"/>
          </a:xfrm>
          <a:prstGeom prst="rect">
            <a:avLst/>
          </a:prstGeom>
        </p:spPr>
        <p:txBody>
          <a:bodyPr vert="horz" lIns="0" tIns="0" rIns="0" bIns="0" rtlCol="0" anchor="ctr"/>
          <a:lstStyle>
            <a:lvl1pPr algn="r">
              <a:defRPr lang="de-DE" sz="800" smtClean="0"/>
            </a:lvl1pPr>
          </a:lstStyle>
          <a:p>
            <a:fld id="{CE82B8A1-0CCE-4815-9668-383D7DE7D8B4}" type="slidenum">
              <a:rPr lang="en-US" smtClean="0"/>
              <a:pPr/>
              <a:t>‹#›</a:t>
            </a:fld>
            <a:endParaRPr lang="en-US" dirty="0"/>
          </a:p>
        </p:txBody>
      </p:sp>
      <p:sp>
        <p:nvSpPr>
          <p:cNvPr id="4" name="Fußzeilenplatzhalter 3">
            <a:extLst>
              <a:ext uri="{FF2B5EF4-FFF2-40B4-BE49-F238E27FC236}">
                <a16:creationId xmlns:a16="http://schemas.microsoft.com/office/drawing/2014/main" id="{C3B710C4-1727-4C04-9E70-DAA6277A2DAC}"/>
              </a:ext>
            </a:extLst>
          </p:cNvPr>
          <p:cNvSpPr>
            <a:spLocks noGrp="1"/>
          </p:cNvSpPr>
          <p:nvPr>
            <p:ph type="ftr" sz="quarter" idx="3"/>
          </p:nvPr>
        </p:nvSpPr>
        <p:spPr bwMode="gray">
          <a:xfrm>
            <a:off x="695400" y="6489352"/>
            <a:ext cx="5184000" cy="108000"/>
          </a:xfrm>
          <a:prstGeom prst="rect">
            <a:avLst/>
          </a:prstGeom>
        </p:spPr>
        <p:txBody>
          <a:bodyPr vert="horz" lIns="0" tIns="0" rIns="0" bIns="0" rtlCol="0" anchor="b"/>
          <a:lstStyle>
            <a:lvl1pPr algn="l">
              <a:defRPr sz="800">
                <a:solidFill>
                  <a:schemeClr val="tx1"/>
                </a:solidFill>
                <a:latin typeface="+mn-lt"/>
              </a:defRPr>
            </a:lvl1pPr>
          </a:lstStyle>
          <a:p>
            <a:r>
              <a:rPr lang="en-US" dirty="0"/>
              <a:t>Footer: Please add appropriate company</a:t>
            </a:r>
          </a:p>
        </p:txBody>
      </p:sp>
      <p:sp>
        <p:nvSpPr>
          <p:cNvPr id="5" name="MSIPCMContentMarking" descr="{&quot;HashCode&quot;:25983820,&quot;Placement&quot;:&quot;Header&quot;,&quot;Top&quot;:0.0,&quot;Left&quot;:0.0,&quot;SlideWidth&quot;:960,&quot;SlideHeight&quot;:540}">
            <a:extLst>
              <a:ext uri="{FF2B5EF4-FFF2-40B4-BE49-F238E27FC236}">
                <a16:creationId xmlns:a16="http://schemas.microsoft.com/office/drawing/2014/main" id="{34F1C309-5304-45E1-B1DA-846F334A5F23}"/>
              </a:ext>
            </a:extLst>
          </p:cNvPr>
          <p:cNvSpPr txBox="1"/>
          <p:nvPr userDrawn="1"/>
        </p:nvSpPr>
        <p:spPr bwMode="gray">
          <a:xfrm>
            <a:off x="0" y="0"/>
            <a:ext cx="678298" cy="262344"/>
          </a:xfrm>
          <a:prstGeom prst="rect">
            <a:avLst/>
          </a:prstGeom>
        </p:spPr>
        <p:txBody>
          <a:bodyPr vert="horz" wrap="square" lIns="0" tIns="0" rIns="0" bIns="0" rtlCol="0" anchor="ctr" anchorCtr="1">
            <a:noAutofit/>
          </a:bodyPr>
          <a:lstStyle/>
          <a:p>
            <a:pPr marL="180975" indent="-180975" algn="l">
              <a:spcBef>
                <a:spcPts val="0"/>
              </a:spcBef>
              <a:spcAft>
                <a:spcPts val="0"/>
              </a:spcAft>
              <a:buFont typeface="Arial" panose="020B0604020202020204" pitchFamily="34" charset="0"/>
              <a:buChar char="•"/>
            </a:pPr>
            <a:r>
              <a:rPr lang="es-ES" sz="1000">
                <a:solidFill>
                  <a:srgbClr val="F6A800"/>
                </a:solidFill>
                <a:latin typeface="Calibri" panose="020F0502020204030204" pitchFamily="34" charset="0"/>
              </a:rPr>
              <a:t>Internal</a:t>
            </a:r>
            <a:endParaRPr lang="es-ES" sz="1000" dirty="0">
              <a:solidFill>
                <a:srgbClr val="F6A800"/>
              </a:solidFill>
              <a:latin typeface="Calibri" panose="020F0502020204030204" pitchFamily="34" charset="0"/>
            </a:endParaRPr>
          </a:p>
        </p:txBody>
      </p:sp>
    </p:spTree>
    <p:extLst>
      <p:ext uri="{BB962C8B-B14F-4D97-AF65-F5344CB8AC3E}">
        <p14:creationId xmlns:p14="http://schemas.microsoft.com/office/powerpoint/2010/main" val="217730555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 id="2147483718" r:id="rId29"/>
    <p:sldLayoutId id="2147483719"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spcAft>
          <a:spcPts val="600"/>
        </a:spcAft>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4pPr>
      <a:lvl5pPr marL="54292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5pPr>
      <a:lvl6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6pPr>
      <a:lvl7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7pPr>
      <a:lvl8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8pPr>
      <a:lvl9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pos="7197">
          <p15:clr>
            <a:srgbClr val="F26B43"/>
          </p15:clr>
        </p15:guide>
        <p15:guide id="3" orient="horz" pos="3929">
          <p15:clr>
            <a:srgbClr val="F26B43"/>
          </p15:clr>
        </p15:guide>
        <p15:guide id="4" orient="horz" pos="1434">
          <p15:clr>
            <a:srgbClr val="F26B43"/>
          </p15:clr>
        </p15:guide>
        <p15:guide id="6" orient="horz" pos="39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695400" y="620688"/>
            <a:ext cx="8280000" cy="1044000"/>
          </a:xfrm>
          <a:prstGeom prst="rect">
            <a:avLst/>
          </a:prstGeom>
        </p:spPr>
        <p:txBody>
          <a:bodyPr vert="horz" lIns="0" tIns="0" rIns="0" bIns="0" rtlCol="0" anchor="b">
            <a:noAutofit/>
          </a:bodyPr>
          <a:lstStyle/>
          <a:p>
            <a:r>
              <a:rPr lang="en-US" dirty="0"/>
              <a:t>Click to add title</a:t>
            </a:r>
            <a:endParaRPr lang="en-US" noProof="0" dirty="0"/>
          </a:p>
        </p:txBody>
      </p:sp>
      <p:sp>
        <p:nvSpPr>
          <p:cNvPr id="3" name="Textplatzhalter 2"/>
          <p:cNvSpPr>
            <a:spLocks noGrp="1"/>
          </p:cNvSpPr>
          <p:nvPr>
            <p:ph type="body" idx="1"/>
          </p:nvPr>
        </p:nvSpPr>
        <p:spPr bwMode="gray">
          <a:xfrm>
            <a:off x="695400" y="2277312"/>
            <a:ext cx="10728000" cy="3960000"/>
          </a:xfrm>
          <a:prstGeom prst="rect">
            <a:avLst/>
          </a:prstGeom>
        </p:spPr>
        <p:txBody>
          <a:bodyPr vert="horz" lIns="0" tIns="0" rIns="0" bIns="0" rtlCol="0">
            <a:noAutofit/>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Foliennummernplatzhalter 5"/>
          <p:cNvSpPr>
            <a:spLocks noGrp="1"/>
          </p:cNvSpPr>
          <p:nvPr>
            <p:ph type="sldNum" sz="quarter" idx="4"/>
          </p:nvPr>
        </p:nvSpPr>
        <p:spPr bwMode="gray">
          <a:xfrm>
            <a:off x="10918946" y="6489352"/>
            <a:ext cx="504454" cy="108000"/>
          </a:xfrm>
          <a:prstGeom prst="rect">
            <a:avLst/>
          </a:prstGeom>
        </p:spPr>
        <p:txBody>
          <a:bodyPr vert="horz" lIns="0" tIns="0" rIns="0" bIns="0" rtlCol="0" anchor="ctr"/>
          <a:lstStyle>
            <a:lvl1pPr algn="r">
              <a:defRPr lang="de-DE" sz="800" smtClean="0"/>
            </a:lvl1pPr>
          </a:lstStyle>
          <a:p>
            <a:fld id="{CE82B8A1-0CCE-4815-9668-383D7DE7D8B4}" type="slidenum">
              <a:rPr lang="en-US" smtClean="0"/>
              <a:pPr/>
              <a:t>‹#›</a:t>
            </a:fld>
            <a:endParaRPr lang="en-US" dirty="0"/>
          </a:p>
        </p:txBody>
      </p:sp>
      <p:sp>
        <p:nvSpPr>
          <p:cNvPr id="4" name="Fußzeilenplatzhalter 3">
            <a:extLst>
              <a:ext uri="{FF2B5EF4-FFF2-40B4-BE49-F238E27FC236}">
                <a16:creationId xmlns:a16="http://schemas.microsoft.com/office/drawing/2014/main" id="{C3B710C4-1727-4C04-9E70-DAA6277A2DAC}"/>
              </a:ext>
            </a:extLst>
          </p:cNvPr>
          <p:cNvSpPr>
            <a:spLocks noGrp="1"/>
          </p:cNvSpPr>
          <p:nvPr>
            <p:ph type="ftr" sz="quarter" idx="3"/>
          </p:nvPr>
        </p:nvSpPr>
        <p:spPr bwMode="gray">
          <a:xfrm>
            <a:off x="695400" y="6489352"/>
            <a:ext cx="5184000" cy="108000"/>
          </a:xfrm>
          <a:prstGeom prst="rect">
            <a:avLst/>
          </a:prstGeom>
        </p:spPr>
        <p:txBody>
          <a:bodyPr vert="horz" lIns="0" tIns="0" rIns="0" bIns="0" rtlCol="0" anchor="b"/>
          <a:lstStyle>
            <a:lvl1pPr algn="l">
              <a:defRPr sz="800">
                <a:solidFill>
                  <a:schemeClr val="tx1"/>
                </a:solidFill>
                <a:latin typeface="+mn-lt"/>
              </a:defRPr>
            </a:lvl1pPr>
          </a:lstStyle>
          <a:p>
            <a:r>
              <a:rPr lang="en-US" dirty="0"/>
              <a:t>Footer: Please add appropriate company</a:t>
            </a:r>
          </a:p>
        </p:txBody>
      </p:sp>
      <p:sp>
        <p:nvSpPr>
          <p:cNvPr id="5" name="MSIPCMContentMarking" descr="{&quot;HashCode&quot;:25983820,&quot;Placement&quot;:&quot;Header&quot;,&quot;Top&quot;:0.0,&quot;Left&quot;:0.0,&quot;SlideWidth&quot;:960,&quot;SlideHeight&quot;:540}">
            <a:extLst>
              <a:ext uri="{FF2B5EF4-FFF2-40B4-BE49-F238E27FC236}">
                <a16:creationId xmlns:a16="http://schemas.microsoft.com/office/drawing/2014/main" id="{088AA52D-81EB-4725-8962-2B2CCA2D7E31}"/>
              </a:ext>
            </a:extLst>
          </p:cNvPr>
          <p:cNvSpPr txBox="1"/>
          <p:nvPr userDrawn="1"/>
        </p:nvSpPr>
        <p:spPr bwMode="gray">
          <a:xfrm>
            <a:off x="0" y="0"/>
            <a:ext cx="678298" cy="262344"/>
          </a:xfrm>
          <a:prstGeom prst="rect">
            <a:avLst/>
          </a:prstGeom>
        </p:spPr>
        <p:txBody>
          <a:bodyPr vert="horz" wrap="square" lIns="0" tIns="0" rIns="0" bIns="0" rtlCol="0" anchor="ctr" anchorCtr="1">
            <a:noAutofit/>
          </a:bodyPr>
          <a:lstStyle/>
          <a:p>
            <a:pPr marL="180975" indent="-180975" algn="l">
              <a:spcBef>
                <a:spcPts val="0"/>
              </a:spcBef>
              <a:spcAft>
                <a:spcPts val="0"/>
              </a:spcAft>
              <a:buFont typeface="Arial" panose="020B0604020202020204" pitchFamily="34" charset="0"/>
              <a:buChar char="•"/>
            </a:pPr>
            <a:r>
              <a:rPr lang="es-ES" sz="1000">
                <a:solidFill>
                  <a:srgbClr val="F6A800"/>
                </a:solidFill>
                <a:latin typeface="Calibri" panose="020F0502020204030204" pitchFamily="34" charset="0"/>
              </a:rPr>
              <a:t>Internal</a:t>
            </a:r>
            <a:endParaRPr lang="es-ES" sz="1000" dirty="0">
              <a:solidFill>
                <a:srgbClr val="F6A800"/>
              </a:solidFill>
              <a:latin typeface="Calibri" panose="020F0502020204030204" pitchFamily="34" charset="0"/>
            </a:endParaRPr>
          </a:p>
        </p:txBody>
      </p:sp>
    </p:spTree>
    <p:extLst>
      <p:ext uri="{BB962C8B-B14F-4D97-AF65-F5344CB8AC3E}">
        <p14:creationId xmlns:p14="http://schemas.microsoft.com/office/powerpoint/2010/main" val="9627610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400" kern="1200" cap="none"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spcAft>
          <a:spcPts val="600"/>
        </a:spcAft>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4pPr>
      <a:lvl5pPr marL="54292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5pPr>
      <a:lvl6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6pPr>
      <a:lvl7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7pPr>
      <a:lvl8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8pPr>
      <a:lvl9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pos="7197">
          <p15:clr>
            <a:srgbClr val="F26B43"/>
          </p15:clr>
        </p15:guide>
        <p15:guide id="3" orient="horz" pos="3929">
          <p15:clr>
            <a:srgbClr val="F26B43"/>
          </p15:clr>
        </p15:guide>
        <p15:guide id="4" orient="horz" pos="1434">
          <p15:clr>
            <a:srgbClr val="F26B43"/>
          </p15:clr>
        </p15:guide>
        <p15:guide id="6" orient="horz" pos="39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623393" y="548792"/>
            <a:ext cx="8137192" cy="864000"/>
          </a:xfrm>
          <a:prstGeom prst="rect">
            <a:avLst/>
          </a:prstGeom>
        </p:spPr>
        <p:txBody>
          <a:bodyPr vert="horz" lIns="0" tIns="0" rIns="0" bIns="0" rtlCol="0" anchor="t">
            <a:noAutofit/>
          </a:bodyPr>
          <a:lstStyle/>
          <a:p>
            <a:r>
              <a:rPr lang="en-US" noProof="0" dirty="0"/>
              <a:t>Click to edit title style</a:t>
            </a:r>
          </a:p>
        </p:txBody>
      </p:sp>
      <p:sp>
        <p:nvSpPr>
          <p:cNvPr id="3" name="Textplatzhalter 2"/>
          <p:cNvSpPr>
            <a:spLocks noGrp="1"/>
          </p:cNvSpPr>
          <p:nvPr>
            <p:ph type="body" idx="1"/>
          </p:nvPr>
        </p:nvSpPr>
        <p:spPr bwMode="gray">
          <a:xfrm>
            <a:off x="623392" y="1773320"/>
            <a:ext cx="10945216" cy="4536000"/>
          </a:xfrm>
          <a:prstGeom prst="rect">
            <a:avLst/>
          </a:prstGeom>
        </p:spPr>
        <p:txBody>
          <a:bodyPr vert="horz" lIns="0" tIns="0" rIns="0" bIns="0" rtlCol="0">
            <a:noAutofit/>
          </a:bodyPr>
          <a:lstStyle/>
          <a:p>
            <a:pPr lvl="0"/>
            <a:r>
              <a:rPr lang="en-US" noProof="0" dirty="0"/>
              <a:t>Click to edit text styles</a:t>
            </a:r>
          </a:p>
          <a:p>
            <a:pPr lvl="1"/>
            <a:r>
              <a:rPr lang="de-DE" noProof="0" dirty="0"/>
              <a:t>Level 2</a:t>
            </a:r>
          </a:p>
          <a:p>
            <a:pPr lvl="2"/>
            <a:r>
              <a:rPr lang="de-DE" noProof="0" dirty="0"/>
              <a:t>Level 3</a:t>
            </a:r>
          </a:p>
          <a:p>
            <a:pPr lvl="3"/>
            <a:r>
              <a:rPr lang="de-DE" noProof="0" dirty="0"/>
              <a:t>Level 4</a:t>
            </a:r>
          </a:p>
          <a:p>
            <a:pPr lvl="4"/>
            <a:r>
              <a:rPr lang="de-DE" noProof="0" dirty="0"/>
              <a:t>Level 5</a:t>
            </a:r>
            <a:endParaRPr lang="en-US" noProof="0" dirty="0"/>
          </a:p>
        </p:txBody>
      </p:sp>
      <p:sp>
        <p:nvSpPr>
          <p:cNvPr id="6" name="Foliennummernplatzhalter 5"/>
          <p:cNvSpPr>
            <a:spLocks noGrp="1"/>
          </p:cNvSpPr>
          <p:nvPr>
            <p:ph type="sldNum" sz="quarter" idx="4"/>
          </p:nvPr>
        </p:nvSpPr>
        <p:spPr bwMode="gray">
          <a:xfrm>
            <a:off x="11424592" y="6489352"/>
            <a:ext cx="504454" cy="108000"/>
          </a:xfrm>
          <a:prstGeom prst="rect">
            <a:avLst/>
          </a:prstGeom>
        </p:spPr>
        <p:txBody>
          <a:bodyPr vert="horz" lIns="0" tIns="0" rIns="0" bIns="0" rtlCol="0" anchor="ctr"/>
          <a:lstStyle>
            <a:lvl1pPr algn="r">
              <a:defRPr sz="1200">
                <a:solidFill>
                  <a:schemeClr val="tx1"/>
                </a:solidFill>
                <a:latin typeface="+mj-lt"/>
              </a:defRPr>
            </a:lvl1pPr>
          </a:lstStyle>
          <a:p>
            <a:fld id="{CE82B8A1-0CCE-4815-9668-383D7DE7D8B4}" type="slidenum">
              <a:rPr lang="en-US" smtClean="0">
                <a:solidFill>
                  <a:srgbClr val="1E1E1E"/>
                </a:solidFill>
              </a:rPr>
              <a:pPr/>
              <a:t>‹#›</a:t>
            </a:fld>
            <a:endParaRPr lang="en-US" dirty="0">
              <a:solidFill>
                <a:srgbClr val="1E1E1E"/>
              </a:solidFill>
            </a:endParaRPr>
          </a:p>
        </p:txBody>
      </p:sp>
      <p:sp>
        <p:nvSpPr>
          <p:cNvPr id="4" name="Fußzeilenplatzhalter 3">
            <a:extLst>
              <a:ext uri="{FF2B5EF4-FFF2-40B4-BE49-F238E27FC236}">
                <a16:creationId xmlns:a16="http://schemas.microsoft.com/office/drawing/2014/main" id="{D2D69535-DE7B-40DD-8435-E3F7BD6DB362}"/>
              </a:ext>
            </a:extLst>
          </p:cNvPr>
          <p:cNvSpPr>
            <a:spLocks noGrp="1"/>
          </p:cNvSpPr>
          <p:nvPr>
            <p:ph type="ftr" sz="quarter" idx="3"/>
          </p:nvPr>
        </p:nvSpPr>
        <p:spPr bwMode="gray">
          <a:xfrm>
            <a:off x="263352" y="6489352"/>
            <a:ext cx="4680000" cy="108000"/>
          </a:xfrm>
          <a:prstGeom prst="rect">
            <a:avLst/>
          </a:prstGeom>
        </p:spPr>
        <p:txBody>
          <a:bodyPr vert="horz" lIns="0" tIns="0" rIns="0" bIns="0" rtlCol="0" anchor="ctr"/>
          <a:lstStyle>
            <a:lvl1pPr algn="l">
              <a:defRPr sz="800">
                <a:solidFill>
                  <a:schemeClr val="tx1"/>
                </a:solidFill>
                <a:latin typeface="+mn-lt"/>
              </a:defRPr>
            </a:lvl1pPr>
          </a:lstStyle>
          <a:p>
            <a:r>
              <a:rPr lang="en-US">
                <a:solidFill>
                  <a:srgbClr val="1E1E1E"/>
                </a:solidFill>
              </a:rPr>
              <a:t>Footnote: Please insert appropriate company</a:t>
            </a:r>
            <a:endParaRPr lang="de-DE" dirty="0">
              <a:solidFill>
                <a:srgbClr val="1E1E1E"/>
              </a:solidFill>
            </a:endParaRPr>
          </a:p>
        </p:txBody>
      </p:sp>
      <p:sp>
        <p:nvSpPr>
          <p:cNvPr id="5" name="MSIPCMContentMarking" descr="{&quot;HashCode&quot;:25983820,&quot;Placement&quot;:&quot;Header&quot;,&quot;Top&quot;:0.0,&quot;Left&quot;:0.0,&quot;SlideWidth&quot;:960,&quot;SlideHeight&quot;:540}">
            <a:extLst>
              <a:ext uri="{FF2B5EF4-FFF2-40B4-BE49-F238E27FC236}">
                <a16:creationId xmlns:a16="http://schemas.microsoft.com/office/drawing/2014/main" id="{5A368811-DB42-4C1D-AF96-702D3D0D9A12}"/>
              </a:ext>
            </a:extLst>
          </p:cNvPr>
          <p:cNvSpPr txBox="1"/>
          <p:nvPr userDrawn="1"/>
        </p:nvSpPr>
        <p:spPr>
          <a:xfrm>
            <a:off x="0" y="0"/>
            <a:ext cx="678298" cy="262344"/>
          </a:xfrm>
          <a:prstGeom prst="rect">
            <a:avLst/>
          </a:prstGeom>
        </p:spPr>
        <p:txBody>
          <a:bodyPr vert="horz" wrap="square" lIns="0" tIns="0" rIns="0" bIns="0" rtlCol="0" anchor="ctr" anchorCtr="1">
            <a:noAutofit/>
          </a:bodyPr>
          <a:lstStyle/>
          <a:p>
            <a:pPr marL="180975" indent="-180975" algn="l">
              <a:spcBef>
                <a:spcPts val="0"/>
              </a:spcBef>
              <a:spcAft>
                <a:spcPts val="0"/>
              </a:spcAft>
              <a:buFont typeface="Symbol" panose="05050102010706020507" pitchFamily="18" charset="2"/>
              <a:buChar char="-"/>
            </a:pPr>
            <a:r>
              <a:rPr lang="es-ES" sz="1000">
                <a:solidFill>
                  <a:srgbClr val="F6A800"/>
                </a:solidFill>
                <a:latin typeface="Calibri" panose="020F0502020204030204" pitchFamily="34" charset="0"/>
              </a:rPr>
              <a:t>Internal</a:t>
            </a:r>
            <a:endParaRPr lang="es-ES" sz="1000" dirty="0" err="1">
              <a:solidFill>
                <a:srgbClr val="F6A800"/>
              </a:solidFill>
              <a:latin typeface="Calibri" panose="020F0502020204030204" pitchFamily="34" charset="0"/>
            </a:endParaRPr>
          </a:p>
        </p:txBody>
      </p:sp>
    </p:spTree>
    <p:extLst>
      <p:ext uri="{BB962C8B-B14F-4D97-AF65-F5344CB8AC3E}">
        <p14:creationId xmlns:p14="http://schemas.microsoft.com/office/powerpoint/2010/main" val="777059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Lst>
  <p:hf hdr="0" dt="0"/>
  <p:txStyles>
    <p:titleStyle>
      <a:lvl1pPr algn="l" defTabSz="914400" rtl="0" eaLnBrk="1" latinLnBrk="0" hangingPunct="1">
        <a:lnSpc>
          <a:spcPct val="80000"/>
        </a:lnSpc>
        <a:spcBef>
          <a:spcPct val="0"/>
        </a:spcBef>
        <a:buNone/>
        <a:defRPr sz="3600" kern="1200" cap="none"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600"/>
        </a:spcAft>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695325" y="620688"/>
            <a:ext cx="8280000" cy="1044000"/>
          </a:xfrm>
          <a:prstGeom prst="rect">
            <a:avLst/>
          </a:prstGeom>
        </p:spPr>
        <p:txBody>
          <a:bodyPr vert="horz" lIns="0" tIns="0" rIns="0" bIns="0" rtlCol="0" anchor="b">
            <a:noAutofit/>
          </a:bodyPr>
          <a:lstStyle/>
          <a:p>
            <a:endParaRPr lang="en-US" noProof="0" dirty="0"/>
          </a:p>
        </p:txBody>
      </p:sp>
      <p:sp>
        <p:nvSpPr>
          <p:cNvPr id="3" name="Textplatzhalter 2"/>
          <p:cNvSpPr>
            <a:spLocks noGrp="1"/>
          </p:cNvSpPr>
          <p:nvPr>
            <p:ph type="body" idx="1"/>
          </p:nvPr>
        </p:nvSpPr>
        <p:spPr bwMode="gray">
          <a:xfrm>
            <a:off x="695400" y="2277312"/>
            <a:ext cx="10728000" cy="3960000"/>
          </a:xfrm>
          <a:prstGeom prst="rect">
            <a:avLst/>
          </a:prstGeom>
        </p:spPr>
        <p:txBody>
          <a:bodyPr vert="horz" lIns="0" tIns="0" rIns="0" bIns="0" rtlCol="0">
            <a:noAutofit/>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Foliennummernplatzhalter 5"/>
          <p:cNvSpPr>
            <a:spLocks noGrp="1"/>
          </p:cNvSpPr>
          <p:nvPr>
            <p:ph type="sldNum" sz="quarter" idx="4"/>
          </p:nvPr>
        </p:nvSpPr>
        <p:spPr bwMode="gray">
          <a:xfrm>
            <a:off x="10918946" y="6489352"/>
            <a:ext cx="504454" cy="108000"/>
          </a:xfrm>
          <a:prstGeom prst="rect">
            <a:avLst/>
          </a:prstGeom>
        </p:spPr>
        <p:txBody>
          <a:bodyPr vert="horz" lIns="0" tIns="0" rIns="0" bIns="0" rtlCol="0" anchor="ctr"/>
          <a:lstStyle>
            <a:lvl1pPr algn="r">
              <a:defRPr lang="de-DE" sz="800" smtClean="0"/>
            </a:lvl1pPr>
          </a:lstStyle>
          <a:p>
            <a:fld id="{CE82B8A1-0CCE-4815-9668-383D7DE7D8B4}" type="slidenum">
              <a:rPr lang="en-US" smtClean="0"/>
              <a:pPr/>
              <a:t>‹#›</a:t>
            </a:fld>
            <a:endParaRPr lang="en-US" dirty="0"/>
          </a:p>
        </p:txBody>
      </p:sp>
      <p:sp>
        <p:nvSpPr>
          <p:cNvPr id="4" name="Fußzeilenplatzhalter 3">
            <a:extLst>
              <a:ext uri="{FF2B5EF4-FFF2-40B4-BE49-F238E27FC236}">
                <a16:creationId xmlns:a16="http://schemas.microsoft.com/office/drawing/2014/main" id="{C3B710C4-1727-4C04-9E70-DAA6277A2DAC}"/>
              </a:ext>
            </a:extLst>
          </p:cNvPr>
          <p:cNvSpPr>
            <a:spLocks noGrp="1"/>
          </p:cNvSpPr>
          <p:nvPr>
            <p:ph type="ftr" sz="quarter" idx="3"/>
          </p:nvPr>
        </p:nvSpPr>
        <p:spPr bwMode="gray">
          <a:xfrm>
            <a:off x="695400" y="6489352"/>
            <a:ext cx="5184000" cy="108000"/>
          </a:xfrm>
          <a:prstGeom prst="rect">
            <a:avLst/>
          </a:prstGeom>
        </p:spPr>
        <p:txBody>
          <a:bodyPr vert="horz" lIns="0" tIns="0" rIns="0" bIns="0" rtlCol="0" anchor="b"/>
          <a:lstStyle>
            <a:lvl1pPr algn="l">
              <a:defRPr sz="800">
                <a:solidFill>
                  <a:schemeClr val="tx1"/>
                </a:solidFill>
                <a:latin typeface="+mn-lt"/>
              </a:defRPr>
            </a:lvl1pPr>
          </a:lstStyle>
          <a:p>
            <a:r>
              <a:rPr lang="es-ES"/>
              <a:t>Principios básicos y avanzados de APR</a:t>
            </a:r>
            <a:endParaRPr lang="en-US" dirty="0"/>
          </a:p>
        </p:txBody>
      </p:sp>
      <p:sp>
        <p:nvSpPr>
          <p:cNvPr id="5" name="CuadroTexto 4">
            <a:extLst>
              <a:ext uri="{FF2B5EF4-FFF2-40B4-BE49-F238E27FC236}">
                <a16:creationId xmlns:a16="http://schemas.microsoft.com/office/drawing/2014/main" id="{4564A838-B9F8-2CA8-43B5-7E3F220C6132}"/>
              </a:ext>
            </a:extLst>
          </p:cNvPr>
          <p:cNvSpPr txBox="1"/>
          <p:nvPr>
            <p:extLst>
              <p:ext uri="{1162E1C5-73C7-4A58-AE30-91384D911F3F}">
                <p184:classification xmlns:p184="http://schemas.microsoft.com/office/powerpoint/2018/4/main" val="hdr"/>
              </p:ext>
            </p:extLst>
          </p:nvPr>
        </p:nvSpPr>
        <p:spPr>
          <a:xfrm>
            <a:off x="190500" y="190500"/>
            <a:ext cx="455613" cy="152400"/>
          </a:xfrm>
          <a:prstGeom prst="rect">
            <a:avLst/>
          </a:prstGeom>
        </p:spPr>
        <p:txBody>
          <a:bodyPr horzOverflow="overflow" lIns="0" tIns="0" rIns="0" bIns="0">
            <a:spAutoFit/>
          </a:bodyPr>
          <a:lstStyle/>
          <a:p>
            <a:pPr algn="l"/>
            <a:r>
              <a:rPr lang="es-MX" sz="1000">
                <a:solidFill>
                  <a:srgbClr val="FF8F1F"/>
                </a:solidFill>
                <a:latin typeface="Arial" panose="020B0604020202020204" pitchFamily="34" charset="0"/>
                <a:cs typeface="Arial" panose="020B0604020202020204" pitchFamily="34" charset="0"/>
              </a:rPr>
              <a:t>Internal</a:t>
            </a:r>
          </a:p>
        </p:txBody>
      </p:sp>
    </p:spTree>
    <p:extLst>
      <p:ext uri="{BB962C8B-B14F-4D97-AF65-F5344CB8AC3E}">
        <p14:creationId xmlns:p14="http://schemas.microsoft.com/office/powerpoint/2010/main" val="112746296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 id="2147483801" r:id="rId26"/>
    <p:sldLayoutId id="2147483802"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400" kern="1200" cap="none" baseline="0">
          <a:solidFill>
            <a:schemeClr val="tx1"/>
          </a:solidFill>
          <a:latin typeface="Draeger Pangea Medium" panose="020B0604000000000000" pitchFamily="34" charset="0"/>
          <a:ea typeface="Draeger Pangea Medium" panose="020B0604000000000000" pitchFamily="34" charset="0"/>
          <a:cs typeface="+mj-cs"/>
        </a:defRPr>
      </a:lvl1pPr>
    </p:titleStyle>
    <p:bodyStyle>
      <a:lvl1pPr marL="0" indent="0" algn="l" defTabSz="914400" rtl="0" eaLnBrk="1" latinLnBrk="0" hangingPunct="1">
        <a:lnSpc>
          <a:spcPct val="100000"/>
        </a:lnSpc>
        <a:spcBef>
          <a:spcPts val="800"/>
        </a:spcBef>
        <a:spcAft>
          <a:spcPts val="600"/>
        </a:spcAft>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4pPr>
      <a:lvl5pPr marL="54292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5pPr>
      <a:lvl6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6pPr>
      <a:lvl7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7pPr>
      <a:lvl8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8pPr>
      <a:lvl9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pos="7197">
          <p15:clr>
            <a:srgbClr val="F26B43"/>
          </p15:clr>
        </p15:guide>
        <p15:guide id="3" orient="horz" pos="3929">
          <p15:clr>
            <a:srgbClr val="F26B43"/>
          </p15:clr>
        </p15:guide>
        <p15:guide id="4" orient="horz" pos="1434">
          <p15:clr>
            <a:srgbClr val="F26B43"/>
          </p15:clr>
        </p15:guide>
        <p15:guide id="6" orient="horz" pos="39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695325" y="620688"/>
            <a:ext cx="8280000" cy="1044000"/>
          </a:xfrm>
          <a:prstGeom prst="rect">
            <a:avLst/>
          </a:prstGeom>
        </p:spPr>
        <p:txBody>
          <a:bodyPr vert="horz" lIns="0" tIns="0" rIns="0" bIns="0" rtlCol="0" anchor="b">
            <a:noAutofit/>
          </a:bodyPr>
          <a:lstStyle/>
          <a:p>
            <a:endParaRPr lang="en-US" noProof="0" dirty="0"/>
          </a:p>
        </p:txBody>
      </p:sp>
      <p:sp>
        <p:nvSpPr>
          <p:cNvPr id="3" name="Textplatzhalter 2"/>
          <p:cNvSpPr>
            <a:spLocks noGrp="1"/>
          </p:cNvSpPr>
          <p:nvPr>
            <p:ph type="body" idx="1"/>
          </p:nvPr>
        </p:nvSpPr>
        <p:spPr bwMode="gray">
          <a:xfrm>
            <a:off x="695400" y="2277312"/>
            <a:ext cx="10728000" cy="3960000"/>
          </a:xfrm>
          <a:prstGeom prst="rect">
            <a:avLst/>
          </a:prstGeom>
        </p:spPr>
        <p:txBody>
          <a:bodyPr vert="horz" lIns="0" tIns="0" rIns="0" bIns="0" rtlCol="0">
            <a:noAutofit/>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Foliennummernplatzhalter 5"/>
          <p:cNvSpPr>
            <a:spLocks noGrp="1"/>
          </p:cNvSpPr>
          <p:nvPr>
            <p:ph type="sldNum" sz="quarter" idx="4"/>
          </p:nvPr>
        </p:nvSpPr>
        <p:spPr bwMode="gray">
          <a:xfrm>
            <a:off x="10918946" y="6489352"/>
            <a:ext cx="504454" cy="108000"/>
          </a:xfrm>
          <a:prstGeom prst="rect">
            <a:avLst/>
          </a:prstGeom>
        </p:spPr>
        <p:txBody>
          <a:bodyPr vert="horz" lIns="0" tIns="0" rIns="0" bIns="0" rtlCol="0" anchor="ctr"/>
          <a:lstStyle>
            <a:lvl1pPr algn="r">
              <a:defRPr lang="de-DE" sz="800" smtClean="0"/>
            </a:lvl1pPr>
          </a:lstStyle>
          <a:p>
            <a:fld id="{ACFF4A64-5D76-43D6-9FAF-F5C0FA18DA85}" type="slidenum">
              <a:rPr lang="es-MX" smtClean="0"/>
              <a:t>‹#›</a:t>
            </a:fld>
            <a:endParaRPr lang="es-MX"/>
          </a:p>
        </p:txBody>
      </p:sp>
      <p:sp>
        <p:nvSpPr>
          <p:cNvPr id="4" name="Fußzeilenplatzhalter 3">
            <a:extLst>
              <a:ext uri="{FF2B5EF4-FFF2-40B4-BE49-F238E27FC236}">
                <a16:creationId xmlns:a16="http://schemas.microsoft.com/office/drawing/2014/main" id="{C3B710C4-1727-4C04-9E70-DAA6277A2DAC}"/>
              </a:ext>
            </a:extLst>
          </p:cNvPr>
          <p:cNvSpPr>
            <a:spLocks noGrp="1"/>
          </p:cNvSpPr>
          <p:nvPr>
            <p:ph type="ftr" sz="quarter" idx="3"/>
          </p:nvPr>
        </p:nvSpPr>
        <p:spPr bwMode="gray">
          <a:xfrm>
            <a:off x="695400" y="6489352"/>
            <a:ext cx="5184000" cy="108000"/>
          </a:xfrm>
          <a:prstGeom prst="rect">
            <a:avLst/>
          </a:prstGeom>
        </p:spPr>
        <p:txBody>
          <a:bodyPr vert="horz" lIns="0" tIns="0" rIns="0" bIns="0" rtlCol="0" anchor="b"/>
          <a:lstStyle>
            <a:lvl1pPr algn="l">
              <a:defRPr sz="800">
                <a:solidFill>
                  <a:schemeClr val="tx1"/>
                </a:solidFill>
                <a:latin typeface="+mn-lt"/>
              </a:defRPr>
            </a:lvl1pPr>
          </a:lstStyle>
          <a:p>
            <a:endParaRPr lang="es-MX"/>
          </a:p>
        </p:txBody>
      </p:sp>
    </p:spTree>
    <p:extLst>
      <p:ext uri="{BB962C8B-B14F-4D97-AF65-F5344CB8AC3E}">
        <p14:creationId xmlns:p14="http://schemas.microsoft.com/office/powerpoint/2010/main" val="170573290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9"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400" kern="1200" cap="none" baseline="0">
          <a:solidFill>
            <a:schemeClr val="tx1"/>
          </a:solidFill>
          <a:latin typeface="Draeger Pangea Medium" panose="020B0604000000000000" pitchFamily="34" charset="0"/>
          <a:ea typeface="Draeger Pangea Medium" panose="020B0604000000000000" pitchFamily="34" charset="0"/>
          <a:cs typeface="+mj-cs"/>
        </a:defRPr>
      </a:lvl1pPr>
    </p:titleStyle>
    <p:bodyStyle>
      <a:lvl1pPr marL="0" indent="0" algn="l" defTabSz="914400" rtl="0" eaLnBrk="1" latinLnBrk="0" hangingPunct="1">
        <a:lnSpc>
          <a:spcPct val="100000"/>
        </a:lnSpc>
        <a:spcBef>
          <a:spcPts val="800"/>
        </a:spcBef>
        <a:spcAft>
          <a:spcPts val="600"/>
        </a:spcAft>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0"/>
        </a:spcBef>
        <a:spcAft>
          <a:spcPts val="300"/>
        </a:spcAft>
        <a:buFont typeface="Arial" panose="020B0604020202020204" pitchFamily="34" charset="0"/>
        <a:buNone/>
        <a:defRPr sz="14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4pPr>
      <a:lvl5pPr marL="542925" indent="-180975"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5pPr>
      <a:lvl6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6pPr>
      <a:lvl7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7pPr>
      <a:lvl8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8pPr>
      <a:lvl9pPr marL="714375" indent="-17145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pos="7197">
          <p15:clr>
            <a:srgbClr val="F26B43"/>
          </p15:clr>
        </p15:guide>
        <p15:guide id="3" orient="horz" pos="3929">
          <p15:clr>
            <a:srgbClr val="F26B43"/>
          </p15:clr>
        </p15:guide>
        <p15:guide id="4" orient="horz" pos="1434">
          <p15:clr>
            <a:srgbClr val="F26B43"/>
          </p15:clr>
        </p15:guide>
        <p15:guide id="6" orient="horz" pos="39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18" Type="http://schemas.openxmlformats.org/officeDocument/2006/relationships/image" Target="../media/image46.jpeg"/><Relationship Id="rId26" Type="http://schemas.openxmlformats.org/officeDocument/2006/relationships/image" Target="../media/image54.png"/><Relationship Id="rId3" Type="http://schemas.openxmlformats.org/officeDocument/2006/relationships/image" Target="../media/image31.jpeg"/><Relationship Id="rId21" Type="http://schemas.openxmlformats.org/officeDocument/2006/relationships/image" Target="../media/image49.jpeg"/><Relationship Id="rId7" Type="http://schemas.openxmlformats.org/officeDocument/2006/relationships/image" Target="../media/image35.jpeg"/><Relationship Id="rId12" Type="http://schemas.openxmlformats.org/officeDocument/2006/relationships/image" Target="../media/image40.jpeg"/><Relationship Id="rId17" Type="http://schemas.openxmlformats.org/officeDocument/2006/relationships/image" Target="../media/image45.jpeg"/><Relationship Id="rId25" Type="http://schemas.openxmlformats.org/officeDocument/2006/relationships/image" Target="../media/image53.jpeg"/><Relationship Id="rId33" Type="http://schemas.openxmlformats.org/officeDocument/2006/relationships/image" Target="../media/image61.svg"/><Relationship Id="rId2" Type="http://schemas.openxmlformats.org/officeDocument/2006/relationships/slideLayout" Target="../slideLayouts/slideLayout94.xml"/><Relationship Id="rId16" Type="http://schemas.openxmlformats.org/officeDocument/2006/relationships/image" Target="../media/image44.jpeg"/><Relationship Id="rId20" Type="http://schemas.openxmlformats.org/officeDocument/2006/relationships/image" Target="../media/image48.jpeg"/><Relationship Id="rId29" Type="http://schemas.openxmlformats.org/officeDocument/2006/relationships/image" Target="../media/image57.png"/><Relationship Id="rId1" Type="http://schemas.openxmlformats.org/officeDocument/2006/relationships/tags" Target="../tags/tag3.xml"/><Relationship Id="rId6" Type="http://schemas.openxmlformats.org/officeDocument/2006/relationships/image" Target="../media/image34.png"/><Relationship Id="rId11" Type="http://schemas.openxmlformats.org/officeDocument/2006/relationships/image" Target="../media/image39.jpeg"/><Relationship Id="rId24" Type="http://schemas.openxmlformats.org/officeDocument/2006/relationships/image" Target="../media/image52.jpeg"/><Relationship Id="rId32" Type="http://schemas.openxmlformats.org/officeDocument/2006/relationships/image" Target="../media/image60.png"/><Relationship Id="rId5" Type="http://schemas.openxmlformats.org/officeDocument/2006/relationships/image" Target="../media/image33.png"/><Relationship Id="rId15" Type="http://schemas.openxmlformats.org/officeDocument/2006/relationships/image" Target="../media/image43.jpeg"/><Relationship Id="rId23" Type="http://schemas.openxmlformats.org/officeDocument/2006/relationships/image" Target="../media/image51.jpeg"/><Relationship Id="rId28" Type="http://schemas.openxmlformats.org/officeDocument/2006/relationships/image" Target="../media/image56.png"/><Relationship Id="rId10" Type="http://schemas.openxmlformats.org/officeDocument/2006/relationships/image" Target="../media/image38.jpeg"/><Relationship Id="rId19" Type="http://schemas.openxmlformats.org/officeDocument/2006/relationships/image" Target="../media/image47.png"/><Relationship Id="rId31" Type="http://schemas.openxmlformats.org/officeDocument/2006/relationships/image" Target="../media/image59.jpeg"/><Relationship Id="rId4" Type="http://schemas.openxmlformats.org/officeDocument/2006/relationships/image" Target="../media/image32.png"/><Relationship Id="rId9" Type="http://schemas.openxmlformats.org/officeDocument/2006/relationships/image" Target="../media/image37.jpeg"/><Relationship Id="rId14" Type="http://schemas.openxmlformats.org/officeDocument/2006/relationships/image" Target="../media/image42.jpeg"/><Relationship Id="rId22" Type="http://schemas.openxmlformats.org/officeDocument/2006/relationships/image" Target="../media/image50.jpeg"/><Relationship Id="rId27" Type="http://schemas.openxmlformats.org/officeDocument/2006/relationships/image" Target="../media/image55.png"/><Relationship Id="rId30" Type="http://schemas.openxmlformats.org/officeDocument/2006/relationships/image" Target="../media/image58.jpeg"/></Relationships>
</file>

<file path=ppt/slides/_rels/slide7.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slideLayout" Target="../slideLayouts/slideLayout92.xml"/><Relationship Id="rId1" Type="http://schemas.openxmlformats.org/officeDocument/2006/relationships/tags" Target="../tags/tag4.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8.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79.jpeg"/><Relationship Id="rId18" Type="http://schemas.openxmlformats.org/officeDocument/2006/relationships/image" Target="../media/image84.jpeg"/><Relationship Id="rId26" Type="http://schemas.openxmlformats.org/officeDocument/2006/relationships/image" Target="../media/image92.jpeg"/><Relationship Id="rId3" Type="http://schemas.openxmlformats.org/officeDocument/2006/relationships/image" Target="../media/image69.jpeg"/><Relationship Id="rId21" Type="http://schemas.openxmlformats.org/officeDocument/2006/relationships/image" Target="../media/image87.jpeg"/><Relationship Id="rId34" Type="http://schemas.openxmlformats.org/officeDocument/2006/relationships/image" Target="../media/image100.jpeg"/><Relationship Id="rId7" Type="http://schemas.openxmlformats.org/officeDocument/2006/relationships/image" Target="../media/image73.jpeg"/><Relationship Id="rId12" Type="http://schemas.openxmlformats.org/officeDocument/2006/relationships/image" Target="../media/image78.jpeg"/><Relationship Id="rId17" Type="http://schemas.openxmlformats.org/officeDocument/2006/relationships/image" Target="../media/image83.jpeg"/><Relationship Id="rId25" Type="http://schemas.openxmlformats.org/officeDocument/2006/relationships/image" Target="../media/image91.jpeg"/><Relationship Id="rId33" Type="http://schemas.openxmlformats.org/officeDocument/2006/relationships/image" Target="../media/image99.jpeg"/><Relationship Id="rId2" Type="http://schemas.openxmlformats.org/officeDocument/2006/relationships/image" Target="../media/image68.jpeg"/><Relationship Id="rId16" Type="http://schemas.openxmlformats.org/officeDocument/2006/relationships/image" Target="../media/image82.jpeg"/><Relationship Id="rId20" Type="http://schemas.openxmlformats.org/officeDocument/2006/relationships/image" Target="../media/image86.jpeg"/><Relationship Id="rId29" Type="http://schemas.openxmlformats.org/officeDocument/2006/relationships/image" Target="../media/image95.jpeg"/><Relationship Id="rId1" Type="http://schemas.openxmlformats.org/officeDocument/2006/relationships/slideLayout" Target="../slideLayouts/slideLayout92.xml"/><Relationship Id="rId6" Type="http://schemas.openxmlformats.org/officeDocument/2006/relationships/image" Target="../media/image72.jpeg"/><Relationship Id="rId11" Type="http://schemas.openxmlformats.org/officeDocument/2006/relationships/image" Target="../media/image77.jpeg"/><Relationship Id="rId24" Type="http://schemas.openxmlformats.org/officeDocument/2006/relationships/image" Target="../media/image90.jpeg"/><Relationship Id="rId32" Type="http://schemas.openxmlformats.org/officeDocument/2006/relationships/image" Target="../media/image98.jpeg"/><Relationship Id="rId37" Type="http://schemas.openxmlformats.org/officeDocument/2006/relationships/image" Target="../media/image103.jpeg"/><Relationship Id="rId5" Type="http://schemas.openxmlformats.org/officeDocument/2006/relationships/image" Target="../media/image71.jpeg"/><Relationship Id="rId15" Type="http://schemas.openxmlformats.org/officeDocument/2006/relationships/image" Target="../media/image81.jpeg"/><Relationship Id="rId23" Type="http://schemas.openxmlformats.org/officeDocument/2006/relationships/image" Target="../media/image89.jpeg"/><Relationship Id="rId28" Type="http://schemas.openxmlformats.org/officeDocument/2006/relationships/image" Target="../media/image94.jpeg"/><Relationship Id="rId36" Type="http://schemas.openxmlformats.org/officeDocument/2006/relationships/image" Target="../media/image102.jpeg"/><Relationship Id="rId10" Type="http://schemas.openxmlformats.org/officeDocument/2006/relationships/image" Target="../media/image76.jpeg"/><Relationship Id="rId19" Type="http://schemas.openxmlformats.org/officeDocument/2006/relationships/image" Target="../media/image85.jpeg"/><Relationship Id="rId31" Type="http://schemas.openxmlformats.org/officeDocument/2006/relationships/image" Target="../media/image97.jpeg"/><Relationship Id="rId4" Type="http://schemas.openxmlformats.org/officeDocument/2006/relationships/image" Target="../media/image70.jpeg"/><Relationship Id="rId9" Type="http://schemas.openxmlformats.org/officeDocument/2006/relationships/image" Target="../media/image75.jpeg"/><Relationship Id="rId14" Type="http://schemas.openxmlformats.org/officeDocument/2006/relationships/image" Target="../media/image80.jpeg"/><Relationship Id="rId22" Type="http://schemas.openxmlformats.org/officeDocument/2006/relationships/image" Target="../media/image88.jpeg"/><Relationship Id="rId27" Type="http://schemas.openxmlformats.org/officeDocument/2006/relationships/image" Target="../media/image93.jpeg"/><Relationship Id="rId30" Type="http://schemas.openxmlformats.org/officeDocument/2006/relationships/image" Target="../media/image96.jpeg"/><Relationship Id="rId35" Type="http://schemas.openxmlformats.org/officeDocument/2006/relationships/image" Target="../media/image10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2.xml"/></Relationships>
</file>

<file path=ppt/slides/_rels/slide1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31.xml"/><Relationship Id="rId4" Type="http://schemas.openxmlformats.org/officeDocument/2006/relationships/image" Target="../media/image10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chart" Target="../charts/chart1.xml"/><Relationship Id="rId5" Type="http://schemas.openxmlformats.org/officeDocument/2006/relationships/slideLayout" Target="../slideLayouts/slideLayout68.xml"/><Relationship Id="rId4"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109.gif"/><Relationship Id="rId2" Type="http://schemas.openxmlformats.org/officeDocument/2006/relationships/image" Target="../media/image108.gif"/><Relationship Id="rId1" Type="http://schemas.openxmlformats.org/officeDocument/2006/relationships/slideLayout" Target="../slideLayouts/slideLayout69.xml"/><Relationship Id="rId4" Type="http://schemas.openxmlformats.org/officeDocument/2006/relationships/image" Target="../media/image1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6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8.xml"/><Relationship Id="rId4" Type="http://schemas.openxmlformats.org/officeDocument/2006/relationships/image" Target="../media/image117.png"/></Relationships>
</file>

<file path=ppt/slides/_rels/slide1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38.xml"/><Relationship Id="rId5" Type="http://schemas.openxmlformats.org/officeDocument/2006/relationships/image" Target="../media/image128.jpeg"/><Relationship Id="rId4" Type="http://schemas.openxmlformats.org/officeDocument/2006/relationships/image" Target="../media/image127.png"/></Relationships>
</file>

<file path=ppt/slides/_rels/slide2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image" Target="../media/image133.tiff"/><Relationship Id="rId2" Type="http://schemas.openxmlformats.org/officeDocument/2006/relationships/image" Target="../media/image132.JPG"/><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21.xml"/><Relationship Id="rId4" Type="http://schemas.openxmlformats.org/officeDocument/2006/relationships/image" Target="../media/image136.tiff"/></Relationships>
</file>

<file path=ppt/slides/_rels/slide32.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37.JPG"/><Relationship Id="rId1" Type="http://schemas.openxmlformats.org/officeDocument/2006/relationships/slideLayout" Target="../slideLayouts/slideLayout121.xml"/><Relationship Id="rId4" Type="http://schemas.openxmlformats.org/officeDocument/2006/relationships/image" Target="../media/image139.jpeg"/></Relationships>
</file>

<file path=ppt/slides/_rels/slide3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121.xml"/><Relationship Id="rId4" Type="http://schemas.openxmlformats.org/officeDocument/2006/relationships/image" Target="../media/image142.tiff"/></Relationships>
</file>

<file path=ppt/slides/_rels/slide3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21.xml"/></Relationships>
</file>

<file path=ppt/slides/_rels/slide35.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8" Type="http://schemas.openxmlformats.org/officeDocument/2006/relationships/image" Target="../media/image150.jpeg"/><Relationship Id="rId3" Type="http://schemas.openxmlformats.org/officeDocument/2006/relationships/image" Target="../media/image145.png"/><Relationship Id="rId7" Type="http://schemas.openxmlformats.org/officeDocument/2006/relationships/image" Target="../media/image149.jpe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148.png"/><Relationship Id="rId11" Type="http://schemas.openxmlformats.org/officeDocument/2006/relationships/image" Target="../media/image153.jpeg"/><Relationship Id="rId5" Type="http://schemas.openxmlformats.org/officeDocument/2006/relationships/image" Target="../media/image147.jpeg"/><Relationship Id="rId10" Type="http://schemas.openxmlformats.org/officeDocument/2006/relationships/image" Target="../media/image152.jpeg"/><Relationship Id="rId4" Type="http://schemas.openxmlformats.org/officeDocument/2006/relationships/image" Target="../media/image146.png"/><Relationship Id="rId9" Type="http://schemas.openxmlformats.org/officeDocument/2006/relationships/image" Target="../media/image151.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9.xml"/><Relationship Id="rId1" Type="http://schemas.openxmlformats.org/officeDocument/2006/relationships/customXml" Target="../../customXml/item3.xml"/><Relationship Id="rId5" Type="http://schemas.openxmlformats.org/officeDocument/2006/relationships/image" Target="../media/image154.png"/><Relationship Id="rId4" Type="http://schemas.openxmlformats.org/officeDocument/2006/relationships/notesSlide" Target="../notesSlides/notesSlide4.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0.xml"/><Relationship Id="rId1" Type="http://schemas.openxmlformats.org/officeDocument/2006/relationships/customXml" Target="../../customXml/item4.xml"/><Relationship Id="rId5" Type="http://schemas.openxmlformats.org/officeDocument/2006/relationships/image" Target="../media/image155.png"/><Relationship Id="rId4" Type="http://schemas.openxmlformats.org/officeDocument/2006/relationships/notesSlide" Target="../notesSlides/notesSlide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1.xml"/><Relationship Id="rId1" Type="http://schemas.openxmlformats.org/officeDocument/2006/relationships/customXml" Target="../../customXml/item2.xml"/><Relationship Id="rId5" Type="http://schemas.openxmlformats.org/officeDocument/2006/relationships/image" Target="../media/image156.png"/><Relationship Id="rId4" Type="http://schemas.openxmlformats.org/officeDocument/2006/relationships/notesSlide" Target="../notesSlides/notesSlide6.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2.xml"/><Relationship Id="rId1" Type="http://schemas.openxmlformats.org/officeDocument/2006/relationships/customXml" Target="../../customXml/item1.xml"/><Relationship Id="rId5" Type="http://schemas.openxmlformats.org/officeDocument/2006/relationships/image" Target="../media/image157.jpeg"/><Relationship Id="rId4" Type="http://schemas.openxmlformats.org/officeDocument/2006/relationships/notesSlide" Target="../notesSlides/notesSlide7.xml"/></Relationships>
</file>

<file path=ppt/slides/_rels/slide42.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21.xml"/></Relationships>
</file>

<file path=ppt/slides/_rels/slide43.xml.rels><?xml version="1.0" encoding="UTF-8" standalone="yes"?>
<Relationships xmlns="http://schemas.openxmlformats.org/package/2006/relationships"><Relationship Id="rId3" Type="http://schemas.openxmlformats.org/officeDocument/2006/relationships/image" Target="../media/image160.jpeg"/><Relationship Id="rId7" Type="http://schemas.openxmlformats.org/officeDocument/2006/relationships/image" Target="../media/image164.jpeg"/><Relationship Id="rId2" Type="http://schemas.openxmlformats.org/officeDocument/2006/relationships/image" Target="../media/image159.png"/><Relationship Id="rId1" Type="http://schemas.openxmlformats.org/officeDocument/2006/relationships/slideLayout" Target="../slideLayouts/slideLayout121.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s>
</file>

<file path=ppt/slides/_rels/slide4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21.xml"/></Relationships>
</file>

<file path=ppt/slides/_rels/slide4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21.xml"/></Relationships>
</file>

<file path=ppt/slides/_rels/slide46.xml.rels><?xml version="1.0" encoding="UTF-8" standalone="yes"?>
<Relationships xmlns="http://schemas.openxmlformats.org/package/2006/relationships"><Relationship Id="rId3" Type="http://schemas.openxmlformats.org/officeDocument/2006/relationships/image" Target="../media/image167.png"/><Relationship Id="rId7" Type="http://schemas.microsoft.com/office/2007/relationships/hdphoto" Target="../media/hdphoto2.wdp"/><Relationship Id="rId2" Type="http://schemas.openxmlformats.org/officeDocument/2006/relationships/image" Target="../media/image166.jpeg"/><Relationship Id="rId1" Type="http://schemas.openxmlformats.org/officeDocument/2006/relationships/slideLayout" Target="../slideLayouts/slideLayout121.xml"/><Relationship Id="rId6" Type="http://schemas.openxmlformats.org/officeDocument/2006/relationships/image" Target="../media/image169.png"/><Relationship Id="rId5" Type="http://schemas.openxmlformats.org/officeDocument/2006/relationships/image" Target="../media/image168.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81.png"/><Relationship Id="rId18" Type="http://schemas.openxmlformats.org/officeDocument/2006/relationships/image" Target="../media/image186.jpg"/><Relationship Id="rId3" Type="http://schemas.openxmlformats.org/officeDocument/2006/relationships/image" Target="../media/image171.png"/><Relationship Id="rId21" Type="http://schemas.openxmlformats.org/officeDocument/2006/relationships/image" Target="../media/image189.png"/><Relationship Id="rId7" Type="http://schemas.openxmlformats.org/officeDocument/2006/relationships/image" Target="../media/image175.svg"/><Relationship Id="rId12" Type="http://schemas.openxmlformats.org/officeDocument/2006/relationships/image" Target="../media/image180.png"/><Relationship Id="rId17" Type="http://schemas.openxmlformats.org/officeDocument/2006/relationships/image" Target="../media/image185.jpg"/><Relationship Id="rId2" Type="http://schemas.openxmlformats.org/officeDocument/2006/relationships/image" Target="../media/image170.png"/><Relationship Id="rId16" Type="http://schemas.openxmlformats.org/officeDocument/2006/relationships/image" Target="../media/image184.png"/><Relationship Id="rId20" Type="http://schemas.openxmlformats.org/officeDocument/2006/relationships/image" Target="../media/image188.jpg"/><Relationship Id="rId1" Type="http://schemas.openxmlformats.org/officeDocument/2006/relationships/slideLayout" Target="../slideLayouts/slideLayout121.xml"/><Relationship Id="rId6" Type="http://schemas.openxmlformats.org/officeDocument/2006/relationships/image" Target="../media/image174.png"/><Relationship Id="rId11" Type="http://schemas.openxmlformats.org/officeDocument/2006/relationships/image" Target="../media/image179.svg"/><Relationship Id="rId5" Type="http://schemas.openxmlformats.org/officeDocument/2006/relationships/image" Target="../media/image173.png"/><Relationship Id="rId15" Type="http://schemas.openxmlformats.org/officeDocument/2006/relationships/image" Target="../media/image183.svg"/><Relationship Id="rId10" Type="http://schemas.openxmlformats.org/officeDocument/2006/relationships/image" Target="../media/image178.png"/><Relationship Id="rId19" Type="http://schemas.openxmlformats.org/officeDocument/2006/relationships/image" Target="../media/image187.png"/><Relationship Id="rId4" Type="http://schemas.openxmlformats.org/officeDocument/2006/relationships/image" Target="../media/image172.png"/><Relationship Id="rId9" Type="http://schemas.openxmlformats.org/officeDocument/2006/relationships/image" Target="../media/image177.jpeg"/><Relationship Id="rId14" Type="http://schemas.openxmlformats.org/officeDocument/2006/relationships/image" Target="../media/image182.png"/></Relationships>
</file>

<file path=ppt/slides/_rels/slide48.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191.png"/><Relationship Id="rId7" Type="http://schemas.openxmlformats.org/officeDocument/2006/relationships/image" Target="../media/image195.svg"/><Relationship Id="rId12" Type="http://schemas.openxmlformats.org/officeDocument/2006/relationships/image" Target="../media/image200.svg"/><Relationship Id="rId2" Type="http://schemas.openxmlformats.org/officeDocument/2006/relationships/image" Target="../media/image190.png"/><Relationship Id="rId1" Type="http://schemas.openxmlformats.org/officeDocument/2006/relationships/slideLayout" Target="../slideLayouts/slideLayout121.xml"/><Relationship Id="rId6" Type="http://schemas.openxmlformats.org/officeDocument/2006/relationships/image" Target="../media/image194.png"/><Relationship Id="rId11" Type="http://schemas.openxmlformats.org/officeDocument/2006/relationships/image" Target="../media/image199.png"/><Relationship Id="rId5" Type="http://schemas.openxmlformats.org/officeDocument/2006/relationships/image" Target="../media/image193.jpeg"/><Relationship Id="rId10" Type="http://schemas.openxmlformats.org/officeDocument/2006/relationships/image" Target="../media/image198.png"/><Relationship Id="rId4" Type="http://schemas.openxmlformats.org/officeDocument/2006/relationships/image" Target="../media/image192.png"/><Relationship Id="rId9" Type="http://schemas.openxmlformats.org/officeDocument/2006/relationships/image" Target="../media/image197.svg"/></Relationships>
</file>

<file path=ppt/slides/_rels/slide49.xml.rels><?xml version="1.0" encoding="UTF-8" standalone="yes"?>
<Relationships xmlns="http://schemas.openxmlformats.org/package/2006/relationships"><Relationship Id="rId8" Type="http://schemas.openxmlformats.org/officeDocument/2006/relationships/image" Target="../media/image206.svg"/><Relationship Id="rId13" Type="http://schemas.openxmlformats.org/officeDocument/2006/relationships/image" Target="../media/image211.png"/><Relationship Id="rId18" Type="http://schemas.openxmlformats.org/officeDocument/2006/relationships/image" Target="../media/image216.svg"/><Relationship Id="rId3" Type="http://schemas.openxmlformats.org/officeDocument/2006/relationships/image" Target="../media/image202.png"/><Relationship Id="rId21" Type="http://schemas.openxmlformats.org/officeDocument/2006/relationships/image" Target="../media/image219.png"/><Relationship Id="rId7" Type="http://schemas.openxmlformats.org/officeDocument/2006/relationships/image" Target="../media/image205.png"/><Relationship Id="rId12" Type="http://schemas.openxmlformats.org/officeDocument/2006/relationships/image" Target="../media/image210.png"/><Relationship Id="rId17" Type="http://schemas.openxmlformats.org/officeDocument/2006/relationships/image" Target="../media/image215.png"/><Relationship Id="rId2" Type="http://schemas.openxmlformats.org/officeDocument/2006/relationships/image" Target="../media/image201.png"/><Relationship Id="rId16" Type="http://schemas.openxmlformats.org/officeDocument/2006/relationships/image" Target="../media/image214.svg"/><Relationship Id="rId20" Type="http://schemas.openxmlformats.org/officeDocument/2006/relationships/image" Target="../media/image218.svg"/><Relationship Id="rId1" Type="http://schemas.openxmlformats.org/officeDocument/2006/relationships/slideLayout" Target="../slideLayouts/slideLayout121.xml"/><Relationship Id="rId6" Type="http://schemas.openxmlformats.org/officeDocument/2006/relationships/image" Target="../media/image204.png"/><Relationship Id="rId11" Type="http://schemas.openxmlformats.org/officeDocument/2006/relationships/image" Target="../media/image209.png"/><Relationship Id="rId5" Type="http://schemas.openxmlformats.org/officeDocument/2006/relationships/image" Target="../media/image192.png"/><Relationship Id="rId15" Type="http://schemas.openxmlformats.org/officeDocument/2006/relationships/image" Target="../media/image213.png"/><Relationship Id="rId10" Type="http://schemas.openxmlformats.org/officeDocument/2006/relationships/image" Target="../media/image208.svg"/><Relationship Id="rId19" Type="http://schemas.openxmlformats.org/officeDocument/2006/relationships/image" Target="../media/image217.png"/><Relationship Id="rId4" Type="http://schemas.openxmlformats.org/officeDocument/2006/relationships/image" Target="../media/image203.png"/><Relationship Id="rId9" Type="http://schemas.openxmlformats.org/officeDocument/2006/relationships/image" Target="../media/image207.png"/><Relationship Id="rId14" Type="http://schemas.openxmlformats.org/officeDocument/2006/relationships/image" Target="../media/image212.svg"/><Relationship Id="rId22" Type="http://schemas.openxmlformats.org/officeDocument/2006/relationships/image" Target="../media/image220.jpeg"/></Relationships>
</file>

<file path=ppt/slides/_rels/slide50.xml.rels><?xml version="1.0" encoding="UTF-8" standalone="yes"?>
<Relationships xmlns="http://schemas.openxmlformats.org/package/2006/relationships"><Relationship Id="rId8" Type="http://schemas.openxmlformats.org/officeDocument/2006/relationships/image" Target="../media/image227.png"/><Relationship Id="rId13" Type="http://schemas.openxmlformats.org/officeDocument/2006/relationships/image" Target="../media/image231.png"/><Relationship Id="rId3" Type="http://schemas.openxmlformats.org/officeDocument/2006/relationships/image" Target="../media/image222.png"/><Relationship Id="rId7" Type="http://schemas.openxmlformats.org/officeDocument/2006/relationships/image" Target="../media/image226.jpeg"/><Relationship Id="rId12" Type="http://schemas.openxmlformats.org/officeDocument/2006/relationships/image" Target="../media/image230.png"/><Relationship Id="rId2" Type="http://schemas.openxmlformats.org/officeDocument/2006/relationships/image" Target="../media/image221.png"/><Relationship Id="rId1" Type="http://schemas.openxmlformats.org/officeDocument/2006/relationships/slideLayout" Target="../slideLayouts/slideLayout25.xml"/><Relationship Id="rId6" Type="http://schemas.openxmlformats.org/officeDocument/2006/relationships/image" Target="../media/image225.png"/><Relationship Id="rId11" Type="http://schemas.microsoft.com/office/2007/relationships/hdphoto" Target="../media/hdphoto3.wdp"/><Relationship Id="rId5" Type="http://schemas.openxmlformats.org/officeDocument/2006/relationships/image" Target="../media/image224.png"/><Relationship Id="rId10" Type="http://schemas.openxmlformats.org/officeDocument/2006/relationships/image" Target="../media/image229.png"/><Relationship Id="rId4" Type="http://schemas.openxmlformats.org/officeDocument/2006/relationships/image" Target="../media/image223.png"/><Relationship Id="rId9" Type="http://schemas.openxmlformats.org/officeDocument/2006/relationships/image" Target="../media/image228.png"/></Relationships>
</file>

<file path=ppt/slides/_rels/slide51.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232.jpeg"/><Relationship Id="rId1" Type="http://schemas.openxmlformats.org/officeDocument/2006/relationships/slideLayout" Target="../slideLayouts/slideLayout14.xml"/><Relationship Id="rId4" Type="http://schemas.openxmlformats.org/officeDocument/2006/relationships/image" Target="../media/image234.jpeg"/></Relationships>
</file>

<file path=ppt/slides/_rels/slide52.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image" Target="../media/image235.jpe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image" Target="../media/image237.emf"/><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44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6313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arcador de posición de imagen 13" descr="Imagen que contiene persona, exterior, edificio, chaqueta&#10;&#10;Descripción generada automáticamente">
            <a:extLst>
              <a:ext uri="{FF2B5EF4-FFF2-40B4-BE49-F238E27FC236}">
                <a16:creationId xmlns:a16="http://schemas.microsoft.com/office/drawing/2014/main" id="{6AC05595-869B-E69A-634C-AE31EA43421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841" b="7841"/>
          <a:stretch/>
        </p:blipFill>
        <p:spPr>
          <a:xfrm>
            <a:off x="0" y="0"/>
            <a:ext cx="12192000" cy="6858000"/>
          </a:xfrm>
        </p:spPr>
      </p:pic>
      <p:pic>
        <p:nvPicPr>
          <p:cNvPr id="2" name="Marcador de posición de imagen 13" descr="Imagen que contiene persona, exterior, edificio, chaqueta&#10;&#10;Descripción generada automáticamente">
            <a:extLst>
              <a:ext uri="{FF2B5EF4-FFF2-40B4-BE49-F238E27FC236}">
                <a16:creationId xmlns:a16="http://schemas.microsoft.com/office/drawing/2014/main" id="{08885AA0-BA56-F048-C2F8-227EC41312EA}"/>
              </a:ext>
            </a:extLst>
          </p:cNvPr>
          <p:cNvPicPr>
            <a:picLocks noChangeAspect="1"/>
          </p:cNvPicPr>
          <p:nvPr/>
        </p:nvPicPr>
        <p:blipFill>
          <a:blip r:embed="rId2">
            <a:extLst>
              <a:ext uri="{28A0092B-C50C-407E-A947-70E740481C1C}">
                <a14:useLocalDpi xmlns:a14="http://schemas.microsoft.com/office/drawing/2010/main" val="0"/>
              </a:ext>
            </a:extLst>
          </a:blip>
          <a:srcRect t="7841" b="7841"/>
          <a:stretch/>
        </p:blipFill>
        <p:spPr bwMode="gray">
          <a:xfrm>
            <a:off x="1" y="0"/>
            <a:ext cx="12191999" cy="6858000"/>
          </a:xfrm>
          <a:prstGeom prst="rect">
            <a:avLst/>
          </a:prstGeom>
          <a:solidFill>
            <a:schemeClr val="accent3"/>
          </a:solidFill>
        </p:spPr>
      </p:pic>
      <p:sp>
        <p:nvSpPr>
          <p:cNvPr id="3" name="Marcador de texto 2">
            <a:extLst>
              <a:ext uri="{FF2B5EF4-FFF2-40B4-BE49-F238E27FC236}">
                <a16:creationId xmlns:a16="http://schemas.microsoft.com/office/drawing/2014/main" id="{B068FEE7-5B35-49FC-B6D0-FCDAE4CE72F7}"/>
              </a:ext>
            </a:extLst>
          </p:cNvPr>
          <p:cNvSpPr>
            <a:spLocks noGrp="1"/>
          </p:cNvSpPr>
          <p:nvPr>
            <p:ph type="body" sz="quarter" idx="17"/>
          </p:nvPr>
        </p:nvSpPr>
        <p:spPr>
          <a:xfrm>
            <a:off x="766763" y="3167465"/>
            <a:ext cx="5185222" cy="3204318"/>
          </a:xfrm>
        </p:spPr>
        <p:txBody>
          <a:bodyPr/>
          <a:lstStyle/>
          <a:p>
            <a:endParaRPr lang="es-ES" dirty="0"/>
          </a:p>
        </p:txBody>
      </p:sp>
      <p:sp>
        <p:nvSpPr>
          <p:cNvPr id="4" name="Marcador de texto 3">
            <a:extLst>
              <a:ext uri="{FF2B5EF4-FFF2-40B4-BE49-F238E27FC236}">
                <a16:creationId xmlns:a16="http://schemas.microsoft.com/office/drawing/2014/main" id="{6351EE1D-6EE6-4824-ACEE-18167936C764}"/>
              </a:ext>
            </a:extLst>
          </p:cNvPr>
          <p:cNvSpPr>
            <a:spLocks noGrp="1"/>
          </p:cNvSpPr>
          <p:nvPr>
            <p:ph type="body" sz="quarter" idx="10"/>
          </p:nvPr>
        </p:nvSpPr>
        <p:spPr>
          <a:xfrm>
            <a:off x="965739" y="5329076"/>
            <a:ext cx="502370" cy="64800"/>
          </a:xfrm>
        </p:spPr>
        <p:txBody>
          <a:bodyPr/>
          <a:lstStyle/>
          <a:p>
            <a:endParaRPr lang="es-ES" dirty="0"/>
          </a:p>
        </p:txBody>
      </p:sp>
      <p:sp>
        <p:nvSpPr>
          <p:cNvPr id="5" name="Título 4">
            <a:extLst>
              <a:ext uri="{FF2B5EF4-FFF2-40B4-BE49-F238E27FC236}">
                <a16:creationId xmlns:a16="http://schemas.microsoft.com/office/drawing/2014/main" id="{DE54D12D-7965-4BD7-A4B9-D2865A3D9046}"/>
              </a:ext>
            </a:extLst>
          </p:cNvPr>
          <p:cNvSpPr>
            <a:spLocks noGrp="1"/>
          </p:cNvSpPr>
          <p:nvPr>
            <p:ph type="ctrTitle"/>
          </p:nvPr>
        </p:nvSpPr>
        <p:spPr>
          <a:xfrm>
            <a:off x="766763" y="3246368"/>
            <a:ext cx="5185222" cy="1872000"/>
          </a:xfrm>
        </p:spPr>
        <p:txBody>
          <a:bodyPr/>
          <a:lstStyle/>
          <a:p>
            <a:r>
              <a:rPr lang="de-DE" dirty="0"/>
              <a:t>Dräger</a:t>
            </a:r>
            <a:r>
              <a:rPr lang="es-MX" dirty="0"/>
              <a:t> México</a:t>
            </a:r>
            <a:endParaRPr lang="es-ES" dirty="0"/>
          </a:p>
        </p:txBody>
      </p:sp>
      <p:sp>
        <p:nvSpPr>
          <p:cNvPr id="6" name="Marcador de texto 5">
            <a:extLst>
              <a:ext uri="{FF2B5EF4-FFF2-40B4-BE49-F238E27FC236}">
                <a16:creationId xmlns:a16="http://schemas.microsoft.com/office/drawing/2014/main" id="{17FB9E39-5A59-434C-B955-6D01DA5968C7}"/>
              </a:ext>
            </a:extLst>
          </p:cNvPr>
          <p:cNvSpPr>
            <a:spLocks noGrp="1"/>
          </p:cNvSpPr>
          <p:nvPr>
            <p:ph type="body" sz="quarter" idx="15"/>
          </p:nvPr>
        </p:nvSpPr>
        <p:spPr>
          <a:xfrm>
            <a:off x="965739" y="5601171"/>
            <a:ext cx="4536000" cy="287808"/>
          </a:xfrm>
        </p:spPr>
        <p:txBody>
          <a:bodyPr/>
          <a:lstStyle/>
          <a:p>
            <a:r>
              <a:rPr lang="es-MX" dirty="0"/>
              <a:t>Octubre 2025, CDMX</a:t>
            </a:r>
          </a:p>
          <a:p>
            <a:endParaRPr lang="es-ES" dirty="0"/>
          </a:p>
        </p:txBody>
      </p:sp>
    </p:spTree>
    <p:extLst>
      <p:ext uri="{BB962C8B-B14F-4D97-AF65-F5344CB8AC3E}">
        <p14:creationId xmlns:p14="http://schemas.microsoft.com/office/powerpoint/2010/main" val="1255617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2A3E28CE-A442-401B-9C9A-BF93A7BE9E19}"/>
              </a:ext>
            </a:extLst>
          </p:cNvPr>
          <p:cNvSpPr>
            <a:spLocks noGrp="1"/>
          </p:cNvSpPr>
          <p:nvPr>
            <p:ph type="body" sz="quarter" idx="10"/>
          </p:nvPr>
        </p:nvSpPr>
        <p:spPr/>
        <p:txBody>
          <a:bodyPr/>
          <a:lstStyle/>
          <a:p>
            <a:endParaRPr lang="es-ES" dirty="0"/>
          </a:p>
        </p:txBody>
      </p:sp>
      <p:sp>
        <p:nvSpPr>
          <p:cNvPr id="3" name="Título 2">
            <a:extLst>
              <a:ext uri="{FF2B5EF4-FFF2-40B4-BE49-F238E27FC236}">
                <a16:creationId xmlns:a16="http://schemas.microsoft.com/office/drawing/2014/main" id="{D54A0A2C-114A-4E04-93BE-F2B3B8AA2456}"/>
              </a:ext>
            </a:extLst>
          </p:cNvPr>
          <p:cNvSpPr>
            <a:spLocks noGrp="1"/>
          </p:cNvSpPr>
          <p:nvPr>
            <p:ph type="ctrTitle"/>
          </p:nvPr>
        </p:nvSpPr>
        <p:spPr/>
        <p:txBody>
          <a:bodyPr/>
          <a:lstStyle/>
          <a:p>
            <a:r>
              <a:rPr lang="es-MX" sz="5400" dirty="0">
                <a:latin typeface="+mn-lt"/>
              </a:rPr>
              <a:t>¿Quienes somos?</a:t>
            </a:r>
            <a:endParaRPr lang="es-ES" dirty="0"/>
          </a:p>
        </p:txBody>
      </p:sp>
      <p:sp>
        <p:nvSpPr>
          <p:cNvPr id="4" name="Subtítulo 3">
            <a:extLst>
              <a:ext uri="{FF2B5EF4-FFF2-40B4-BE49-F238E27FC236}">
                <a16:creationId xmlns:a16="http://schemas.microsoft.com/office/drawing/2014/main" id="{262040EB-0DC8-40B8-BB6F-46EA051435E1}"/>
              </a:ext>
            </a:extLst>
          </p:cNvPr>
          <p:cNvSpPr>
            <a:spLocks noGrp="1"/>
          </p:cNvSpPr>
          <p:nvPr>
            <p:ph type="subTitle" idx="1"/>
          </p:nvPr>
        </p:nvSpPr>
        <p:spPr/>
        <p:txBody>
          <a:bodyPr/>
          <a:lstStyle/>
          <a:p>
            <a:r>
              <a:rPr lang="es-ES" dirty="0"/>
              <a:t>Nuestras Soluciones</a:t>
            </a:r>
          </a:p>
        </p:txBody>
      </p:sp>
      <p:sp>
        <p:nvSpPr>
          <p:cNvPr id="5" name="TextBox 3">
            <a:extLst>
              <a:ext uri="{FF2B5EF4-FFF2-40B4-BE49-F238E27FC236}">
                <a16:creationId xmlns:a16="http://schemas.microsoft.com/office/drawing/2014/main" id="{899EAB7D-4335-4D94-A1AB-00004830B280}"/>
              </a:ext>
            </a:extLst>
          </p:cNvPr>
          <p:cNvSpPr txBox="1"/>
          <p:nvPr/>
        </p:nvSpPr>
        <p:spPr>
          <a:xfrm>
            <a:off x="8688288" y="4607258"/>
            <a:ext cx="2665506" cy="280506"/>
          </a:xfrm>
          <a:prstGeom prst="rect">
            <a:avLst/>
          </a:prstGeom>
        </p:spPr>
        <p:txBody>
          <a:bodyPr wrap="square" lIns="0" tIns="0" rIns="0" bIns="0" rtlCol="0">
            <a:noAutofit/>
          </a:bodyPr>
          <a:lstStyle>
            <a:defPPr>
              <a:defRPr lang="de-DE"/>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38A6"/>
                </a:solidFill>
                <a:effectLst/>
                <a:uLnTx/>
                <a:uFillTx/>
                <a:latin typeface="DraegerSanReg"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38A6">
                    <a:lumMod val="20000"/>
                    <a:lumOff val="80000"/>
                  </a:srgbClr>
                </a:solidFill>
                <a:effectLst/>
                <a:uLnTx/>
                <a:uFillTx/>
                <a:latin typeface="DraegerWalbaum" pitchFamily="2" charset="0"/>
                <a:ea typeface="+mn-ea"/>
                <a:cs typeface="+mn-cs"/>
              </a:rPr>
              <a:t>DETECCCIÓN</a:t>
            </a:r>
          </a:p>
        </p:txBody>
      </p:sp>
      <p:sp>
        <p:nvSpPr>
          <p:cNvPr id="6" name="TextBox 6">
            <a:extLst>
              <a:ext uri="{FF2B5EF4-FFF2-40B4-BE49-F238E27FC236}">
                <a16:creationId xmlns:a16="http://schemas.microsoft.com/office/drawing/2014/main" id="{090FE8B6-EBA0-41CA-81D1-563095E2664C}"/>
              </a:ext>
            </a:extLst>
          </p:cNvPr>
          <p:cNvSpPr txBox="1"/>
          <p:nvPr/>
        </p:nvSpPr>
        <p:spPr>
          <a:xfrm>
            <a:off x="8149970" y="4987560"/>
            <a:ext cx="2592288" cy="280506"/>
          </a:xfrm>
          <a:prstGeom prst="rect">
            <a:avLst/>
          </a:prstGeom>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DraegerSanBol" pitchFamily="2" charset="0"/>
                <a:ea typeface="+mn-ea"/>
                <a:cs typeface="+mn-cs"/>
              </a:rPr>
              <a:t>PROTECCIÓN</a:t>
            </a:r>
          </a:p>
        </p:txBody>
      </p:sp>
      <p:sp>
        <p:nvSpPr>
          <p:cNvPr id="7" name="TextBox 7">
            <a:extLst>
              <a:ext uri="{FF2B5EF4-FFF2-40B4-BE49-F238E27FC236}">
                <a16:creationId xmlns:a16="http://schemas.microsoft.com/office/drawing/2014/main" id="{536FD041-E20D-41EE-B9DE-320F9CF7F848}"/>
              </a:ext>
            </a:extLst>
          </p:cNvPr>
          <p:cNvSpPr txBox="1"/>
          <p:nvPr/>
        </p:nvSpPr>
        <p:spPr>
          <a:xfrm>
            <a:off x="9320303" y="5296100"/>
            <a:ext cx="2345340" cy="265105"/>
          </a:xfrm>
          <a:prstGeom prst="rect">
            <a:avLst/>
          </a:prstGeom>
        </p:spPr>
        <p:txBody>
          <a:bodyPr wrap="square" lIns="0" tIns="0" rIns="0" bIns="0" rtlCol="0">
            <a:noAutofit/>
          </a:bodyPr>
          <a:lstStyle>
            <a:defPPr>
              <a:defRPr lang="de-DE"/>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38A6"/>
                </a:solidFill>
                <a:effectLst/>
                <a:uLnTx/>
                <a:uFillTx/>
                <a:latin typeface="DraegerSanReg"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38A6">
                    <a:lumMod val="40000"/>
                    <a:lumOff val="60000"/>
                  </a:srgbClr>
                </a:solidFill>
                <a:effectLst/>
                <a:uLnTx/>
                <a:uFillTx/>
                <a:latin typeface="DraegerSanRegIta" pitchFamily="2" charset="0"/>
                <a:ea typeface="+mn-ea"/>
                <a:cs typeface="+mn-cs"/>
              </a:rPr>
              <a:t>ESCAPE</a:t>
            </a:r>
          </a:p>
        </p:txBody>
      </p:sp>
      <p:sp>
        <p:nvSpPr>
          <p:cNvPr id="8" name="TextBox 8">
            <a:extLst>
              <a:ext uri="{FF2B5EF4-FFF2-40B4-BE49-F238E27FC236}">
                <a16:creationId xmlns:a16="http://schemas.microsoft.com/office/drawing/2014/main" id="{70707532-9BAF-4F51-9929-C0FCE81866B9}"/>
              </a:ext>
            </a:extLst>
          </p:cNvPr>
          <p:cNvSpPr txBox="1"/>
          <p:nvPr/>
        </p:nvSpPr>
        <p:spPr>
          <a:xfrm>
            <a:off x="8688288" y="5573486"/>
            <a:ext cx="2345340" cy="286931"/>
          </a:xfrm>
          <a:prstGeom prst="rect">
            <a:avLst/>
          </a:prstGeom>
        </p:spPr>
        <p:txBody>
          <a:bodyPr wrap="square" lIns="0" tIns="0" rIns="0" bIns="0" rtlCol="0">
            <a:noAutofit/>
          </a:bodyPr>
          <a:lstStyle>
            <a:defPPr>
              <a:defRPr lang="de-DE"/>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38A6"/>
                </a:solidFill>
                <a:effectLst/>
                <a:uLnTx/>
                <a:uFillTx/>
                <a:latin typeface="DraegerSanReg"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DraegerSanLig" pitchFamily="2" charset="0"/>
                <a:ea typeface="+mn-ea"/>
                <a:cs typeface="+mn-cs"/>
              </a:rPr>
              <a:t>RESCATE</a:t>
            </a:r>
          </a:p>
        </p:txBody>
      </p:sp>
    </p:spTree>
    <p:extLst>
      <p:ext uri="{BB962C8B-B14F-4D97-AF65-F5344CB8AC3E}">
        <p14:creationId xmlns:p14="http://schemas.microsoft.com/office/powerpoint/2010/main" val="385290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a:extLst>
              <a:ext uri="{FF2B5EF4-FFF2-40B4-BE49-F238E27FC236}">
                <a16:creationId xmlns:a16="http://schemas.microsoft.com/office/drawing/2014/main" id="{9D15BD9F-CEA8-4E58-A30C-D3C8AFCBF30C}"/>
              </a:ext>
            </a:extLst>
          </p:cNvPr>
          <p:cNvSpPr>
            <a:spLocks noGrp="1"/>
          </p:cNvSpPr>
          <p:nvPr>
            <p:ph type="title"/>
          </p:nvPr>
        </p:nvSpPr>
        <p:spPr bwMode="gray">
          <a:xfrm>
            <a:off x="623394" y="548792"/>
            <a:ext cx="5760000" cy="864000"/>
          </a:xfrm>
        </p:spPr>
        <p:txBody>
          <a:bodyPr/>
          <a:lstStyle/>
          <a:p>
            <a:r>
              <a:rPr lang="en-US" dirty="0"/>
              <a:t>Dräger</a:t>
            </a:r>
          </a:p>
        </p:txBody>
      </p:sp>
      <p:graphicFrame>
        <p:nvGraphicFramePr>
          <p:cNvPr id="34" name="Tabelle">
            <a:extLst>
              <a:ext uri="{FF2B5EF4-FFF2-40B4-BE49-F238E27FC236}">
                <a16:creationId xmlns:a16="http://schemas.microsoft.com/office/drawing/2014/main" id="{E7735FB2-FE83-4DBA-9FBA-2FE8BE8D9707}"/>
              </a:ext>
            </a:extLst>
          </p:cNvPr>
          <p:cNvGraphicFramePr>
            <a:graphicFrameLocks/>
          </p:cNvGraphicFramePr>
          <p:nvPr>
            <p:extLst>
              <p:ext uri="{D42A27DB-BD31-4B8C-83A1-F6EECF244321}">
                <p14:modId xmlns:p14="http://schemas.microsoft.com/office/powerpoint/2010/main" val="3022503038"/>
              </p:ext>
            </p:extLst>
          </p:nvPr>
        </p:nvGraphicFramePr>
        <p:xfrm>
          <a:off x="622800" y="1880808"/>
          <a:ext cx="5544000" cy="4116720"/>
        </p:xfrm>
        <a:graphic>
          <a:graphicData uri="http://schemas.openxmlformats.org/drawingml/2006/table">
            <a:tbl>
              <a:tblPr firstRow="1" firstCol="1" lastRow="1" lastCol="1">
                <a:tableStyleId>{0E3FDE45-AF77-4B5C-9715-49D594BDF05E}</a:tableStyleId>
              </a:tblPr>
              <a:tblGrid>
                <a:gridCol w="2331062">
                  <a:extLst>
                    <a:ext uri="{9D8B030D-6E8A-4147-A177-3AD203B41FA5}">
                      <a16:colId xmlns:a16="http://schemas.microsoft.com/office/drawing/2014/main" val="1532515492"/>
                    </a:ext>
                  </a:extLst>
                </a:gridCol>
                <a:gridCol w="3212938">
                  <a:extLst>
                    <a:ext uri="{9D8B030D-6E8A-4147-A177-3AD203B41FA5}">
                      <a16:colId xmlns:a16="http://schemas.microsoft.com/office/drawing/2014/main" val="1046473389"/>
                    </a:ext>
                  </a:extLst>
                </a:gridCol>
              </a:tblGrid>
              <a:tr h="468000">
                <a:tc>
                  <a:txBody>
                    <a:bodyPr/>
                    <a:lstStyle/>
                    <a:p>
                      <a:r>
                        <a:rPr lang="en-US" sz="1400" b="0" baseline="0" dirty="0" err="1">
                          <a:solidFill>
                            <a:schemeClr val="accent1">
                              <a:lumMod val="50000"/>
                            </a:schemeClr>
                          </a:solidFill>
                          <a:latin typeface="+mj-lt"/>
                        </a:rPr>
                        <a:t>Empleados</a:t>
                      </a:r>
                      <a:endParaRPr lang="en-US" sz="1400" b="0" baseline="0">
                        <a:solidFill>
                          <a:schemeClr val="accent1">
                            <a:lumMod val="50000"/>
                          </a:schemeClr>
                        </a:solidFill>
                        <a:latin typeface="+mj-lt"/>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lang="en-US" sz="1400" b="0" dirty="0">
                          <a:solidFill>
                            <a:schemeClr val="accent1">
                              <a:lumMod val="50000"/>
                            </a:schemeClr>
                          </a:solidFill>
                          <a:latin typeface="+mn-lt"/>
                        </a:rPr>
                        <a:t>16,219</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0007912"/>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noProof="0">
                          <a:ln>
                            <a:noFill/>
                          </a:ln>
                          <a:solidFill>
                            <a:schemeClr val="accent1">
                              <a:lumMod val="50000"/>
                            </a:schemeClr>
                          </a:solidFill>
                          <a:uLnTx/>
                          <a:uFillTx/>
                          <a:latin typeface="DraegerSanBol" pitchFamily="2" charset="0"/>
                          <a:ea typeface="+mn-ea"/>
                          <a:cs typeface="+mn-cs"/>
                        </a:rPr>
                        <a:t>Ventas </a:t>
                      </a:r>
                      <a:r>
                        <a:rPr kumimoji="0" lang="en-US" sz="1400" b="0" i="0" u="none" strike="noStrike" cap="none" normalizeH="0" baseline="0" noProof="0" err="1">
                          <a:ln>
                            <a:noFill/>
                          </a:ln>
                          <a:solidFill>
                            <a:schemeClr val="accent1">
                              <a:lumMod val="50000"/>
                            </a:schemeClr>
                          </a:solidFill>
                          <a:uLnTx/>
                          <a:uFillTx/>
                          <a:latin typeface="DraegerSanBol" pitchFamily="2" charset="0"/>
                          <a:ea typeface="+mn-ea"/>
                          <a:cs typeface="+mn-cs"/>
                        </a:rPr>
                        <a:t>Netas</a:t>
                      </a:r>
                      <a:endParaRPr kumimoji="0" lang="en-US" sz="1400" b="0" i="0" u="none" strike="noStrike" cap="none" normalizeH="0" baseline="0" noProof="0">
                        <a:ln>
                          <a:noFill/>
                        </a:ln>
                        <a:solidFill>
                          <a:schemeClr val="accent1">
                            <a:lumMod val="50000"/>
                          </a:schemeClr>
                        </a:solidFill>
                        <a:uLnTx/>
                        <a:uFillTx/>
                        <a:latin typeface="DraegerSanBol" pitchFamily="2" charset="0"/>
                        <a:ea typeface="+mn-ea"/>
                        <a:cs typeface="+mn-cs"/>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lang="en-US" sz="1400" b="0">
                          <a:solidFill>
                            <a:schemeClr val="accent1">
                              <a:lumMod val="50000"/>
                            </a:schemeClr>
                          </a:solidFill>
                          <a:latin typeface="+mn-lt"/>
                        </a:rPr>
                        <a:t>EUR 3,406.3 million</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9876437"/>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noProof="0" dirty="0">
                          <a:ln>
                            <a:noFill/>
                          </a:ln>
                          <a:solidFill>
                            <a:schemeClr val="accent1">
                              <a:lumMod val="50000"/>
                            </a:schemeClr>
                          </a:solidFill>
                          <a:uLnTx/>
                          <a:uFillTx/>
                          <a:latin typeface="DraegerSanBol" pitchFamily="2" charset="0"/>
                          <a:ea typeface="+mn-ea"/>
                          <a:cs typeface="+mn-cs"/>
                        </a:rPr>
                        <a:t>Chairman of the Executive Board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schemeClr val="accent1">
                            <a:lumMod val="50000"/>
                          </a:schemeClr>
                        </a:solidFill>
                        <a:effectLst/>
                        <a:uLnTx/>
                        <a:uFillTx/>
                        <a:latin typeface="DraegerSanBol" pitchFamily="2" charset="0"/>
                        <a:ea typeface="+mn-ea"/>
                        <a:cs typeface="+mn-cs"/>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accent1">
                              <a:lumMod val="50000"/>
                            </a:schemeClr>
                          </a:solidFill>
                          <a:latin typeface="+mn-lt"/>
                        </a:rPr>
                        <a:t>Stefan Dräger (family-run)</a:t>
                      </a:r>
                    </a:p>
                    <a:p>
                      <a:pPr algn="l" rtl="0"/>
                      <a:endParaRPr lang="en-US" sz="1400" dirty="0">
                        <a:solidFill>
                          <a:schemeClr val="accent1">
                            <a:lumMod val="50000"/>
                          </a:schemeClr>
                        </a:solidFill>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noProof="0" dirty="0" err="1">
                          <a:ln>
                            <a:noFill/>
                          </a:ln>
                          <a:solidFill>
                            <a:schemeClr val="accent1">
                              <a:lumMod val="50000"/>
                            </a:schemeClr>
                          </a:solidFill>
                          <a:uLnTx/>
                          <a:uFillTx/>
                          <a:latin typeface="DraegerSanBol" pitchFamily="2" charset="0"/>
                          <a:ea typeface="+mn-ea"/>
                          <a:cs typeface="+mn-cs"/>
                        </a:rPr>
                        <a:t>Organización</a:t>
                      </a:r>
                      <a:endParaRPr kumimoji="0" lang="en-US" sz="1400" b="0" i="0" u="none" strike="noStrike" cap="none" normalizeH="0" baseline="0" noProof="0" dirty="0">
                        <a:ln>
                          <a:noFill/>
                        </a:ln>
                        <a:solidFill>
                          <a:schemeClr val="accent1">
                            <a:lumMod val="50000"/>
                          </a:schemeClr>
                        </a:solidFill>
                        <a:uLnTx/>
                        <a:uFillTx/>
                        <a:latin typeface="DraegerSanBol"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schemeClr val="accent1">
                            <a:lumMod val="50000"/>
                          </a:schemeClr>
                        </a:solidFill>
                        <a:effectLst/>
                        <a:uLnTx/>
                        <a:uFillTx/>
                        <a:latin typeface="DraegerSanBol" pitchFamily="2" charset="0"/>
                        <a:ea typeface="+mn-ea"/>
                        <a:cs typeface="+mn-cs"/>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accent1">
                              <a:lumMod val="50000"/>
                            </a:schemeClr>
                          </a:solidFill>
                          <a:latin typeface="+mn-lt"/>
                        </a:rPr>
                        <a:t>AG &amp; Co. KGaA</a:t>
                      </a:r>
                    </a:p>
                    <a:p>
                      <a:pPr algn="l" rtl="0"/>
                      <a:endParaRPr lang="en-US" sz="1400" dirty="0">
                        <a:solidFill>
                          <a:schemeClr val="accent1">
                            <a:lumMod val="50000"/>
                          </a:schemeClr>
                        </a:solidFill>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baseline="0" dirty="0">
                          <a:solidFill>
                            <a:schemeClr val="accent1">
                              <a:lumMod val="50000"/>
                            </a:schemeClr>
                          </a:solidFill>
                          <a:latin typeface="+mj-lt"/>
                          <a:ea typeface="+mn-ea"/>
                          <a:cs typeface="+mn-cs"/>
                        </a:rPr>
                        <a:t>Headquarters</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lang="en-US" sz="1400" b="0">
                          <a:solidFill>
                            <a:schemeClr val="accent1">
                              <a:lumMod val="50000"/>
                            </a:schemeClr>
                          </a:solidFill>
                          <a:latin typeface="+mn-lt"/>
                        </a:rPr>
                        <a:t>Lübeck, Germany</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noProof="0" dirty="0">
                          <a:ln>
                            <a:noFill/>
                          </a:ln>
                          <a:solidFill>
                            <a:schemeClr val="accent1">
                              <a:lumMod val="50000"/>
                            </a:schemeClr>
                          </a:solidFill>
                          <a:uLnTx/>
                          <a:uFillTx/>
                          <a:latin typeface="DraegerSanBol" pitchFamily="2" charset="0"/>
                          <a:ea typeface="+mn-ea"/>
                          <a:cs typeface="+mn-cs"/>
                        </a:rPr>
                        <a:t>Sitios de </a:t>
                      </a:r>
                      <a:r>
                        <a:rPr kumimoji="0" lang="en-US" sz="1400" b="0" i="0" u="none" strike="noStrike" cap="none" normalizeH="0" baseline="0" noProof="0" dirty="0" err="1">
                          <a:ln>
                            <a:noFill/>
                          </a:ln>
                          <a:solidFill>
                            <a:schemeClr val="accent1">
                              <a:lumMod val="50000"/>
                            </a:schemeClr>
                          </a:solidFill>
                          <a:uLnTx/>
                          <a:uFillTx/>
                          <a:latin typeface="DraegerSanBol" pitchFamily="2" charset="0"/>
                          <a:ea typeface="+mn-ea"/>
                          <a:cs typeface="+mn-cs"/>
                        </a:rPr>
                        <a:t>producción</a:t>
                      </a:r>
                      <a:endParaRPr kumimoji="0" lang="en-US" sz="1400" b="0" i="0" u="none" strike="noStrike" cap="none" normalizeH="0" baseline="0" noProof="0" dirty="0">
                        <a:ln>
                          <a:noFill/>
                        </a:ln>
                        <a:solidFill>
                          <a:schemeClr val="accent1">
                            <a:lumMod val="50000"/>
                          </a:schemeClr>
                        </a:solidFill>
                        <a:uLnTx/>
                        <a:uFillTx/>
                        <a:latin typeface="DraegerSanBol"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b="0" kern="1200" baseline="0" dirty="0">
                        <a:solidFill>
                          <a:schemeClr val="accent1">
                            <a:lumMod val="50000"/>
                          </a:schemeClr>
                        </a:solidFill>
                        <a:latin typeface="+mj-lt"/>
                        <a:ea typeface="+mn-ea"/>
                        <a:cs typeface="+mn-cs"/>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accent1">
                              <a:lumMod val="50000"/>
                            </a:schemeClr>
                          </a:solidFill>
                          <a:latin typeface="+mn-lt"/>
                        </a:rPr>
                        <a:t>Germany, Chile, China, France, U.K., India, Sweden, South Africa, Czech Republic, U.S.</a:t>
                      </a:r>
                    </a:p>
                    <a:p>
                      <a:pPr algn="l" rtl="0"/>
                      <a:endParaRPr lang="en-US" sz="1400" dirty="0">
                        <a:solidFill>
                          <a:schemeClr val="accent1">
                            <a:lumMod val="50000"/>
                          </a:schemeClr>
                        </a:solidFill>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noProof="0" dirty="0">
                          <a:ln>
                            <a:noFill/>
                          </a:ln>
                          <a:solidFill>
                            <a:schemeClr val="accent1">
                              <a:lumMod val="50000"/>
                            </a:schemeClr>
                          </a:solidFill>
                          <a:uLnTx/>
                          <a:uFillTx/>
                          <a:latin typeface="DraegerSanBol" pitchFamily="2" charset="0"/>
                          <a:ea typeface="+mn-ea"/>
                          <a:cs typeface="+mn-cs"/>
                        </a:rPr>
                        <a:t>Ventas y </a:t>
                      </a:r>
                      <a:r>
                        <a:rPr kumimoji="0" lang="en-US" sz="1400" b="0" i="0" u="none" strike="noStrike" cap="none" normalizeH="0" baseline="0" noProof="0" dirty="0" err="1">
                          <a:ln>
                            <a:noFill/>
                          </a:ln>
                          <a:solidFill>
                            <a:schemeClr val="accent1">
                              <a:lumMod val="50000"/>
                            </a:schemeClr>
                          </a:solidFill>
                          <a:uLnTx/>
                          <a:uFillTx/>
                          <a:latin typeface="DraegerSanBol" pitchFamily="2" charset="0"/>
                          <a:ea typeface="+mn-ea"/>
                          <a:cs typeface="+mn-cs"/>
                        </a:rPr>
                        <a:t>Servicio</a:t>
                      </a:r>
                      <a:endParaRPr kumimoji="0" lang="en-US" sz="1400" b="0" i="0" u="none" strike="noStrike" cap="none" normalizeH="0" baseline="0" noProof="0" dirty="0">
                        <a:ln>
                          <a:noFill/>
                        </a:ln>
                        <a:solidFill>
                          <a:schemeClr val="accent1">
                            <a:lumMod val="50000"/>
                          </a:schemeClr>
                        </a:solidFill>
                        <a:uLnTx/>
                        <a:uFillTx/>
                        <a:latin typeface="DraegerSanBol"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b="0" kern="1200" baseline="0" dirty="0">
                        <a:solidFill>
                          <a:schemeClr val="accent1">
                            <a:lumMod val="50000"/>
                          </a:schemeClr>
                        </a:solidFill>
                        <a:latin typeface="+mj-lt"/>
                        <a:ea typeface="+mn-ea"/>
                        <a:cs typeface="+mn-cs"/>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accent1">
                              <a:lumMod val="50000"/>
                            </a:schemeClr>
                          </a:solidFill>
                          <a:latin typeface="+mn-lt"/>
                        </a:rPr>
                        <a:t>In some 50 countries</a:t>
                      </a:r>
                    </a:p>
                    <a:p>
                      <a:pPr algn="l" rtl="0"/>
                      <a:endParaRPr lang="en-US" sz="1400" dirty="0">
                        <a:solidFill>
                          <a:schemeClr val="accent1">
                            <a:lumMod val="50000"/>
                          </a:schemeClr>
                        </a:solidFill>
                      </a:endParaRP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6" name="Foliennummer">
            <a:extLst>
              <a:ext uri="{FF2B5EF4-FFF2-40B4-BE49-F238E27FC236}">
                <a16:creationId xmlns:a16="http://schemas.microsoft.com/office/drawing/2014/main" id="{C663D5B2-7B98-4798-943C-4CD1F3F52482}"/>
              </a:ext>
            </a:extLst>
          </p:cNvPr>
          <p:cNvSpPr>
            <a:spLocks noGrp="1"/>
          </p:cNvSpPr>
          <p:nvPr>
            <p:ph type="sldNum" sz="quarter" idx="12"/>
          </p:nvPr>
        </p:nvSpPr>
        <p:spPr>
          <a:xfrm>
            <a:off x="11424592" y="6489352"/>
            <a:ext cx="504454" cy="10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de-DE" sz="1200" b="0" i="0" u="none" strike="noStrike" kern="1200" cap="none" spc="0" normalizeH="0" baseline="0" noProof="0" smtClean="0">
                <a:ln>
                  <a:noFill/>
                </a:ln>
                <a:solidFill>
                  <a:srgbClr val="1E1E1E"/>
                </a:solidFill>
                <a:effectLst/>
                <a:uLnTx/>
                <a:uFillTx/>
                <a:latin typeface="DraegerSanBo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srgbClr val="1E1E1E"/>
              </a:solidFill>
              <a:effectLst/>
              <a:uLnTx/>
              <a:uFillTx/>
              <a:latin typeface="DraegerSanBol"/>
              <a:ea typeface="+mn-ea"/>
              <a:cs typeface="+mn-cs"/>
            </a:endParaRPr>
          </a:p>
        </p:txBody>
      </p:sp>
      <p:pic>
        <p:nvPicPr>
          <p:cNvPr id="14" name="Bildmotiv">
            <a:extLst>
              <a:ext uri="{FF2B5EF4-FFF2-40B4-BE49-F238E27FC236}">
                <a16:creationId xmlns:a16="http://schemas.microsoft.com/office/drawing/2014/main" id="{6ED6006B-B425-4E35-B94E-2DEE5013E05A}"/>
              </a:ext>
            </a:extLst>
          </p:cNvPr>
          <p:cNvPicPr preferRelativeResize="0">
            <a:picLocks noGrp="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bwMode="gray">
          <a:xfrm>
            <a:off x="6894000" y="190800"/>
            <a:ext cx="5108400" cy="6480000"/>
          </a:xfrm>
        </p:spPr>
      </p:pic>
    </p:spTree>
    <p:extLst>
      <p:ext uri="{BB962C8B-B14F-4D97-AF65-F5344CB8AC3E}">
        <p14:creationId xmlns:p14="http://schemas.microsoft.com/office/powerpoint/2010/main" val="348996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68E4923E-07F7-48C5-BDF3-33D3B32DF9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493" y="5233336"/>
            <a:ext cx="1772585" cy="1238703"/>
          </a:xfrm>
          <a:prstGeom prst="rect">
            <a:avLst/>
          </a:prstGeom>
        </p:spPr>
      </p:pic>
      <p:pic>
        <p:nvPicPr>
          <p:cNvPr id="2056" name="Picture 8" descr="Personal Protection in Hospital thumbnail">
            <a:extLst>
              <a:ext uri="{FF2B5EF4-FFF2-40B4-BE49-F238E27FC236}">
                <a16:creationId xmlns:a16="http://schemas.microsoft.com/office/drawing/2014/main" id="{3C36D4C7-D718-4DCC-8868-0A05EEC006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2772" y="2429686"/>
            <a:ext cx="1901205" cy="127143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X-plore 1720 Maske thumbnail">
            <a:extLst>
              <a:ext uri="{FF2B5EF4-FFF2-40B4-BE49-F238E27FC236}">
                <a16:creationId xmlns:a16="http://schemas.microsoft.com/office/drawing/2014/main" id="{CDD17FEA-6711-4714-B08C-A853109286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395" y="2420888"/>
            <a:ext cx="2489370" cy="1291361"/>
          </a:xfrm>
          <a:prstGeom prst="rect">
            <a:avLst/>
          </a:prstGeom>
          <a:noFill/>
          <a:extLst>
            <a:ext uri="{909E8E84-426E-40DD-AFC4-6F175D3DCCD1}">
              <a14:hiddenFill xmlns:a14="http://schemas.microsoft.com/office/drawing/2010/main">
                <a:solidFill>
                  <a:srgbClr val="FFFFFF"/>
                </a:solidFill>
              </a14:hiddenFill>
            </a:ext>
          </a:extLst>
        </p:spPr>
      </p:pic>
      <p:pic>
        <p:nvPicPr>
          <p:cNvPr id="10" name="Grafik 5">
            <a:extLst>
              <a:ext uri="{FF2B5EF4-FFF2-40B4-BE49-F238E27FC236}">
                <a16:creationId xmlns:a16="http://schemas.microsoft.com/office/drawing/2014/main" id="{FE059398-959A-4A9B-AE04-044BD442392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3474"/>
          <a:stretch/>
        </p:blipFill>
        <p:spPr>
          <a:xfrm>
            <a:off x="3361867" y="1064639"/>
            <a:ext cx="1555432" cy="1092845"/>
          </a:xfrm>
          <a:prstGeom prst="rect">
            <a:avLst/>
          </a:prstGeom>
        </p:spPr>
      </p:pic>
      <p:pic>
        <p:nvPicPr>
          <p:cNvPr id="8" name="Grafik 6">
            <a:extLst>
              <a:ext uri="{FF2B5EF4-FFF2-40B4-BE49-F238E27FC236}">
                <a16:creationId xmlns:a16="http://schemas.microsoft.com/office/drawing/2014/main" id="{4036B4DE-26DA-42FB-ABC1-C5E5502F6382}"/>
              </a:ext>
            </a:extLst>
          </p:cNvPr>
          <p:cNvPicPr>
            <a:picLocks/>
          </p:cNvPicPr>
          <p:nvPr/>
        </p:nvPicPr>
        <p:blipFill rotWithShape="1">
          <a:blip r:embed="rId7" cstate="print">
            <a:extLst>
              <a:ext uri="{28A0092B-C50C-407E-A947-70E740481C1C}">
                <a14:useLocalDpi xmlns:a14="http://schemas.microsoft.com/office/drawing/2010/main" val="0"/>
              </a:ext>
            </a:extLst>
          </a:blip>
          <a:srcRect l="15498" t="6356" r="33853" b="29675"/>
          <a:stretch/>
        </p:blipFill>
        <p:spPr>
          <a:xfrm>
            <a:off x="1963677" y="1064639"/>
            <a:ext cx="1398189" cy="1092809"/>
          </a:xfrm>
          <a:prstGeom prst="rect">
            <a:avLst/>
          </a:prstGeom>
        </p:spPr>
      </p:pic>
      <p:sp>
        <p:nvSpPr>
          <p:cNvPr id="11" name="Platzhalter Video">
            <a:extLst>
              <a:ext uri="{FF2B5EF4-FFF2-40B4-BE49-F238E27FC236}">
                <a16:creationId xmlns:a16="http://schemas.microsoft.com/office/drawing/2014/main" id="{21ED8D43-2404-489D-8492-44F0177F260E}"/>
              </a:ext>
            </a:extLst>
          </p:cNvPr>
          <p:cNvSpPr/>
          <p:nvPr/>
        </p:nvSpPr>
        <p:spPr bwMode="gray">
          <a:xfrm>
            <a:off x="4917300" y="1063948"/>
            <a:ext cx="1910035" cy="1092809"/>
          </a:xfrm>
          <a:prstGeom prst="rect">
            <a:avLst/>
          </a:prstGeom>
          <a:blipFill>
            <a:blip r:embed="rId8" cstate="print">
              <a:extLst>
                <a:ext uri="{28A0092B-C50C-407E-A947-70E740481C1C}">
                  <a14:useLocalDpi xmlns:a14="http://schemas.microsoft.com/office/drawing/2010/main" val="0"/>
                </a:ext>
              </a:extLst>
            </a:blip>
            <a:srcRect/>
            <a:stretch>
              <a:fillRect l="-38967"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rIns="140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srgbClr val="E8DED1"/>
              </a:solidFill>
              <a:effectLst/>
              <a:uLnTx/>
              <a:uFillTx/>
              <a:latin typeface="DraegerSanLig"/>
              <a:ea typeface="+mn-ea"/>
              <a:cs typeface="+mn-cs"/>
            </a:endParaRPr>
          </a:p>
        </p:txBody>
      </p:sp>
      <p:pic>
        <p:nvPicPr>
          <p:cNvPr id="13" name="Grafik 2">
            <a:extLst>
              <a:ext uri="{FF2B5EF4-FFF2-40B4-BE49-F238E27FC236}">
                <a16:creationId xmlns:a16="http://schemas.microsoft.com/office/drawing/2014/main" id="{A1A75778-D3A3-4E91-9836-5920CB77709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997"/>
          <a:stretch/>
        </p:blipFill>
        <p:spPr>
          <a:xfrm>
            <a:off x="8947754" y="1063948"/>
            <a:ext cx="1991384" cy="1092809"/>
          </a:xfrm>
          <a:prstGeom prst="rect">
            <a:avLst/>
          </a:prstGeom>
        </p:spPr>
      </p:pic>
      <p:pic>
        <p:nvPicPr>
          <p:cNvPr id="14" name="Picture 13" descr="C:\Users\wiggerel\Desktop\Sales ppt\DrugTest 5000\ST-247-2008_1000.jpg">
            <a:extLst>
              <a:ext uri="{FF2B5EF4-FFF2-40B4-BE49-F238E27FC236}">
                <a16:creationId xmlns:a16="http://schemas.microsoft.com/office/drawing/2014/main" id="{9030DC77-E111-4922-97EC-ED4894729785}"/>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8469"/>
          <a:stretch/>
        </p:blipFill>
        <p:spPr bwMode="gray">
          <a:xfrm>
            <a:off x="10338461" y="1063948"/>
            <a:ext cx="1660690" cy="109280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9BB03EEA-6CFC-4A6D-8CD1-1AAD532379E4}"/>
              </a:ext>
            </a:extLst>
          </p:cNvPr>
          <p:cNvPicPr>
            <a:picLocks noChangeArrowheads="1"/>
          </p:cNvPicPr>
          <p:nvPr/>
        </p:nvPicPr>
        <p:blipFill rotWithShape="1">
          <a:blip r:embed="rId11" cstate="print">
            <a:extLst>
              <a:ext uri="{28A0092B-C50C-407E-A947-70E740481C1C}">
                <a14:useLocalDpi xmlns:a14="http://schemas.microsoft.com/office/drawing/2010/main" val="0"/>
              </a:ext>
            </a:extLst>
          </a:blip>
          <a:srcRect l="7734" t="19290"/>
          <a:stretch/>
        </p:blipFill>
        <p:spPr bwMode="auto">
          <a:xfrm>
            <a:off x="4182974" y="2420924"/>
            <a:ext cx="2197612" cy="1280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a:extLst>
              <a:ext uri="{FF2B5EF4-FFF2-40B4-BE49-F238E27FC236}">
                <a16:creationId xmlns:a16="http://schemas.microsoft.com/office/drawing/2014/main" id="{3C2CB215-1362-4E30-8531-C1EE167FC09E}"/>
              </a:ext>
            </a:extLst>
          </p:cNvPr>
          <p:cNvPicPr>
            <a:picLocks noChangeArrowheads="1"/>
          </p:cNvPicPr>
          <p:nvPr/>
        </p:nvPicPr>
        <p:blipFill rotWithShape="1">
          <a:blip r:embed="rId12" cstate="print">
            <a:extLst>
              <a:ext uri="{28A0092B-C50C-407E-A947-70E740481C1C}">
                <a14:useLocalDpi xmlns:a14="http://schemas.microsoft.com/office/drawing/2010/main" val="0"/>
              </a:ext>
            </a:extLst>
          </a:blip>
          <a:srcRect l="26496" t="22981" r="4881" b="14339"/>
          <a:stretch/>
        </p:blipFill>
        <p:spPr bwMode="auto">
          <a:xfrm>
            <a:off x="5095299" y="2420924"/>
            <a:ext cx="2028640" cy="1280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P:\SBF-OSE\004_PAPR_Aiolos\003_Communication_Concept\00_Final_Toolbox\03_Pics\01_Keyvisuals\sprueh_quer.jpg">
            <a:extLst>
              <a:ext uri="{FF2B5EF4-FFF2-40B4-BE49-F238E27FC236}">
                <a16:creationId xmlns:a16="http://schemas.microsoft.com/office/drawing/2014/main" id="{E8EAAB1C-2761-48AE-A846-1C76C636FD96}"/>
              </a:ext>
            </a:extLst>
          </p:cNvPr>
          <p:cNvPicPr>
            <a:picLocks noChangeArrowheads="1"/>
          </p:cNvPicPr>
          <p:nvPr/>
        </p:nvPicPr>
        <p:blipFill rotWithShape="1">
          <a:blip r:embed="rId13" cstate="print">
            <a:extLst>
              <a:ext uri="{28A0092B-C50C-407E-A947-70E740481C1C}">
                <a14:useLocalDpi xmlns:a14="http://schemas.microsoft.com/office/drawing/2010/main" val="0"/>
              </a:ext>
            </a:extLst>
          </a:blip>
          <a:srcRect l="22738" b="32128"/>
          <a:stretch/>
        </p:blipFill>
        <p:spPr bwMode="auto">
          <a:xfrm>
            <a:off x="6057938" y="2420925"/>
            <a:ext cx="2196098" cy="1280455"/>
          </a:xfrm>
          <a:prstGeom prst="rect">
            <a:avLst/>
          </a:prstGeom>
          <a:noFill/>
          <a:extLst>
            <a:ext uri="{909E8E84-426E-40DD-AFC4-6F175D3DCCD1}">
              <a14:hiddenFill xmlns:a14="http://schemas.microsoft.com/office/drawing/2010/main">
                <a:solidFill>
                  <a:srgbClr val="FFFFFF"/>
                </a:solidFill>
              </a14:hiddenFill>
            </a:ext>
          </a:extLst>
        </p:spPr>
      </p:pic>
      <p:pic>
        <p:nvPicPr>
          <p:cNvPr id="18" name="B5n">
            <a:extLst>
              <a:ext uri="{FF2B5EF4-FFF2-40B4-BE49-F238E27FC236}">
                <a16:creationId xmlns:a16="http://schemas.microsoft.com/office/drawing/2014/main" id="{359CD0E2-13E8-4405-80D6-B5FE0950B64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tretch>
            <a:fillRect/>
          </a:stretch>
        </p:blipFill>
        <p:spPr bwMode="gray">
          <a:xfrm>
            <a:off x="7174931" y="2420924"/>
            <a:ext cx="2381821" cy="128105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Users\nowakrob\AppData\Local\Microsoft\Windows\Temporary Internet Files\Content.IE5\MU6UFI99\D-48892-2012.png">
            <a:extLst>
              <a:ext uri="{FF2B5EF4-FFF2-40B4-BE49-F238E27FC236}">
                <a16:creationId xmlns:a16="http://schemas.microsoft.com/office/drawing/2014/main" id="{2F7392C1-8A4B-4B0A-87F3-99F6D54F968E}"/>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6967" r="33334" b="12139"/>
          <a:stretch/>
        </p:blipFill>
        <p:spPr bwMode="auto">
          <a:xfrm>
            <a:off x="8668892" y="2420923"/>
            <a:ext cx="1592561" cy="12801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27" descr="C:\Users\johnssu\AppData\Local\Microsoft\Windows\Temporary Internet Files\Content.IE5\B2SF3QAB\D-9089-2014_1000.jpg">
            <a:extLst>
              <a:ext uri="{FF2B5EF4-FFF2-40B4-BE49-F238E27FC236}">
                <a16:creationId xmlns:a16="http://schemas.microsoft.com/office/drawing/2014/main" id="{4B1CFC96-A72D-4C55-8EAE-33F02003D577}"/>
              </a:ext>
            </a:extLst>
          </p:cNvPr>
          <p:cNvPicPr>
            <a:picLocks noChangeAspect="1" noChangeArrowheads="1"/>
          </p:cNvPicPr>
          <p:nvPr>
            <p:custDataLst>
              <p:tags r:id="rId1"/>
            </p:custDataLst>
          </p:nvPr>
        </p:nvPicPr>
        <p:blipFill rotWithShape="1">
          <a:blip r:embed="rId16" cstate="print">
            <a:extLst>
              <a:ext uri="{28A0092B-C50C-407E-A947-70E740481C1C}">
                <a14:useLocalDpi xmlns:a14="http://schemas.microsoft.com/office/drawing/2010/main" val="0"/>
              </a:ext>
            </a:extLst>
          </a:blip>
          <a:srcRect l="38134" t="10013" r="15125" b="39485"/>
          <a:stretch/>
        </p:blipFill>
        <p:spPr bwMode="gray">
          <a:xfrm>
            <a:off x="1542830" y="3869049"/>
            <a:ext cx="1682079" cy="122760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852FEBF-48A5-4288-B4C9-B56C3FEB8BA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228934" y="3869049"/>
            <a:ext cx="818196" cy="1227601"/>
          </a:xfrm>
          <a:prstGeom prst="rect">
            <a:avLst/>
          </a:prstGeom>
        </p:spPr>
      </p:pic>
      <p:pic>
        <p:nvPicPr>
          <p:cNvPr id="23" name="Grafik 2">
            <a:extLst>
              <a:ext uri="{FF2B5EF4-FFF2-40B4-BE49-F238E27FC236}">
                <a16:creationId xmlns:a16="http://schemas.microsoft.com/office/drawing/2014/main" id="{D5AE0CB5-70EA-4920-916B-33FCC08BAABF}"/>
              </a:ext>
            </a:extLst>
          </p:cNvPr>
          <p:cNvPicPr>
            <a:picLocks/>
          </p:cNvPicPr>
          <p:nvPr/>
        </p:nvPicPr>
        <p:blipFill rotWithShape="1">
          <a:blip r:embed="rId18" cstate="print">
            <a:extLst>
              <a:ext uri="{28A0092B-C50C-407E-A947-70E740481C1C}">
                <a14:useLocalDpi xmlns:a14="http://schemas.microsoft.com/office/drawing/2010/main" val="0"/>
              </a:ext>
            </a:extLst>
          </a:blip>
          <a:srcRect l="23164" r="40083"/>
          <a:stretch/>
        </p:blipFill>
        <p:spPr>
          <a:xfrm>
            <a:off x="4047130" y="3869049"/>
            <a:ext cx="830528" cy="1227601"/>
          </a:xfrm>
          <a:prstGeom prst="rect">
            <a:avLst/>
          </a:prstGeom>
        </p:spPr>
      </p:pic>
      <p:pic>
        <p:nvPicPr>
          <p:cNvPr id="24" name="Picture 2">
            <a:extLst>
              <a:ext uri="{FF2B5EF4-FFF2-40B4-BE49-F238E27FC236}">
                <a16:creationId xmlns:a16="http://schemas.microsoft.com/office/drawing/2014/main" id="{B4B84389-3471-4152-82AD-A1DF326081A1}"/>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b="5564"/>
          <a:stretch/>
        </p:blipFill>
        <p:spPr bwMode="gray">
          <a:xfrm>
            <a:off x="4876800" y="3869049"/>
            <a:ext cx="2298131" cy="123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
            <a:extLst>
              <a:ext uri="{FF2B5EF4-FFF2-40B4-BE49-F238E27FC236}">
                <a16:creationId xmlns:a16="http://schemas.microsoft.com/office/drawing/2014/main" id="{A015C69C-F275-4907-9C6C-AC7C7C94AC49}"/>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b="19048"/>
          <a:stretch/>
        </p:blipFill>
        <p:spPr>
          <a:xfrm>
            <a:off x="7086600" y="3869050"/>
            <a:ext cx="1011043" cy="1236350"/>
          </a:xfrm>
          <a:prstGeom prst="rect">
            <a:avLst/>
          </a:prstGeom>
        </p:spPr>
      </p:pic>
      <p:pic>
        <p:nvPicPr>
          <p:cNvPr id="27" name="Picture 26">
            <a:extLst>
              <a:ext uri="{FF2B5EF4-FFF2-40B4-BE49-F238E27FC236}">
                <a16:creationId xmlns:a16="http://schemas.microsoft.com/office/drawing/2014/main" id="{990CA3AA-0514-4856-8925-23E495F7DFF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077200" y="3858952"/>
            <a:ext cx="1869671" cy="1246447"/>
          </a:xfrm>
          <a:prstGeom prst="rect">
            <a:avLst/>
          </a:prstGeom>
        </p:spPr>
      </p:pic>
      <p:pic>
        <p:nvPicPr>
          <p:cNvPr id="29" name="Picture 28">
            <a:extLst>
              <a:ext uri="{FF2B5EF4-FFF2-40B4-BE49-F238E27FC236}">
                <a16:creationId xmlns:a16="http://schemas.microsoft.com/office/drawing/2014/main" id="{B572263C-5D9A-412A-87AC-A45170BE24C9}"/>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710352" y="3858093"/>
            <a:ext cx="1869671" cy="1246448"/>
          </a:xfrm>
          <a:prstGeom prst="rect">
            <a:avLst/>
          </a:prstGeom>
        </p:spPr>
      </p:pic>
      <p:pic>
        <p:nvPicPr>
          <p:cNvPr id="35" name="Picture 34">
            <a:extLst>
              <a:ext uri="{FF2B5EF4-FFF2-40B4-BE49-F238E27FC236}">
                <a16:creationId xmlns:a16="http://schemas.microsoft.com/office/drawing/2014/main" id="{35F74FCD-F8AE-4074-83BE-C51DED89817A}"/>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341171" y="5233336"/>
            <a:ext cx="1861152" cy="1238703"/>
          </a:xfrm>
          <a:prstGeom prst="rect">
            <a:avLst/>
          </a:prstGeom>
        </p:spPr>
      </p:pic>
      <p:pic>
        <p:nvPicPr>
          <p:cNvPr id="37" name="Picture 36">
            <a:extLst>
              <a:ext uri="{FF2B5EF4-FFF2-40B4-BE49-F238E27FC236}">
                <a16:creationId xmlns:a16="http://schemas.microsoft.com/office/drawing/2014/main" id="{D3DC69B5-2560-40B1-9282-8231C876ED01}"/>
              </a:ext>
            </a:extLst>
          </p:cNvPr>
          <p:cNvPicPr>
            <a:picLocks noChangeAspect="1"/>
          </p:cNvPicPr>
          <p:nvPr/>
        </p:nvPicPr>
        <p:blipFill rotWithShape="1">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rcRect l="4009" t="7863" r="19827"/>
          <a:stretch/>
        </p:blipFill>
        <p:spPr>
          <a:xfrm>
            <a:off x="5109090" y="5230982"/>
            <a:ext cx="1517521" cy="1223836"/>
          </a:xfrm>
          <a:prstGeom prst="rect">
            <a:avLst/>
          </a:prstGeom>
        </p:spPr>
      </p:pic>
      <p:pic>
        <p:nvPicPr>
          <p:cNvPr id="38" name="Picture 37">
            <a:extLst>
              <a:ext uri="{FF2B5EF4-FFF2-40B4-BE49-F238E27FC236}">
                <a16:creationId xmlns:a16="http://schemas.microsoft.com/office/drawing/2014/main" id="{AF626A79-4EAB-4748-B933-7E423E185D8A}"/>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r="33458"/>
          <a:stretch/>
        </p:blipFill>
        <p:spPr>
          <a:xfrm>
            <a:off x="3676078" y="5233336"/>
            <a:ext cx="1462349" cy="1236350"/>
          </a:xfrm>
          <a:prstGeom prst="rect">
            <a:avLst/>
          </a:prstGeom>
        </p:spPr>
      </p:pic>
      <p:pic>
        <p:nvPicPr>
          <p:cNvPr id="39" name="Picture 38">
            <a:extLst>
              <a:ext uri="{FF2B5EF4-FFF2-40B4-BE49-F238E27FC236}">
                <a16:creationId xmlns:a16="http://schemas.microsoft.com/office/drawing/2014/main" id="{40685BE4-50D2-46A4-96D7-649ED11FB1CB}"/>
              </a:ext>
            </a:extLst>
          </p:cNvPr>
          <p:cNvPicPr>
            <a:picLocks noChangeAspect="1"/>
          </p:cNvPicPr>
          <p:nvPr/>
        </p:nvPicPr>
        <p:blipFill>
          <a:blip r:embed="rId26"/>
          <a:stretch>
            <a:fillRect/>
          </a:stretch>
        </p:blipFill>
        <p:spPr>
          <a:xfrm>
            <a:off x="211382" y="2424102"/>
            <a:ext cx="860907" cy="1291361"/>
          </a:xfrm>
          <a:prstGeom prst="rect">
            <a:avLst/>
          </a:prstGeom>
        </p:spPr>
      </p:pic>
      <p:pic>
        <p:nvPicPr>
          <p:cNvPr id="2052" name="Picture 4" descr="Policeman with Personal Protective Equipment thumbnail">
            <a:extLst>
              <a:ext uri="{FF2B5EF4-FFF2-40B4-BE49-F238E27FC236}">
                <a16:creationId xmlns:a16="http://schemas.microsoft.com/office/drawing/2014/main" id="{F8DE25D7-BE6F-4779-B3C2-ACC6F207EF85}"/>
              </a:ext>
            </a:extLst>
          </p:cNvPr>
          <p:cNvPicPr>
            <a:picLocks noChangeAspect="1" noChangeArrowheads="1"/>
          </p:cNvPicPr>
          <p:nvPr/>
        </p:nvPicPr>
        <p:blipFill rotWithShape="1">
          <a:blip r:embed="rId27">
            <a:extLst>
              <a:ext uri="{28A0092B-C50C-407E-A947-70E740481C1C}">
                <a14:useLocalDpi xmlns:a14="http://schemas.microsoft.com/office/drawing/2010/main" val="0"/>
              </a:ext>
            </a:extLst>
          </a:blip>
          <a:srcRect l="39309"/>
          <a:stretch/>
        </p:blipFill>
        <p:spPr bwMode="auto">
          <a:xfrm>
            <a:off x="2017565" y="2429686"/>
            <a:ext cx="1109960" cy="1280194"/>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Law Enforcement Photoshoot_en-us thumbnail">
            <a:extLst>
              <a:ext uri="{FF2B5EF4-FFF2-40B4-BE49-F238E27FC236}">
                <a16:creationId xmlns:a16="http://schemas.microsoft.com/office/drawing/2014/main" id="{47DC3CDF-AFA0-41ED-B9B3-8DEA3E16D9EF}"/>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278353" y="1052736"/>
            <a:ext cx="1669401" cy="111119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ROOFFSHORE - ro-ro thumbnail">
            <a:extLst>
              <a:ext uri="{FF2B5EF4-FFF2-40B4-BE49-F238E27FC236}">
                <a16:creationId xmlns:a16="http://schemas.microsoft.com/office/drawing/2014/main" id="{16E689C1-279F-47C7-9F91-D29BF9669110}"/>
              </a:ext>
            </a:extLst>
          </p:cNvPr>
          <p:cNvPicPr>
            <a:picLocks noChangeAspect="1" noChangeArrowheads="1"/>
          </p:cNvPicPr>
          <p:nvPr/>
        </p:nvPicPr>
        <p:blipFill rotWithShape="1">
          <a:blip r:embed="rId29">
            <a:extLst>
              <a:ext uri="{28A0092B-C50C-407E-A947-70E740481C1C}">
                <a14:useLocalDpi xmlns:a14="http://schemas.microsoft.com/office/drawing/2010/main" val="0"/>
              </a:ext>
            </a:extLst>
          </a:blip>
          <a:srcRect l="16814" r="22440"/>
          <a:stretch/>
        </p:blipFill>
        <p:spPr bwMode="auto">
          <a:xfrm>
            <a:off x="6440414" y="1052736"/>
            <a:ext cx="1003301" cy="109936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3" descr="K:\SBF_ES\020_Projects\040_TWS\238\NAFTA\16_4573_USA_Resolve_Academy\020_Bid\40_Bid_Docs\Bidder presentaion\Examples\RAN Australia\D-15464-2009_1000.jpg">
            <a:extLst>
              <a:ext uri="{FF2B5EF4-FFF2-40B4-BE49-F238E27FC236}">
                <a16:creationId xmlns:a16="http://schemas.microsoft.com/office/drawing/2014/main" id="{67B26D3E-22CF-45D5-B3AE-176B7EE54B77}"/>
              </a:ext>
            </a:extLst>
          </p:cNvPr>
          <p:cNvPicPr>
            <a:picLocks noChangeAspect="1" noChangeArrowheads="1"/>
          </p:cNvPicPr>
          <p:nvPr/>
        </p:nvPicPr>
        <p:blipFill rotWithShape="1">
          <a:blip r:embed="rId30" cstate="print">
            <a:extLst>
              <a:ext uri="{28A0092B-C50C-407E-A947-70E740481C1C}">
                <a14:useLocalDpi xmlns:a14="http://schemas.microsoft.com/office/drawing/2010/main" val="0"/>
              </a:ext>
            </a:extLst>
          </a:blip>
          <a:srcRect r="20120"/>
          <a:stretch/>
        </p:blipFill>
        <p:spPr bwMode="auto">
          <a:xfrm>
            <a:off x="6670658" y="5250649"/>
            <a:ext cx="1462349" cy="1236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39">
            <a:extLst>
              <a:ext uri="{FF2B5EF4-FFF2-40B4-BE49-F238E27FC236}">
                <a16:creationId xmlns:a16="http://schemas.microsoft.com/office/drawing/2014/main" id="{BD09EB4F-CD7B-4475-BC3D-8DDBEDB8D86C}"/>
              </a:ext>
            </a:extLst>
          </p:cNvPr>
          <p:cNvSpPr txBox="1"/>
          <p:nvPr/>
        </p:nvSpPr>
        <p:spPr>
          <a:xfrm>
            <a:off x="562280" y="1477799"/>
            <a:ext cx="1381164" cy="265105"/>
          </a:xfrm>
          <a:prstGeom prst="rect">
            <a:avLst/>
          </a:prstGeom>
        </p:spPr>
        <p:txBody>
          <a:bodyPr wrap="square" lIns="0" tIns="0" rIns="0" bIns="0" rtlCol="0">
            <a:noAutofit/>
          </a:bodyPr>
          <a:lstStyle>
            <a:defPPr>
              <a:defRPr lang="de-DE"/>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38A6"/>
                </a:solidFill>
                <a:effectLst/>
                <a:uLnTx/>
                <a:uFillTx/>
                <a:latin typeface="DraegerSanReg"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91F7"/>
                </a:solidFill>
                <a:effectLst/>
                <a:uLnTx/>
                <a:uFillTx/>
                <a:latin typeface="DraegerSanBol"/>
                <a:ea typeface="+mn-ea"/>
                <a:cs typeface="+mn-cs"/>
              </a:rPr>
              <a:t>Detectar</a:t>
            </a:r>
            <a:endParaRPr kumimoji="0" lang="en-US" sz="1800" b="1" i="0" u="none" strike="noStrike" kern="1200" cap="none" spc="0" normalizeH="0" baseline="0" noProof="0" dirty="0">
              <a:ln>
                <a:noFill/>
              </a:ln>
              <a:solidFill>
                <a:srgbClr val="0091F7"/>
              </a:solidFill>
              <a:effectLst/>
              <a:uLnTx/>
              <a:uFillTx/>
              <a:latin typeface="DraegerSanBol"/>
              <a:ea typeface="+mn-ea"/>
              <a:cs typeface="+mn-cs"/>
            </a:endParaRPr>
          </a:p>
        </p:txBody>
      </p:sp>
      <p:sp>
        <p:nvSpPr>
          <p:cNvPr id="50" name="TextBox 49">
            <a:extLst>
              <a:ext uri="{FF2B5EF4-FFF2-40B4-BE49-F238E27FC236}">
                <a16:creationId xmlns:a16="http://schemas.microsoft.com/office/drawing/2014/main" id="{3364510C-0075-471B-AFB5-DCDA82126872}"/>
              </a:ext>
            </a:extLst>
          </p:cNvPr>
          <p:cNvSpPr txBox="1"/>
          <p:nvPr/>
        </p:nvSpPr>
        <p:spPr>
          <a:xfrm>
            <a:off x="10315891" y="2902149"/>
            <a:ext cx="1343225" cy="265105"/>
          </a:xfrm>
          <a:prstGeom prst="rect">
            <a:avLst/>
          </a:prstGeom>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91F7"/>
                </a:solidFill>
                <a:effectLst/>
                <a:uLnTx/>
                <a:uFillTx/>
                <a:latin typeface="DraegerSanBol"/>
                <a:ea typeface="+mn-ea"/>
                <a:cs typeface="+mn-cs"/>
              </a:rPr>
              <a:t>Proteger</a:t>
            </a:r>
            <a:endParaRPr kumimoji="0" lang="en-US" sz="1800" b="1" i="0" u="none" strike="noStrike" kern="1200" cap="none" spc="0" normalizeH="0" baseline="0" noProof="0" dirty="0">
              <a:ln>
                <a:noFill/>
              </a:ln>
              <a:solidFill>
                <a:srgbClr val="0091F7"/>
              </a:solidFill>
              <a:effectLst/>
              <a:uLnTx/>
              <a:uFillTx/>
              <a:latin typeface="DraegerSanBol"/>
              <a:ea typeface="+mn-ea"/>
              <a:cs typeface="+mn-cs"/>
            </a:endParaRPr>
          </a:p>
        </p:txBody>
      </p:sp>
      <p:sp>
        <p:nvSpPr>
          <p:cNvPr id="51" name="TextBox 50">
            <a:extLst>
              <a:ext uri="{FF2B5EF4-FFF2-40B4-BE49-F238E27FC236}">
                <a16:creationId xmlns:a16="http://schemas.microsoft.com/office/drawing/2014/main" id="{027381B4-BD9A-4CFF-BA35-D731677F5A02}"/>
              </a:ext>
            </a:extLst>
          </p:cNvPr>
          <p:cNvSpPr txBox="1"/>
          <p:nvPr/>
        </p:nvSpPr>
        <p:spPr>
          <a:xfrm>
            <a:off x="152400" y="4348764"/>
            <a:ext cx="1215266" cy="265105"/>
          </a:xfrm>
          <a:prstGeom prst="rect">
            <a:avLst/>
          </a:prstGeom>
        </p:spPr>
        <p:txBody>
          <a:bodyPr wrap="square" lIns="0" tIns="0" rIns="0" bIns="0" rtlCol="0">
            <a:noAutofit/>
          </a:bodyPr>
          <a:lstStyle>
            <a:defPPr>
              <a:defRPr lang="de-DE"/>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38A6"/>
                </a:solidFill>
                <a:effectLst/>
                <a:uLnTx/>
                <a:uFillTx/>
                <a:latin typeface="DraegerSanReg"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91F7"/>
                </a:solidFill>
                <a:effectLst/>
                <a:uLnTx/>
                <a:uFillTx/>
                <a:latin typeface="DraegerSanBol"/>
                <a:ea typeface="+mn-ea"/>
                <a:cs typeface="+mn-cs"/>
              </a:rPr>
              <a:t>Escapar</a:t>
            </a:r>
            <a:endParaRPr kumimoji="0" lang="en-US" sz="1800" b="1" i="0" u="none" strike="noStrike" kern="1200" cap="none" spc="0" normalizeH="0" baseline="0" noProof="0" dirty="0">
              <a:ln>
                <a:noFill/>
              </a:ln>
              <a:solidFill>
                <a:srgbClr val="0091F7"/>
              </a:solidFill>
              <a:effectLst/>
              <a:uLnTx/>
              <a:uFillTx/>
              <a:latin typeface="DraegerSanBol"/>
              <a:ea typeface="+mn-ea"/>
              <a:cs typeface="+mn-cs"/>
            </a:endParaRPr>
          </a:p>
        </p:txBody>
      </p:sp>
      <p:sp>
        <p:nvSpPr>
          <p:cNvPr id="52" name="TextBox 51">
            <a:extLst>
              <a:ext uri="{FF2B5EF4-FFF2-40B4-BE49-F238E27FC236}">
                <a16:creationId xmlns:a16="http://schemas.microsoft.com/office/drawing/2014/main" id="{E7B00112-64E0-41E3-A2B1-38DB7FC35B7A}"/>
              </a:ext>
            </a:extLst>
          </p:cNvPr>
          <p:cNvSpPr txBox="1"/>
          <p:nvPr/>
        </p:nvSpPr>
        <p:spPr>
          <a:xfrm>
            <a:off x="10364513" y="5715922"/>
            <a:ext cx="1215266" cy="271177"/>
          </a:xfrm>
          <a:prstGeom prst="rect">
            <a:avLst/>
          </a:prstGeom>
        </p:spPr>
        <p:txBody>
          <a:bodyPr wrap="square" lIns="0" tIns="0" rIns="0" bIns="0" rtlCol="0">
            <a:noAutofit/>
          </a:bodyPr>
          <a:lstStyle>
            <a:defPPr>
              <a:defRPr lang="de-DE"/>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38A6"/>
                </a:solidFill>
                <a:effectLst/>
                <a:uLnTx/>
                <a:uFillTx/>
                <a:latin typeface="DraegerSanReg"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91F7"/>
                </a:solidFill>
                <a:effectLst/>
                <a:uLnTx/>
                <a:uFillTx/>
                <a:latin typeface="DraegerSanBol"/>
                <a:ea typeface="+mn-ea"/>
                <a:cs typeface="+mn-cs"/>
              </a:rPr>
              <a:t>Rescatar</a:t>
            </a:r>
            <a:endParaRPr kumimoji="0" lang="en-US" sz="1800" b="1" i="0" u="none" strike="noStrike" kern="1200" cap="none" spc="0" normalizeH="0" baseline="0" noProof="0" dirty="0">
              <a:ln>
                <a:noFill/>
              </a:ln>
              <a:solidFill>
                <a:srgbClr val="0091F7"/>
              </a:solidFill>
              <a:effectLst/>
              <a:uLnTx/>
              <a:uFillTx/>
              <a:latin typeface="DraegerSanBol"/>
              <a:ea typeface="+mn-ea"/>
              <a:cs typeface="+mn-cs"/>
            </a:endParaRPr>
          </a:p>
        </p:txBody>
      </p:sp>
      <p:pic>
        <p:nvPicPr>
          <p:cNvPr id="36" name="Picture 172" descr="Z:\PRODUCTION\2015\03 - March\150306-18h00-Sales Presentation Spanish_French-Alexandra Bauer Ohm-GMQ45B\Job 02\11-01.jpg">
            <a:extLst>
              <a:ext uri="{FF2B5EF4-FFF2-40B4-BE49-F238E27FC236}">
                <a16:creationId xmlns:a16="http://schemas.microsoft.com/office/drawing/2014/main" id="{2D1EF581-3CC0-492D-9B19-1FE43BDD66B4}"/>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8048924" y="5253003"/>
            <a:ext cx="2317966" cy="1236349"/>
          </a:xfrm>
          <a:prstGeom prst="rect">
            <a:avLst/>
          </a:prstGeom>
          <a:noFill/>
          <a:extLst>
            <a:ext uri="{909E8E84-426E-40DD-AFC4-6F175D3DCCD1}">
              <a14:hiddenFill xmlns:a14="http://schemas.microsoft.com/office/drawing/2010/main">
                <a:solidFill>
                  <a:srgbClr val="FFFFFF"/>
                </a:solidFill>
              </a14:hiddenFill>
            </a:ext>
          </a:extLst>
        </p:spPr>
      </p:pic>
      <p:sp>
        <p:nvSpPr>
          <p:cNvPr id="41" name="Título 4">
            <a:extLst>
              <a:ext uri="{FF2B5EF4-FFF2-40B4-BE49-F238E27FC236}">
                <a16:creationId xmlns:a16="http://schemas.microsoft.com/office/drawing/2014/main" id="{E18722D5-BAD1-474B-B827-7B8A7A219C44}"/>
              </a:ext>
            </a:extLst>
          </p:cNvPr>
          <p:cNvSpPr>
            <a:spLocks noGrp="1"/>
          </p:cNvSpPr>
          <p:nvPr>
            <p:ph type="title"/>
          </p:nvPr>
        </p:nvSpPr>
        <p:spPr>
          <a:xfrm>
            <a:off x="388892" y="368648"/>
            <a:ext cx="8280000" cy="1044000"/>
          </a:xfrm>
        </p:spPr>
        <p:txBody>
          <a:bodyPr/>
          <a:lstStyle/>
          <a:p>
            <a:r>
              <a:rPr lang="en-US" dirty="0">
                <a:solidFill>
                  <a:schemeClr val="accent1">
                    <a:lumMod val="50000"/>
                  </a:schemeClr>
                </a:solidFill>
                <a:latin typeface="Draeger Pangea Medium" panose="020B0604000000000000" pitchFamily="34" charset="0"/>
                <a:ea typeface="Draeger Pangea Medium" panose="020B0604000000000000" pitchFamily="34" charset="0"/>
              </a:rPr>
              <a:t>The Safety Essence</a:t>
            </a:r>
            <a:endParaRPr lang="es-ES" dirty="0">
              <a:solidFill>
                <a:schemeClr val="accent1">
                  <a:lumMod val="50000"/>
                </a:schemeClr>
              </a:solidFill>
              <a:latin typeface="Draeger Pangea Medium" panose="020B0604000000000000" pitchFamily="34" charset="0"/>
              <a:ea typeface="Draeger Pangea Medium" panose="020B0604000000000000" pitchFamily="34" charset="0"/>
            </a:endParaRPr>
          </a:p>
        </p:txBody>
      </p:sp>
      <p:pic>
        <p:nvPicPr>
          <p:cNvPr id="43" name="Grafik 215634715">
            <a:extLst>
              <a:ext uri="{FF2B5EF4-FFF2-40B4-BE49-F238E27FC236}">
                <a16:creationId xmlns:a16="http://schemas.microsoft.com/office/drawing/2014/main" id="{94A1B4CC-0227-4778-BF69-7FBFFE0076DA}"/>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0580478" y="336905"/>
            <a:ext cx="1176655" cy="449580"/>
          </a:xfrm>
          <a:prstGeom prst="rect">
            <a:avLst/>
          </a:prstGeom>
        </p:spPr>
      </p:pic>
    </p:spTree>
    <p:extLst>
      <p:ext uri="{BB962C8B-B14F-4D97-AF65-F5344CB8AC3E}">
        <p14:creationId xmlns:p14="http://schemas.microsoft.com/office/powerpoint/2010/main" val="275288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064"/>
                                        </p:tgtEl>
                                        <p:attrNameLst>
                                          <p:attrName>style.visibility</p:attrName>
                                        </p:attrNameLst>
                                      </p:cBhvr>
                                      <p:to>
                                        <p:strVal val="visible"/>
                                      </p:to>
                                    </p:set>
                                    <p:animEffect transition="in" filter="fade">
                                      <p:cBhvr>
                                        <p:cTn id="20" dur="500"/>
                                        <p:tgtEl>
                                          <p:spTgt spid="2064"/>
                                        </p:tgtEl>
                                      </p:cBhvr>
                                    </p:animEffect>
                                  </p:childTnLst>
                                </p:cTn>
                              </p:par>
                              <p:par>
                                <p:cTn id="21" presetID="10" presetClass="entr" presetSubtype="0" fill="hold" nodeType="withEffect">
                                  <p:stCondLst>
                                    <p:cond delay="0"/>
                                  </p:stCondLst>
                                  <p:childTnLst>
                                    <p:set>
                                      <p:cBhvr>
                                        <p:cTn id="22" dur="1" fill="hold">
                                          <p:stCondLst>
                                            <p:cond delay="0"/>
                                          </p:stCondLst>
                                        </p:cTn>
                                        <p:tgtEl>
                                          <p:spTgt spid="2062"/>
                                        </p:tgtEl>
                                        <p:attrNameLst>
                                          <p:attrName>style.visibility</p:attrName>
                                        </p:attrNameLst>
                                      </p:cBhvr>
                                      <p:to>
                                        <p:strVal val="visible"/>
                                      </p:to>
                                    </p:set>
                                    <p:animEffect transition="in" filter="fade">
                                      <p:cBhvr>
                                        <p:cTn id="23" dur="500"/>
                                        <p:tgtEl>
                                          <p:spTgt spid="2062"/>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nodeType="withEffect">
                                  <p:stCondLst>
                                    <p:cond delay="0"/>
                                  </p:stCondLst>
                                  <p:childTnLst>
                                    <p:set>
                                      <p:cBhvr>
                                        <p:cTn id="39" dur="1" fill="hold">
                                          <p:stCondLst>
                                            <p:cond delay="0"/>
                                          </p:stCondLst>
                                        </p:cTn>
                                        <p:tgtEl>
                                          <p:spTgt spid="2050"/>
                                        </p:tgtEl>
                                        <p:attrNameLst>
                                          <p:attrName>style.visibility</p:attrName>
                                        </p:attrNameLst>
                                      </p:cBhvr>
                                      <p:to>
                                        <p:strVal val="visible"/>
                                      </p:to>
                                    </p:set>
                                    <p:animEffect transition="in" filter="fade">
                                      <p:cBhvr>
                                        <p:cTn id="40" dur="500"/>
                                        <p:tgtEl>
                                          <p:spTgt spid="2050"/>
                                        </p:tgtEl>
                                      </p:cBhvr>
                                    </p:animEffect>
                                  </p:childTnLst>
                                </p:cTn>
                              </p:par>
                              <p:par>
                                <p:cTn id="41" presetID="10" presetClass="entr" presetSubtype="0" fill="hold" nodeType="withEffect">
                                  <p:stCondLst>
                                    <p:cond delay="0"/>
                                  </p:stCondLst>
                                  <p:childTnLst>
                                    <p:set>
                                      <p:cBhvr>
                                        <p:cTn id="42" dur="1" fill="hold">
                                          <p:stCondLst>
                                            <p:cond delay="0"/>
                                          </p:stCondLst>
                                        </p:cTn>
                                        <p:tgtEl>
                                          <p:spTgt spid="2052"/>
                                        </p:tgtEl>
                                        <p:attrNameLst>
                                          <p:attrName>style.visibility</p:attrName>
                                        </p:attrNameLst>
                                      </p:cBhvr>
                                      <p:to>
                                        <p:strVal val="visible"/>
                                      </p:to>
                                    </p:set>
                                    <p:animEffect transition="in" filter="fade">
                                      <p:cBhvr>
                                        <p:cTn id="43" dur="500"/>
                                        <p:tgtEl>
                                          <p:spTgt spid="2052"/>
                                        </p:tgtEl>
                                      </p:cBhvr>
                                    </p:animEffect>
                                  </p:childTnLst>
                                </p:cTn>
                              </p:par>
                              <p:par>
                                <p:cTn id="44" presetID="10" presetClass="entr" presetSubtype="0" fill="hold" nodeType="withEffect">
                                  <p:stCondLst>
                                    <p:cond delay="0"/>
                                  </p:stCondLst>
                                  <p:childTnLst>
                                    <p:set>
                                      <p:cBhvr>
                                        <p:cTn id="45" dur="1" fill="hold">
                                          <p:stCondLst>
                                            <p:cond delay="0"/>
                                          </p:stCondLst>
                                        </p:cTn>
                                        <p:tgtEl>
                                          <p:spTgt spid="2056"/>
                                        </p:tgtEl>
                                        <p:attrNameLst>
                                          <p:attrName>style.visibility</p:attrName>
                                        </p:attrNameLst>
                                      </p:cBhvr>
                                      <p:to>
                                        <p:strVal val="visible"/>
                                      </p:to>
                                    </p:set>
                                    <p:animEffect transition="in" filter="fade">
                                      <p:cBhvr>
                                        <p:cTn id="46" dur="500"/>
                                        <p:tgtEl>
                                          <p:spTgt spid="2056"/>
                                        </p:tgtEl>
                                      </p:cBhvr>
                                    </p:animEffect>
                                  </p:childTnLst>
                                </p:cTn>
                              </p:par>
                            </p:childTnLst>
                          </p:cTn>
                        </p:par>
                        <p:par>
                          <p:cTn id="47" fill="hold">
                            <p:stCondLst>
                              <p:cond delay="2000"/>
                            </p:stCondLst>
                            <p:childTnLst>
                              <p:par>
                                <p:cTn id="48" presetID="10" presetClass="entr" presetSubtype="0"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par>
                          <p:cTn id="57" fill="hold">
                            <p:stCondLst>
                              <p:cond delay="2500"/>
                            </p:stCondLst>
                            <p:childTnLst>
                              <p:par>
                                <p:cTn id="58" presetID="10" presetClass="entr" presetSubtype="0"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par>
                                <p:cTn id="68" presetID="10" presetClass="entr" presetSubtype="0" fill="hold"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childTnLst>
                          </p:cTn>
                        </p:par>
                        <p:par>
                          <p:cTn id="71" fill="hold">
                            <p:stCondLst>
                              <p:cond delay="3500"/>
                            </p:stCondLst>
                            <p:childTnLst>
                              <p:par>
                                <p:cTn id="72" presetID="10" presetClass="entr" presetSubtype="0"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childTnLst>
                                </p:cTn>
                              </p:par>
                              <p:par>
                                <p:cTn id="75" presetID="10" presetClass="entr" presetSubtype="0"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par>
                                <p:cTn id="78" presetID="10" presetClass="entr" presetSubtype="0" fill="hold" nodeType="with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par>
                                <p:cTn id="81" presetID="10" presetClass="entr" presetSubtype="0"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par>
                          <p:cTn id="84" fill="hold">
                            <p:stCondLst>
                              <p:cond delay="4000"/>
                            </p:stCondLst>
                            <p:childTnLst>
                              <p:par>
                                <p:cTn id="85" presetID="10" presetClass="entr" presetSubtype="0"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par>
                                <p:cTn id="88" presetID="10" presetClass="entr" presetSubtype="0"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par>
                          <p:cTn id="91" fill="hold">
                            <p:stCondLst>
                              <p:cond delay="4500"/>
                            </p:stCondLst>
                            <p:childTnLst>
                              <p:par>
                                <p:cTn id="92" presetID="10" presetClass="entr" presetSubtype="0"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fade">
                                      <p:cBhvr>
                                        <p:cTn id="94" dur="500"/>
                                        <p:tgtEl>
                                          <p:spTgt spid="52"/>
                                        </p:tgtEl>
                                      </p:cBhvr>
                                    </p:animEffect>
                                  </p:childTnLst>
                                </p:cTn>
                              </p:par>
                              <p:par>
                                <p:cTn id="95" presetID="10" presetClass="entr" presetSubtype="0" fill="hold"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500"/>
                                        <p:tgtEl>
                                          <p:spTgt spid="35"/>
                                        </p:tgtEl>
                                      </p:cBhvr>
                                    </p:animEffect>
                                  </p:childTnLst>
                                </p:cTn>
                              </p:par>
                              <p:par>
                                <p:cTn id="98" presetID="10" presetClass="entr" presetSubtype="0" fill="hold"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par>
                                <p:cTn id="101" presetID="10" presetClass="entr" presetSubtype="0" fill="hold" nodeType="with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500"/>
                                        <p:tgtEl>
                                          <p:spTgt spid="38"/>
                                        </p:tgtEl>
                                      </p:cBhvr>
                                    </p:animEffect>
                                  </p:childTnLst>
                                </p:cTn>
                              </p:par>
                            </p:childTnLst>
                          </p:cTn>
                        </p:par>
                        <p:par>
                          <p:cTn id="104" fill="hold">
                            <p:stCondLst>
                              <p:cond delay="5000"/>
                            </p:stCondLst>
                            <p:childTnLst>
                              <p:par>
                                <p:cTn id="105" presetID="10" presetClass="entr" presetSubtype="0" fill="hold"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500"/>
                                        <p:tgtEl>
                                          <p:spTgt spid="37"/>
                                        </p:tgtEl>
                                      </p:cBhvr>
                                    </p:animEffect>
                                  </p:childTnLst>
                                </p:cTn>
                              </p:par>
                            </p:childTnLst>
                          </p:cTn>
                        </p:par>
                        <p:par>
                          <p:cTn id="108" fill="hold">
                            <p:stCondLst>
                              <p:cond delay="5500"/>
                            </p:stCondLst>
                            <p:childTnLst>
                              <p:par>
                                <p:cTn id="109" presetID="10" presetClass="entr" presetSubtype="0" fill="hold"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par>
                                <p:cTn id="112" presetID="10" presetClass="entr" presetSubtype="0" fill="hold"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0" grpId="0"/>
      <p:bldP spid="50" grpId="0"/>
      <p:bldP spid="51" grpId="0"/>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3200" dirty="0">
                <a:solidFill>
                  <a:srgbClr val="0091F7"/>
                </a:solidFill>
              </a:rPr>
              <a:t>Mercados</a:t>
            </a:r>
            <a:br>
              <a:rPr lang="es-MX" dirty="0"/>
            </a:br>
            <a:r>
              <a:rPr lang="es-MX" sz="2400" dirty="0">
                <a:solidFill>
                  <a:schemeClr val="accent1">
                    <a:lumMod val="50000"/>
                  </a:schemeClr>
                </a:solidFill>
              </a:rPr>
              <a:t>Nuestros Clientes</a:t>
            </a:r>
            <a:endParaRPr lang="en-US" sz="2400" dirty="0">
              <a:solidFill>
                <a:schemeClr val="accent1">
                  <a:lumMod val="50000"/>
                </a:schemeClr>
              </a:solidFill>
            </a:endParaRPr>
          </a:p>
        </p:txBody>
      </p:sp>
      <p:grpSp>
        <p:nvGrpSpPr>
          <p:cNvPr id="28" name="Group 27"/>
          <p:cNvGrpSpPr/>
          <p:nvPr/>
        </p:nvGrpSpPr>
        <p:grpSpPr>
          <a:xfrm>
            <a:off x="623393" y="1484783"/>
            <a:ext cx="11101320" cy="4823941"/>
            <a:chOff x="631108" y="1484784"/>
            <a:chExt cx="10771266" cy="4680520"/>
          </a:xfrm>
        </p:grpSpPr>
        <p:pic>
          <p:nvPicPr>
            <p:cNvPr id="26" name="Picture 601" descr="K:\CSM_Safety_Markets\007_CSM_Application_DM_MOVE_Focus_Industries\5_Food &amp; Beverages\Bilder Thinkstock_Getty\DL-35425-2015_466761630.jpg"/>
            <p:cNvPicPr preferRelativeResize="0">
              <a:picLocks noChangeAspect="1" noChangeArrowheads="1"/>
            </p:cNvPicPr>
            <p:nvPr>
              <p:custDataLst>
                <p:tags r:id="rId1"/>
              </p:custDataLst>
            </p:nvPr>
          </p:nvPicPr>
          <p:blipFill rotWithShape="1">
            <a:blip r:embed="rId3" cstate="print">
              <a:extLst>
                <a:ext uri="{28A0092B-C50C-407E-A947-70E740481C1C}">
                  <a14:useLocalDpi xmlns:a14="http://schemas.microsoft.com/office/drawing/2010/main" val="0"/>
                </a:ext>
              </a:extLst>
            </a:blip>
            <a:srcRect l="1541" t="-2" r="515" b="2065"/>
            <a:stretch/>
          </p:blipFill>
          <p:spPr bwMode="gray">
            <a:xfrm>
              <a:off x="7959021" y="3956706"/>
              <a:ext cx="3430410" cy="2206421"/>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5" name="Gruppieren 2"/>
            <p:cNvGrpSpPr/>
            <p:nvPr/>
          </p:nvGrpSpPr>
          <p:grpSpPr>
            <a:xfrm>
              <a:off x="4296629" y="1484784"/>
              <a:ext cx="3442338" cy="2206627"/>
              <a:chOff x="3621164" y="1484784"/>
              <a:chExt cx="2808000" cy="1800000"/>
            </a:xfrm>
          </p:grpSpPr>
          <p:pic>
            <p:nvPicPr>
              <p:cNvPr id="6" name="Picture 3"/>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87" r="87"/>
              <a:stretch/>
            </p:blipFill>
            <p:spPr bwMode="gray">
              <a:xfrm>
                <a:off x="3621164" y="1484784"/>
                <a:ext cx="2808000" cy="1800000"/>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Lst>
            </p:spPr>
          </p:pic>
          <p:sp>
            <p:nvSpPr>
              <p:cNvPr id="7" name="Rechteck 28"/>
              <p:cNvSpPr/>
              <p:nvPr/>
            </p:nvSpPr>
            <p:spPr bwMode="gray">
              <a:xfrm>
                <a:off x="3621164" y="2996784"/>
                <a:ext cx="2808000" cy="288000"/>
              </a:xfrm>
              <a:prstGeom prst="rect">
                <a:avLst/>
              </a:prstGeom>
              <a:solidFill>
                <a:schemeClr val="bg1">
                  <a:alpha val="6705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nchor="ctr"/>
              <a:lstStyle/>
              <a:p>
                <a:pPr marL="0" marR="0" lvl="0" indent="0" algn="l" defTabSz="914400" rtl="0" eaLnBrk="1" fontAlgn="auto" latinLnBrk="0" hangingPunct="1">
                  <a:lnSpc>
                    <a:spcPct val="100000"/>
                  </a:lnSpc>
                  <a:spcBef>
                    <a:spcPts val="0"/>
                  </a:spcBef>
                  <a:spcAft>
                    <a:spcPts val="400"/>
                  </a:spcAft>
                  <a:buClr>
                    <a:srgbClr val="263F8F"/>
                  </a:buClr>
                  <a:buSzTx/>
                  <a:buFontTx/>
                  <a:buNone/>
                  <a:tabLst/>
                  <a:defRPr/>
                </a:pPr>
                <a:r>
                  <a:rPr kumimoji="0" lang="es-ES" sz="1200" b="1" i="0" u="none" strike="noStrike" kern="1200" cap="none" spc="0" normalizeH="0" baseline="0" noProof="0">
                    <a:ln>
                      <a:noFill/>
                    </a:ln>
                    <a:solidFill>
                      <a:srgbClr val="1E1E1E"/>
                    </a:solidFill>
                    <a:effectLst/>
                    <a:uLnTx/>
                    <a:uFillTx/>
                    <a:latin typeface="DraegerSanLig"/>
                    <a:ea typeface="+mn-ea"/>
                    <a:cs typeface="+mn-cs"/>
                  </a:rPr>
                  <a:t>Bomberos</a:t>
                </a:r>
              </a:p>
            </p:txBody>
          </p:sp>
        </p:grpSp>
        <p:grpSp>
          <p:nvGrpSpPr>
            <p:cNvPr id="8" name="Gruppieren 9"/>
            <p:cNvGrpSpPr/>
            <p:nvPr/>
          </p:nvGrpSpPr>
          <p:grpSpPr>
            <a:xfrm>
              <a:off x="7960036" y="1484784"/>
              <a:ext cx="3442338" cy="2206646"/>
              <a:chOff x="6609496" y="1484784"/>
              <a:chExt cx="2808000" cy="1800016"/>
            </a:xfrm>
          </p:grpSpPr>
          <p:pic>
            <p:nvPicPr>
              <p:cNvPr id="9" name="Picture 4"/>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87" r="87"/>
              <a:stretch/>
            </p:blipFill>
            <p:spPr bwMode="gray">
              <a:xfrm>
                <a:off x="6609496" y="1484784"/>
                <a:ext cx="2808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hteck 33"/>
              <p:cNvSpPr/>
              <p:nvPr/>
            </p:nvSpPr>
            <p:spPr bwMode="gray">
              <a:xfrm>
                <a:off x="6609496" y="2996800"/>
                <a:ext cx="2808000" cy="288000"/>
              </a:xfrm>
              <a:prstGeom prst="rect">
                <a:avLst/>
              </a:prstGeom>
              <a:solidFill>
                <a:schemeClr val="bg1">
                  <a:alpha val="6705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nchor="ctr"/>
              <a:lstStyle/>
              <a:p>
                <a:pPr marL="0" marR="0" lvl="0" indent="0" algn="l" defTabSz="914400" rtl="0" eaLnBrk="1" fontAlgn="auto" latinLnBrk="0" hangingPunct="1">
                  <a:lnSpc>
                    <a:spcPct val="100000"/>
                  </a:lnSpc>
                  <a:spcBef>
                    <a:spcPts val="0"/>
                  </a:spcBef>
                  <a:spcAft>
                    <a:spcPts val="400"/>
                  </a:spcAft>
                  <a:buClr>
                    <a:srgbClr val="263F8F"/>
                  </a:buClr>
                  <a:buSzTx/>
                  <a:buFontTx/>
                  <a:buNone/>
                  <a:tabLst/>
                  <a:defRPr/>
                </a:pPr>
                <a:r>
                  <a:rPr kumimoji="0" lang="es-ES" sz="1200" b="1" i="0" u="none" strike="noStrike" kern="1200" cap="none" spc="0" normalizeH="0" baseline="0" noProof="0">
                    <a:ln>
                      <a:noFill/>
                    </a:ln>
                    <a:solidFill>
                      <a:srgbClr val="1E1E1E"/>
                    </a:solidFill>
                    <a:effectLst/>
                    <a:uLnTx/>
                    <a:uFillTx/>
                    <a:latin typeface="DraegerSanLig"/>
                    <a:ea typeface="+mn-ea"/>
                    <a:cs typeface="+mn-cs"/>
                  </a:rPr>
                  <a:t>Industria del petróleo y gas</a:t>
                </a:r>
              </a:p>
            </p:txBody>
          </p:sp>
        </p:grpSp>
        <p:grpSp>
          <p:nvGrpSpPr>
            <p:cNvPr id="11" name="Gruppieren 12"/>
            <p:cNvGrpSpPr/>
            <p:nvPr/>
          </p:nvGrpSpPr>
          <p:grpSpPr>
            <a:xfrm>
              <a:off x="632455" y="3956706"/>
              <a:ext cx="3442338" cy="2208598"/>
              <a:chOff x="632207" y="3501192"/>
              <a:chExt cx="2808000" cy="1801608"/>
            </a:xfrm>
          </p:grpSpPr>
          <p:pic>
            <p:nvPicPr>
              <p:cNvPr id="12"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049" r="6049"/>
              <a:stretch/>
            </p:blipFill>
            <p:spPr bwMode="gray">
              <a:xfrm>
                <a:off x="632207" y="3501192"/>
                <a:ext cx="2808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eck 36"/>
              <p:cNvSpPr/>
              <p:nvPr/>
            </p:nvSpPr>
            <p:spPr bwMode="gray">
              <a:xfrm>
                <a:off x="632207" y="5014800"/>
                <a:ext cx="2808000" cy="288000"/>
              </a:xfrm>
              <a:prstGeom prst="rect">
                <a:avLst/>
              </a:prstGeom>
              <a:solidFill>
                <a:schemeClr val="bg1">
                  <a:alpha val="6705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nchor="ctr"/>
              <a:lstStyle/>
              <a:p>
                <a:pPr marL="0" marR="0" lvl="0" indent="0" algn="l" defTabSz="914400" rtl="0" eaLnBrk="1" fontAlgn="auto" latinLnBrk="0" hangingPunct="1">
                  <a:lnSpc>
                    <a:spcPct val="100000"/>
                  </a:lnSpc>
                  <a:spcBef>
                    <a:spcPts val="0"/>
                  </a:spcBef>
                  <a:spcAft>
                    <a:spcPts val="400"/>
                  </a:spcAft>
                  <a:buClr>
                    <a:srgbClr val="263F8F"/>
                  </a:buClr>
                  <a:buSzTx/>
                  <a:buFontTx/>
                  <a:buNone/>
                  <a:tabLst/>
                  <a:defRPr/>
                </a:pPr>
                <a:r>
                  <a:rPr kumimoji="0" lang="es-ES" sz="1200" b="1" i="0" u="none" strike="noStrike" kern="1200" cap="none" spc="0" normalizeH="0" baseline="0" noProof="0">
                    <a:ln>
                      <a:noFill/>
                    </a:ln>
                    <a:solidFill>
                      <a:srgbClr val="1E1E1E"/>
                    </a:solidFill>
                    <a:effectLst/>
                    <a:uLnTx/>
                    <a:uFillTx/>
                    <a:latin typeface="DraegerSanLig"/>
                    <a:ea typeface="+mn-ea"/>
                    <a:cs typeface="+mn-cs"/>
                  </a:rPr>
                  <a:t>Minería</a:t>
                </a:r>
              </a:p>
            </p:txBody>
          </p:sp>
        </p:grpSp>
        <p:grpSp>
          <p:nvGrpSpPr>
            <p:cNvPr id="14" name="Gruppieren 11"/>
            <p:cNvGrpSpPr/>
            <p:nvPr/>
          </p:nvGrpSpPr>
          <p:grpSpPr>
            <a:xfrm>
              <a:off x="4295738" y="3956706"/>
              <a:ext cx="3442338" cy="2206646"/>
              <a:chOff x="3620437" y="3501192"/>
              <a:chExt cx="2808000" cy="1800016"/>
            </a:xfrm>
          </p:grpSpPr>
          <p:pic>
            <p:nvPicPr>
              <p:cNvPr id="15" name="Picture 6"/>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l="87" r="87"/>
              <a:stretch/>
            </p:blipFill>
            <p:spPr bwMode="gray">
              <a:xfrm>
                <a:off x="3620437" y="3501192"/>
                <a:ext cx="2808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hteck 39"/>
              <p:cNvSpPr/>
              <p:nvPr/>
            </p:nvSpPr>
            <p:spPr bwMode="gray">
              <a:xfrm>
                <a:off x="3620437" y="5013208"/>
                <a:ext cx="2808000" cy="288000"/>
              </a:xfrm>
              <a:prstGeom prst="rect">
                <a:avLst/>
              </a:prstGeom>
              <a:solidFill>
                <a:schemeClr val="bg1">
                  <a:alpha val="6705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nchor="ctr"/>
              <a:lstStyle/>
              <a:p>
                <a:pPr marL="0" marR="0" lvl="0" indent="0" algn="l" defTabSz="914400" rtl="0" eaLnBrk="1" fontAlgn="auto" latinLnBrk="0" hangingPunct="1">
                  <a:lnSpc>
                    <a:spcPct val="100000"/>
                  </a:lnSpc>
                  <a:spcBef>
                    <a:spcPts val="0"/>
                  </a:spcBef>
                  <a:spcAft>
                    <a:spcPts val="400"/>
                  </a:spcAft>
                  <a:buClr>
                    <a:srgbClr val="263F8F"/>
                  </a:buClr>
                  <a:buSzTx/>
                  <a:buFontTx/>
                  <a:buNone/>
                  <a:tabLst/>
                  <a:defRPr/>
                </a:pPr>
                <a:r>
                  <a:rPr kumimoji="0" lang="es-ES" sz="1200" b="1" i="0" u="none" strike="noStrike" kern="1200" cap="none" spc="0" normalizeH="0" baseline="0" noProof="0">
                    <a:ln>
                      <a:noFill/>
                    </a:ln>
                    <a:solidFill>
                      <a:srgbClr val="1E1E1E"/>
                    </a:solidFill>
                    <a:effectLst/>
                    <a:uLnTx/>
                    <a:uFillTx/>
                    <a:latin typeface="DraegerSanLig"/>
                    <a:ea typeface="+mn-ea"/>
                    <a:cs typeface="+mn-cs"/>
                  </a:rPr>
                  <a:t>Industria química</a:t>
                </a:r>
              </a:p>
            </p:txBody>
          </p:sp>
        </p:grpSp>
        <p:sp>
          <p:nvSpPr>
            <p:cNvPr id="19" name="Rechteck 46"/>
            <p:cNvSpPr/>
            <p:nvPr/>
          </p:nvSpPr>
          <p:spPr bwMode="gray">
            <a:xfrm>
              <a:off x="7959490" y="5810067"/>
              <a:ext cx="3442338" cy="353060"/>
            </a:xfrm>
            <a:prstGeom prst="rect">
              <a:avLst/>
            </a:prstGeom>
            <a:solidFill>
              <a:schemeClr val="bg1">
                <a:alpha val="6705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nchor="ctr"/>
            <a:lstStyle/>
            <a:p>
              <a:pPr marL="0" marR="0" lvl="0" indent="0" algn="l" defTabSz="914400" rtl="0" eaLnBrk="1" fontAlgn="auto" latinLnBrk="0" hangingPunct="1">
                <a:lnSpc>
                  <a:spcPct val="100000"/>
                </a:lnSpc>
                <a:spcBef>
                  <a:spcPts val="0"/>
                </a:spcBef>
                <a:spcAft>
                  <a:spcPts val="400"/>
                </a:spcAft>
                <a:buClr>
                  <a:srgbClr val="263F8F"/>
                </a:buClr>
                <a:buSzTx/>
                <a:buFontTx/>
                <a:buNone/>
                <a:tabLst/>
                <a:defRPr/>
              </a:pPr>
              <a:r>
                <a:rPr kumimoji="0" lang="es-ES" sz="1200" b="1" i="0" u="none" strike="noStrike" kern="1200" cap="none" spc="0" normalizeH="0" baseline="0" noProof="0" dirty="0">
                  <a:ln>
                    <a:noFill/>
                  </a:ln>
                  <a:solidFill>
                    <a:srgbClr val="1E1E1E"/>
                  </a:solidFill>
                  <a:effectLst/>
                  <a:uLnTx/>
                  <a:uFillTx/>
                  <a:latin typeface="DraegerSanLig"/>
                  <a:ea typeface="+mn-ea"/>
                  <a:cs typeface="+mn-cs"/>
                </a:rPr>
                <a:t>ADM – Alimentos y Bebidas</a:t>
              </a:r>
            </a:p>
          </p:txBody>
        </p:sp>
        <p:grpSp>
          <p:nvGrpSpPr>
            <p:cNvPr id="20" name="Gruppieren 1"/>
            <p:cNvGrpSpPr/>
            <p:nvPr/>
          </p:nvGrpSpPr>
          <p:grpSpPr>
            <a:xfrm>
              <a:off x="631108" y="1484784"/>
              <a:ext cx="3442338" cy="2206833"/>
              <a:chOff x="631108" y="1484784"/>
              <a:chExt cx="2808000" cy="1800168"/>
            </a:xfrm>
          </p:grpSpPr>
          <p:pic>
            <p:nvPicPr>
              <p:cNvPr id="21"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959" b="1959"/>
              <a:stretch/>
            </p:blipFill>
            <p:spPr bwMode="gray">
              <a:xfrm>
                <a:off x="631108" y="1484784"/>
                <a:ext cx="2808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22" name="Rechteck 43"/>
              <p:cNvSpPr/>
              <p:nvPr/>
            </p:nvSpPr>
            <p:spPr bwMode="gray">
              <a:xfrm>
                <a:off x="631108" y="2996952"/>
                <a:ext cx="2808000" cy="288000"/>
              </a:xfrm>
              <a:prstGeom prst="rect">
                <a:avLst/>
              </a:prstGeom>
              <a:solidFill>
                <a:schemeClr val="bg1">
                  <a:alpha val="6705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0000" tIns="46800" rIns="90000" bIns="46800" anchor="ctr"/>
              <a:lstStyle/>
              <a:p>
                <a:pPr marL="0" marR="0" lvl="0" indent="0" algn="l" defTabSz="914400" rtl="0" eaLnBrk="1" fontAlgn="auto" latinLnBrk="0" hangingPunct="1">
                  <a:lnSpc>
                    <a:spcPct val="100000"/>
                  </a:lnSpc>
                  <a:spcBef>
                    <a:spcPts val="0"/>
                  </a:spcBef>
                  <a:spcAft>
                    <a:spcPts val="400"/>
                  </a:spcAft>
                  <a:buClr>
                    <a:srgbClr val="263F8F"/>
                  </a:buClr>
                  <a:buSzTx/>
                  <a:buFontTx/>
                  <a:buNone/>
                  <a:tabLst/>
                  <a:defRPr/>
                </a:pPr>
                <a:r>
                  <a:rPr kumimoji="0" lang="es-ES" sz="1200" b="1" i="0" u="none" strike="noStrike" kern="1200" cap="none" spc="0" normalizeH="0" baseline="0" noProof="0">
                    <a:ln>
                      <a:noFill/>
                    </a:ln>
                    <a:solidFill>
                      <a:srgbClr val="1E1E1E"/>
                    </a:solidFill>
                    <a:effectLst/>
                    <a:uLnTx/>
                    <a:uFillTx/>
                    <a:latin typeface="DraegerSanLig"/>
                    <a:ea typeface="+mn-ea"/>
                    <a:cs typeface="+mn-cs"/>
                  </a:rPr>
                  <a:t>Hospital</a:t>
                </a:r>
              </a:p>
            </p:txBody>
          </p:sp>
        </p:grpSp>
      </p:grpSp>
    </p:spTree>
    <p:extLst>
      <p:ext uri="{BB962C8B-B14F-4D97-AF65-F5344CB8AC3E}">
        <p14:creationId xmlns:p14="http://schemas.microsoft.com/office/powerpoint/2010/main" val="1629900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10"/>
          <p:cNvSpPr>
            <a:spLocks noChangeShapeType="1"/>
          </p:cNvSpPr>
          <p:nvPr/>
        </p:nvSpPr>
        <p:spPr bwMode="gray">
          <a:xfrm rot="5400000">
            <a:off x="2828087" y="3404000"/>
            <a:ext cx="6515596"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1E1E1E"/>
              </a:solidFill>
              <a:effectLst/>
              <a:uLnTx/>
              <a:uFillTx/>
              <a:latin typeface="DraegerSanLig"/>
              <a:ea typeface="+mn-ea"/>
              <a:cs typeface="+mn-cs"/>
            </a:endParaRPr>
          </a:p>
        </p:txBody>
      </p:sp>
      <p:sp>
        <p:nvSpPr>
          <p:cNvPr id="11" name="Line 10"/>
          <p:cNvSpPr>
            <a:spLocks noChangeShapeType="1"/>
          </p:cNvSpPr>
          <p:nvPr/>
        </p:nvSpPr>
        <p:spPr bwMode="gray">
          <a:xfrm>
            <a:off x="29549" y="3403243"/>
            <a:ext cx="12111941" cy="6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1E1E1E"/>
              </a:solidFill>
              <a:effectLst/>
              <a:uLnTx/>
              <a:uFillTx/>
              <a:latin typeface="DraegerSanLig"/>
              <a:ea typeface="+mn-ea"/>
              <a:cs typeface="+mn-cs"/>
            </a:endParaRPr>
          </a:p>
        </p:txBody>
      </p:sp>
      <p:grpSp>
        <p:nvGrpSpPr>
          <p:cNvPr id="2" name="Grupo 1">
            <a:extLst>
              <a:ext uri="{FF2B5EF4-FFF2-40B4-BE49-F238E27FC236}">
                <a16:creationId xmlns:a16="http://schemas.microsoft.com/office/drawing/2014/main" id="{353CA784-43BE-4EBE-8230-086737048249}"/>
              </a:ext>
            </a:extLst>
          </p:cNvPr>
          <p:cNvGrpSpPr/>
          <p:nvPr/>
        </p:nvGrpSpPr>
        <p:grpSpPr>
          <a:xfrm>
            <a:off x="50510" y="165061"/>
            <a:ext cx="12149236" cy="6523880"/>
            <a:chOff x="11043" y="145480"/>
            <a:chExt cx="12149236" cy="6523880"/>
          </a:xfrm>
        </p:grpSpPr>
        <p:pic>
          <p:nvPicPr>
            <p:cNvPr id="12" name="Picture 2"/>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a:stretch/>
          </p:blipFill>
          <p:spPr bwMode="gray">
            <a:xfrm>
              <a:off x="11043" y="145480"/>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gray">
            <a:xfrm>
              <a:off x="2035916" y="145480"/>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gray">
            <a:xfrm>
              <a:off x="4060788" y="145480"/>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gray">
            <a:xfrm>
              <a:off x="6086736" y="4495065"/>
              <a:ext cx="20242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a:stretch/>
          </p:blipFill>
          <p:spPr bwMode="gray">
            <a:xfrm>
              <a:off x="2036141" y="558221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l="-1"/>
            <a:stretch/>
          </p:blipFill>
          <p:spPr bwMode="gray">
            <a:xfrm>
              <a:off x="10135406" y="145480"/>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rotWithShape="1">
            <a:blip r:embed="rId8" cstate="screen">
              <a:extLst>
                <a:ext uri="{28A0092B-C50C-407E-A947-70E740481C1C}">
                  <a14:useLocalDpi xmlns:a14="http://schemas.microsoft.com/office/drawing/2010/main" val="0"/>
                </a:ext>
              </a:extLst>
            </a:blip>
            <a:srcRect/>
            <a:stretch/>
          </p:blipFill>
          <p:spPr bwMode="gray">
            <a:xfrm>
              <a:off x="11268" y="1232626"/>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rotWithShape="1">
            <a:blip r:embed="rId9" cstate="screen">
              <a:extLst>
                <a:ext uri="{28A0092B-C50C-407E-A947-70E740481C1C}">
                  <a14:useLocalDpi xmlns:a14="http://schemas.microsoft.com/office/drawing/2010/main" val="0"/>
                </a:ext>
              </a:extLst>
            </a:blip>
            <a:srcRect l="-1"/>
            <a:stretch/>
          </p:blipFill>
          <p:spPr bwMode="gray">
            <a:xfrm>
              <a:off x="4061013" y="1232626"/>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rotWithShape="1">
            <a:blip r:embed="rId10" cstate="screen">
              <a:extLst>
                <a:ext uri="{28A0092B-C50C-407E-A947-70E740481C1C}">
                  <a14:useLocalDpi xmlns:a14="http://schemas.microsoft.com/office/drawing/2010/main" val="0"/>
                </a:ext>
              </a:extLst>
            </a:blip>
            <a:srcRect/>
            <a:stretch/>
          </p:blipFill>
          <p:spPr bwMode="gray">
            <a:xfrm>
              <a:off x="6085886" y="1232626"/>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11" cstate="screen">
              <a:extLst>
                <a:ext uri="{28A0092B-C50C-407E-A947-70E740481C1C}">
                  <a14:useLocalDpi xmlns:a14="http://schemas.microsoft.com/office/drawing/2010/main" val="0"/>
                </a:ext>
              </a:extLst>
            </a:blip>
            <a:srcRect/>
            <a:stretch/>
          </p:blipFill>
          <p:spPr bwMode="gray">
            <a:xfrm>
              <a:off x="8110534" y="1232626"/>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rotWithShape="1">
            <a:blip r:embed="rId12" cstate="screen">
              <a:extLst>
                <a:ext uri="{28A0092B-C50C-407E-A947-70E740481C1C}">
                  <a14:useLocalDpi xmlns:a14="http://schemas.microsoft.com/office/drawing/2010/main" val="0"/>
                </a:ext>
              </a:extLst>
            </a:blip>
            <a:srcRect l="-1"/>
            <a:stretch/>
          </p:blipFill>
          <p:spPr bwMode="gray">
            <a:xfrm>
              <a:off x="10135406" y="1232627"/>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rotWithShape="1">
            <a:blip r:embed="rId13" cstate="screen">
              <a:extLst>
                <a:ext uri="{28A0092B-C50C-407E-A947-70E740481C1C}">
                  <a14:useLocalDpi xmlns:a14="http://schemas.microsoft.com/office/drawing/2010/main" val="0"/>
                </a:ext>
              </a:extLst>
            </a:blip>
            <a:srcRect/>
            <a:stretch/>
          </p:blipFill>
          <p:spPr bwMode="gray">
            <a:xfrm>
              <a:off x="11268" y="2319774"/>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rotWithShape="1">
            <a:blip r:embed="rId14" cstate="screen">
              <a:extLst>
                <a:ext uri="{28A0092B-C50C-407E-A947-70E740481C1C}">
                  <a14:useLocalDpi xmlns:a14="http://schemas.microsoft.com/office/drawing/2010/main" val="0"/>
                </a:ext>
              </a:extLst>
            </a:blip>
            <a:srcRect/>
            <a:stretch/>
          </p:blipFill>
          <p:spPr bwMode="gray">
            <a:xfrm>
              <a:off x="2036141" y="2319774"/>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rotWithShape="1">
            <a:blip r:embed="rId15" cstate="screen">
              <a:extLst>
                <a:ext uri="{28A0092B-C50C-407E-A947-70E740481C1C}">
                  <a14:useLocalDpi xmlns:a14="http://schemas.microsoft.com/office/drawing/2010/main" val="0"/>
                </a:ext>
              </a:extLst>
            </a:blip>
            <a:srcRect/>
            <a:stretch/>
          </p:blipFill>
          <p:spPr bwMode="gray">
            <a:xfrm>
              <a:off x="10135631" y="558221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rotWithShape="1">
            <a:blip r:embed="rId16" cstate="screen">
              <a:extLst>
                <a:ext uri="{28A0092B-C50C-407E-A947-70E740481C1C}">
                  <a14:useLocalDpi xmlns:a14="http://schemas.microsoft.com/office/drawing/2010/main" val="0"/>
                </a:ext>
              </a:extLst>
            </a:blip>
            <a:srcRect/>
            <a:stretch/>
          </p:blipFill>
          <p:spPr bwMode="gray">
            <a:xfrm>
              <a:off x="6085886" y="2320769"/>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rotWithShape="1">
            <a:blip r:embed="rId17" cstate="screen">
              <a:extLst>
                <a:ext uri="{28A0092B-C50C-407E-A947-70E740481C1C}">
                  <a14:useLocalDpi xmlns:a14="http://schemas.microsoft.com/office/drawing/2010/main" val="0"/>
                </a:ext>
              </a:extLst>
            </a:blip>
            <a:srcRect/>
            <a:stretch/>
          </p:blipFill>
          <p:spPr bwMode="gray">
            <a:xfrm>
              <a:off x="11268" y="340692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p:cNvPicPr>
              <a:picLocks noChangeAspect="1" noChangeArrowheads="1"/>
            </p:cNvPicPr>
            <p:nvPr/>
          </p:nvPicPr>
          <p:blipFill rotWithShape="1">
            <a:blip r:embed="rId18" cstate="screen">
              <a:extLst>
                <a:ext uri="{28A0092B-C50C-407E-A947-70E740481C1C}">
                  <a14:useLocalDpi xmlns:a14="http://schemas.microsoft.com/office/drawing/2010/main" val="0"/>
                </a:ext>
              </a:extLst>
            </a:blip>
            <a:srcRect/>
            <a:stretch/>
          </p:blipFill>
          <p:spPr bwMode="gray">
            <a:xfrm>
              <a:off x="10135631" y="2320769"/>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19" cstate="screen">
              <a:extLst>
                <a:ext uri="{28A0092B-C50C-407E-A947-70E740481C1C}">
                  <a14:useLocalDpi xmlns:a14="http://schemas.microsoft.com/office/drawing/2010/main" val="0"/>
                </a:ext>
              </a:extLst>
            </a:blip>
            <a:srcRect/>
            <a:stretch/>
          </p:blipFill>
          <p:spPr bwMode="gray">
            <a:xfrm>
              <a:off x="2036141" y="340692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ChangeAspect="1" noChangeArrowheads="1"/>
            </p:cNvPicPr>
            <p:nvPr/>
          </p:nvPicPr>
          <p:blipFill rotWithShape="1">
            <a:blip r:embed="rId20" cstate="screen">
              <a:extLst>
                <a:ext uri="{28A0092B-C50C-407E-A947-70E740481C1C}">
                  <a14:useLocalDpi xmlns:a14="http://schemas.microsoft.com/office/drawing/2010/main" val="0"/>
                </a:ext>
              </a:extLst>
            </a:blip>
            <a:srcRect/>
            <a:stretch/>
          </p:blipFill>
          <p:spPr bwMode="gray">
            <a:xfrm>
              <a:off x="4061013" y="3406921"/>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rotWithShape="1">
            <a:blip r:embed="rId21" cstate="screen">
              <a:extLst>
                <a:ext uri="{28A0092B-C50C-407E-A947-70E740481C1C}">
                  <a14:useLocalDpi xmlns:a14="http://schemas.microsoft.com/office/drawing/2010/main" val="0"/>
                </a:ext>
              </a:extLst>
            </a:blip>
            <a:srcRect/>
            <a:stretch/>
          </p:blipFill>
          <p:spPr bwMode="gray">
            <a:xfrm>
              <a:off x="4061013" y="558221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p:cNvPicPr>
              <a:picLocks noChangeAspect="1" noChangeArrowheads="1"/>
            </p:cNvPicPr>
            <p:nvPr/>
          </p:nvPicPr>
          <p:blipFill rotWithShape="1">
            <a:blip r:embed="rId22" cstate="screen">
              <a:extLst>
                <a:ext uri="{28A0092B-C50C-407E-A947-70E740481C1C}">
                  <a14:useLocalDpi xmlns:a14="http://schemas.microsoft.com/office/drawing/2010/main" val="0"/>
                </a:ext>
              </a:extLst>
            </a:blip>
            <a:srcRect/>
            <a:stretch/>
          </p:blipFill>
          <p:spPr bwMode="gray">
            <a:xfrm>
              <a:off x="10135631" y="3407917"/>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rotWithShape="1">
            <a:blip r:embed="rId23" cstate="screen">
              <a:extLst>
                <a:ext uri="{28A0092B-C50C-407E-A947-70E740481C1C}">
                  <a14:useLocalDpi xmlns:a14="http://schemas.microsoft.com/office/drawing/2010/main" val="0"/>
                </a:ext>
              </a:extLst>
            </a:blip>
            <a:srcRect/>
            <a:stretch/>
          </p:blipFill>
          <p:spPr bwMode="gray">
            <a:xfrm>
              <a:off x="10135631" y="4495065"/>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rotWithShape="1">
            <a:blip r:embed="rId24" cstate="screen">
              <a:extLst>
                <a:ext uri="{28A0092B-C50C-407E-A947-70E740481C1C}">
                  <a14:useLocalDpi xmlns:a14="http://schemas.microsoft.com/office/drawing/2010/main" val="0"/>
                </a:ext>
              </a:extLst>
            </a:blip>
            <a:srcRect/>
            <a:stretch/>
          </p:blipFill>
          <p:spPr bwMode="gray">
            <a:xfrm>
              <a:off x="11268" y="4495065"/>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2"/>
            <p:cNvPicPr>
              <a:picLocks noChangeAspect="1" noChangeArrowheads="1"/>
            </p:cNvPicPr>
            <p:nvPr/>
          </p:nvPicPr>
          <p:blipFill rotWithShape="1">
            <a:blip r:embed="rId25" cstate="screen">
              <a:extLst>
                <a:ext uri="{28A0092B-C50C-407E-A947-70E740481C1C}">
                  <a14:useLocalDpi xmlns:a14="http://schemas.microsoft.com/office/drawing/2010/main" val="0"/>
                </a:ext>
              </a:extLst>
            </a:blip>
            <a:srcRect l="-1"/>
            <a:stretch/>
          </p:blipFill>
          <p:spPr bwMode="gray">
            <a:xfrm>
              <a:off x="11268" y="558221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2"/>
            <p:cNvPicPr>
              <a:picLocks noChangeAspect="1" noChangeArrowheads="1"/>
            </p:cNvPicPr>
            <p:nvPr/>
          </p:nvPicPr>
          <p:blipFill rotWithShape="1">
            <a:blip r:embed="rId26" cstate="screen">
              <a:extLst>
                <a:ext uri="{28A0092B-C50C-407E-A947-70E740481C1C}">
                  <a14:useLocalDpi xmlns:a14="http://schemas.microsoft.com/office/drawing/2010/main" val="0"/>
                </a:ext>
              </a:extLst>
            </a:blip>
            <a:srcRect/>
            <a:stretch/>
          </p:blipFill>
          <p:spPr bwMode="gray">
            <a:xfrm>
              <a:off x="4061013" y="4495065"/>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rotWithShape="1">
            <a:blip r:embed="rId27" cstate="screen">
              <a:extLst>
                <a:ext uri="{28A0092B-C50C-407E-A947-70E740481C1C}">
                  <a14:useLocalDpi xmlns:a14="http://schemas.microsoft.com/office/drawing/2010/main" val="0"/>
                </a:ext>
              </a:extLst>
            </a:blip>
            <a:srcRect/>
            <a:stretch/>
          </p:blipFill>
          <p:spPr bwMode="gray">
            <a:xfrm>
              <a:off x="6085661" y="145480"/>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2"/>
            <p:cNvPicPr>
              <a:picLocks noChangeAspect="1" noChangeArrowheads="1"/>
            </p:cNvPicPr>
            <p:nvPr/>
          </p:nvPicPr>
          <p:blipFill rotWithShape="1">
            <a:blip r:embed="rId28" cstate="screen">
              <a:extLst>
                <a:ext uri="{28A0092B-C50C-407E-A947-70E740481C1C}">
                  <a14:useLocalDpi xmlns:a14="http://schemas.microsoft.com/office/drawing/2010/main" val="0"/>
                </a:ext>
              </a:extLst>
            </a:blip>
            <a:srcRect/>
            <a:stretch/>
          </p:blipFill>
          <p:spPr bwMode="gray">
            <a:xfrm>
              <a:off x="8110759" y="4495065"/>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p:cNvPicPr>
              <a:picLocks noChangeAspect="1" noChangeArrowheads="1"/>
            </p:cNvPicPr>
            <p:nvPr/>
          </p:nvPicPr>
          <p:blipFill rotWithShape="1">
            <a:blip r:embed="rId29" cstate="screen">
              <a:extLst>
                <a:ext uri="{28A0092B-C50C-407E-A947-70E740481C1C}">
                  <a14:useLocalDpi xmlns:a14="http://schemas.microsoft.com/office/drawing/2010/main" val="0"/>
                </a:ext>
              </a:extLst>
            </a:blip>
            <a:srcRect/>
            <a:stretch/>
          </p:blipFill>
          <p:spPr bwMode="gray">
            <a:xfrm>
              <a:off x="8110759" y="2320769"/>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rotWithShape="1">
            <a:blip r:embed="rId30" cstate="screen">
              <a:extLst>
                <a:ext uri="{28A0092B-C50C-407E-A947-70E740481C1C}">
                  <a14:useLocalDpi xmlns:a14="http://schemas.microsoft.com/office/drawing/2010/main" val="0"/>
                </a:ext>
              </a:extLst>
            </a:blip>
            <a:srcRect/>
            <a:stretch/>
          </p:blipFill>
          <p:spPr bwMode="gray">
            <a:xfrm>
              <a:off x="6085886" y="558221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rotWithShape="1">
            <a:blip r:embed="rId31" cstate="screen">
              <a:extLst>
                <a:ext uri="{28A0092B-C50C-407E-A947-70E740481C1C}">
                  <a14:useLocalDpi xmlns:a14="http://schemas.microsoft.com/office/drawing/2010/main" val="0"/>
                </a:ext>
              </a:extLst>
            </a:blip>
            <a:srcRect/>
            <a:stretch/>
          </p:blipFill>
          <p:spPr bwMode="gray">
            <a:xfrm>
              <a:off x="6085886" y="3406921"/>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2"/>
            <p:cNvPicPr>
              <a:picLocks noChangeAspect="1" noChangeArrowheads="1"/>
            </p:cNvPicPr>
            <p:nvPr/>
          </p:nvPicPr>
          <p:blipFill rotWithShape="1">
            <a:blip r:embed="rId32" cstate="screen">
              <a:extLst>
                <a:ext uri="{28A0092B-C50C-407E-A947-70E740481C1C}">
                  <a14:useLocalDpi xmlns:a14="http://schemas.microsoft.com/office/drawing/2010/main" val="0"/>
                </a:ext>
              </a:extLst>
            </a:blip>
            <a:srcRect/>
            <a:stretch/>
          </p:blipFill>
          <p:spPr bwMode="gray">
            <a:xfrm>
              <a:off x="8110759" y="5582212"/>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
            <p:cNvPicPr>
              <a:picLocks noChangeAspect="1" noChangeArrowheads="1"/>
            </p:cNvPicPr>
            <p:nvPr/>
          </p:nvPicPr>
          <p:blipFill rotWithShape="1">
            <a:blip r:embed="rId33" cstate="screen">
              <a:extLst>
                <a:ext uri="{28A0092B-C50C-407E-A947-70E740481C1C}">
                  <a14:useLocalDpi xmlns:a14="http://schemas.microsoft.com/office/drawing/2010/main" val="0"/>
                </a:ext>
              </a:extLst>
            </a:blip>
            <a:srcRect/>
            <a:stretch/>
          </p:blipFill>
          <p:spPr bwMode="gray">
            <a:xfrm>
              <a:off x="4061013" y="2319774"/>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p:cNvPicPr>
              <a:picLocks noChangeAspect="1" noChangeArrowheads="1"/>
            </p:cNvPicPr>
            <p:nvPr/>
          </p:nvPicPr>
          <p:blipFill>
            <a:blip r:embed="rId34" cstate="print">
              <a:extLst>
                <a:ext uri="{28A0092B-C50C-407E-A947-70E740481C1C}">
                  <a14:useLocalDpi xmlns:a14="http://schemas.microsoft.com/office/drawing/2010/main" val="0"/>
                </a:ext>
              </a:extLst>
            </a:blip>
            <a:stretch>
              <a:fillRect/>
            </a:stretch>
          </p:blipFill>
          <p:spPr bwMode="gray">
            <a:xfrm>
              <a:off x="2037193" y="1232626"/>
              <a:ext cx="2022542"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2"/>
            <p:cNvPicPr>
              <a:picLocks noChangeAspect="1" noChangeArrowheads="1"/>
            </p:cNvPicPr>
            <p:nvPr/>
          </p:nvPicPr>
          <p:blipFill>
            <a:blip r:embed="rId35" cstate="print">
              <a:extLst>
                <a:ext uri="{28A0092B-C50C-407E-A947-70E740481C1C}">
                  <a14:useLocalDpi xmlns:a14="http://schemas.microsoft.com/office/drawing/2010/main" val="0"/>
                </a:ext>
              </a:extLst>
            </a:blip>
            <a:stretch>
              <a:fillRect/>
            </a:stretch>
          </p:blipFill>
          <p:spPr bwMode="gray">
            <a:xfrm>
              <a:off x="2037193" y="4495065"/>
              <a:ext cx="2022542"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2"/>
            <p:cNvPicPr>
              <a:picLocks noChangeAspect="1" noChangeArrowheads="1"/>
            </p:cNvPicPr>
            <p:nvPr/>
          </p:nvPicPr>
          <p:blipFill rotWithShape="1">
            <a:blip r:embed="rId36" cstate="screen">
              <a:extLst>
                <a:ext uri="{28A0092B-C50C-407E-A947-70E740481C1C}">
                  <a14:useLocalDpi xmlns:a14="http://schemas.microsoft.com/office/drawing/2010/main" val="0"/>
                </a:ext>
              </a:extLst>
            </a:blip>
            <a:srcRect/>
            <a:stretch/>
          </p:blipFill>
          <p:spPr bwMode="gray">
            <a:xfrm>
              <a:off x="8110759" y="145480"/>
              <a:ext cx="2024648" cy="1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Grafik 46">
              <a:extLst>
                <a:ext uri="{FF2B5EF4-FFF2-40B4-BE49-F238E27FC236}">
                  <a16:creationId xmlns:a16="http://schemas.microsoft.com/office/drawing/2014/main" id="{9CD94B37-7C8C-453D-9393-E32C4335CA11}"/>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t="18474" b="842"/>
            <a:stretch/>
          </p:blipFill>
          <p:spPr bwMode="gray">
            <a:xfrm>
              <a:off x="8110759" y="3407918"/>
              <a:ext cx="2020790" cy="1087147"/>
            </a:xfrm>
            <a:prstGeom prst="rect">
              <a:avLst/>
            </a:prstGeom>
          </p:spPr>
        </p:pic>
      </p:grpSp>
    </p:spTree>
    <p:extLst>
      <p:ext uri="{BB962C8B-B14F-4D97-AF65-F5344CB8AC3E}">
        <p14:creationId xmlns:p14="http://schemas.microsoft.com/office/powerpoint/2010/main" val="1109064643"/>
      </p:ext>
    </p:extLst>
  </p:cSld>
  <p:clrMapOvr>
    <a:masterClrMapping/>
  </p:clrMapOvr>
  <mc:AlternateContent xmlns:mc="http://schemas.openxmlformats.org/markup-compatibility/2006" xmlns:p14="http://schemas.microsoft.com/office/powerpoint/2010/main">
    <mc:Choice Requires="p14">
      <p:transition spd="slow" p14:dur="4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8E95B8E4-876A-63CD-4BCD-6A86BB0FA70A}"/>
              </a:ext>
            </a:extLst>
          </p:cNvPr>
          <p:cNvSpPr>
            <a:spLocks noGrp="1"/>
          </p:cNvSpPr>
          <p:nvPr>
            <p:ph type="body" sz="quarter" idx="13"/>
          </p:nvPr>
        </p:nvSpPr>
        <p:spPr/>
        <p:txBody>
          <a:bodyPr>
            <a:normAutofit/>
          </a:bodyPr>
          <a:lstStyle/>
          <a:p>
            <a:endParaRPr lang="es-MX"/>
          </a:p>
        </p:txBody>
      </p:sp>
      <p:sp>
        <p:nvSpPr>
          <p:cNvPr id="2" name="Título 1">
            <a:extLst>
              <a:ext uri="{FF2B5EF4-FFF2-40B4-BE49-F238E27FC236}">
                <a16:creationId xmlns:a16="http://schemas.microsoft.com/office/drawing/2014/main" id="{111C0BE0-12A4-29B4-DC5B-69BBD0AC29D9}"/>
              </a:ext>
            </a:extLst>
          </p:cNvPr>
          <p:cNvSpPr>
            <a:spLocks noGrp="1"/>
          </p:cNvSpPr>
          <p:nvPr>
            <p:ph type="title"/>
          </p:nvPr>
        </p:nvSpPr>
        <p:spPr/>
        <p:txBody>
          <a:bodyPr/>
          <a:lstStyle/>
          <a:p>
            <a:r>
              <a:rPr lang="es-MX" dirty="0"/>
              <a:t>Entrenamiento Detección de Gases</a:t>
            </a:r>
          </a:p>
        </p:txBody>
      </p:sp>
      <p:sp>
        <p:nvSpPr>
          <p:cNvPr id="3" name="Foliennummernplatzhalter 2">
            <a:extLst>
              <a:ext uri="{FF2B5EF4-FFF2-40B4-BE49-F238E27FC236}">
                <a16:creationId xmlns:a16="http://schemas.microsoft.com/office/drawing/2014/main" id="{B857D36C-9355-4C8B-99C4-5809691A0265}"/>
              </a:ext>
            </a:extLst>
          </p:cNvPr>
          <p:cNvSpPr>
            <a:spLocks noGrp="1"/>
          </p:cNvSpPr>
          <p:nvPr>
            <p:ph type="sldNum" sz="quarter" idx="10"/>
          </p:nvPr>
        </p:nvSpPr>
        <p:spPr bwMode="gray"/>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en-US" sz="800" b="0" i="0" u="none" strike="noStrike" kern="1200" cap="none" spc="0" normalizeH="0" baseline="0" noProof="0" smtClean="0">
                <a:ln>
                  <a:noFill/>
                </a:ln>
                <a:solidFill>
                  <a:srgbClr val="FFFFFF"/>
                </a:solidFill>
                <a:effectLst/>
                <a:uLnTx/>
                <a:uFillTx/>
                <a:latin typeface="Draeger Pangea T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dirty="0">
              <a:ln>
                <a:noFill/>
              </a:ln>
              <a:solidFill>
                <a:srgbClr val="FFFFFF"/>
              </a:solidFill>
              <a:effectLst/>
              <a:uLnTx/>
              <a:uFillTx/>
              <a:latin typeface="Draeger Pangea Text"/>
              <a:ea typeface="+mn-ea"/>
              <a:cs typeface="+mn-cs"/>
            </a:endParaRPr>
          </a:p>
        </p:txBody>
      </p:sp>
    </p:spTree>
    <p:extLst>
      <p:ext uri="{BB962C8B-B14F-4D97-AF65-F5344CB8AC3E}">
        <p14:creationId xmlns:p14="http://schemas.microsoft.com/office/powerpoint/2010/main" val="36115308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4251180-59FA-4015-BF18-39AAD4CD6A64}"/>
              </a:ext>
            </a:extLst>
          </p:cNvPr>
          <p:cNvSpPr>
            <a:spLocks noGrp="1"/>
          </p:cNvSpPr>
          <p:nvPr>
            <p:ph type="title"/>
          </p:nvPr>
        </p:nvSpPr>
        <p:spPr/>
        <p:txBody>
          <a:bodyPr/>
          <a:lstStyle/>
          <a:p>
            <a:r>
              <a:rPr lang="es-ES" dirty="0"/>
              <a:t>Agenda </a:t>
            </a:r>
            <a:br>
              <a:rPr lang="es-ES" dirty="0"/>
            </a:br>
            <a:r>
              <a:rPr lang="es-ES" dirty="0"/>
              <a:t>Octubre  </a:t>
            </a:r>
            <a:r>
              <a:rPr lang="es-ES" dirty="0">
                <a:solidFill>
                  <a:schemeClr val="tx2"/>
                </a:solidFill>
              </a:rPr>
              <a:t>2025</a:t>
            </a:r>
          </a:p>
        </p:txBody>
      </p:sp>
      <p:sp>
        <p:nvSpPr>
          <p:cNvPr id="6" name="Marcador de número de diapositiva 5">
            <a:extLst>
              <a:ext uri="{FF2B5EF4-FFF2-40B4-BE49-F238E27FC236}">
                <a16:creationId xmlns:a16="http://schemas.microsoft.com/office/drawing/2014/main" id="{A849F229-185D-404A-9381-89DE663BFD97}"/>
              </a:ext>
            </a:extLst>
          </p:cNvPr>
          <p:cNvSpPr>
            <a:spLocks noGrp="1"/>
          </p:cNvSpPr>
          <p:nvPr>
            <p:ph type="sldNum" sz="quarter" idx="10"/>
          </p:nvPr>
        </p:nvSpPr>
        <p:spPr/>
        <p:txBody>
          <a:bodyPr/>
          <a:lstStyle/>
          <a:p>
            <a:fld id="{CE82B8A1-0CCE-4815-9668-383D7DE7D8B4}" type="slidenum">
              <a:rPr lang="en-US" noProof="0" smtClean="0"/>
              <a:pPr/>
              <a:t>10</a:t>
            </a:fld>
            <a:endParaRPr lang="en-US" noProof="0" dirty="0"/>
          </a:p>
        </p:txBody>
      </p:sp>
      <p:sp>
        <p:nvSpPr>
          <p:cNvPr id="7" name="Marcador de texto 6">
            <a:extLst>
              <a:ext uri="{FF2B5EF4-FFF2-40B4-BE49-F238E27FC236}">
                <a16:creationId xmlns:a16="http://schemas.microsoft.com/office/drawing/2014/main" id="{0D366D38-BB3D-4DDC-9EDB-EFB77250071D}"/>
              </a:ext>
            </a:extLst>
          </p:cNvPr>
          <p:cNvSpPr>
            <a:spLocks noGrp="1"/>
          </p:cNvSpPr>
          <p:nvPr>
            <p:ph type="body" sz="quarter" idx="14"/>
          </p:nvPr>
        </p:nvSpPr>
        <p:spPr/>
        <p:txBody>
          <a:bodyPr/>
          <a:lstStyle/>
          <a:p>
            <a:r>
              <a:rPr lang="en-US" dirty="0" err="1"/>
              <a:t>Principios</a:t>
            </a:r>
            <a:r>
              <a:rPr lang="en-US" dirty="0"/>
              <a:t> </a:t>
            </a:r>
            <a:r>
              <a:rPr lang="en-US" dirty="0" err="1"/>
              <a:t>basicos</a:t>
            </a:r>
            <a:endParaRPr lang="en-US" dirty="0"/>
          </a:p>
        </p:txBody>
      </p:sp>
      <p:sp>
        <p:nvSpPr>
          <p:cNvPr id="8" name="Marcador de texto 7">
            <a:extLst>
              <a:ext uri="{FF2B5EF4-FFF2-40B4-BE49-F238E27FC236}">
                <a16:creationId xmlns:a16="http://schemas.microsoft.com/office/drawing/2014/main" id="{979E2CC3-2DBC-42AD-8020-31D961BC2492}"/>
              </a:ext>
            </a:extLst>
          </p:cNvPr>
          <p:cNvSpPr>
            <a:spLocks noGrp="1"/>
          </p:cNvSpPr>
          <p:nvPr>
            <p:ph type="body" sz="quarter" idx="15"/>
          </p:nvPr>
        </p:nvSpPr>
        <p:spPr/>
        <p:txBody>
          <a:bodyPr/>
          <a:lstStyle/>
          <a:p>
            <a:r>
              <a:rPr lang="en-US" dirty="0" err="1"/>
              <a:t>Tecnología</a:t>
            </a:r>
            <a:r>
              <a:rPr lang="en-US" dirty="0"/>
              <a:t> de </a:t>
            </a:r>
            <a:r>
              <a:rPr lang="en-US" dirty="0" err="1"/>
              <a:t>detección</a:t>
            </a:r>
            <a:endParaRPr lang="en-US" dirty="0"/>
          </a:p>
        </p:txBody>
      </p:sp>
      <p:sp>
        <p:nvSpPr>
          <p:cNvPr id="9" name="Marcador de texto 8">
            <a:extLst>
              <a:ext uri="{FF2B5EF4-FFF2-40B4-BE49-F238E27FC236}">
                <a16:creationId xmlns:a16="http://schemas.microsoft.com/office/drawing/2014/main" id="{C43D898B-3947-4261-BB4E-C55682B5EC64}"/>
              </a:ext>
            </a:extLst>
          </p:cNvPr>
          <p:cNvSpPr>
            <a:spLocks noGrp="1"/>
          </p:cNvSpPr>
          <p:nvPr>
            <p:ph type="body" sz="quarter" idx="16"/>
          </p:nvPr>
        </p:nvSpPr>
        <p:spPr/>
        <p:txBody>
          <a:bodyPr/>
          <a:lstStyle/>
          <a:p>
            <a:r>
              <a:rPr lang="es-ES" dirty="0"/>
              <a:t>Aplicaciones</a:t>
            </a:r>
          </a:p>
        </p:txBody>
      </p:sp>
      <p:sp>
        <p:nvSpPr>
          <p:cNvPr id="10" name="Marcador de texto 9">
            <a:extLst>
              <a:ext uri="{FF2B5EF4-FFF2-40B4-BE49-F238E27FC236}">
                <a16:creationId xmlns:a16="http://schemas.microsoft.com/office/drawing/2014/main" id="{97EDD95D-C366-4AF5-9F1F-43D7481AEC2C}"/>
              </a:ext>
            </a:extLst>
          </p:cNvPr>
          <p:cNvSpPr>
            <a:spLocks noGrp="1"/>
          </p:cNvSpPr>
          <p:nvPr>
            <p:ph type="body" sz="quarter" idx="17"/>
          </p:nvPr>
        </p:nvSpPr>
        <p:spPr/>
        <p:txBody>
          <a:bodyPr/>
          <a:lstStyle/>
          <a:p>
            <a:r>
              <a:rPr lang="es-ES" dirty="0"/>
              <a:t>Mantenimiento</a:t>
            </a:r>
          </a:p>
        </p:txBody>
      </p:sp>
      <p:sp>
        <p:nvSpPr>
          <p:cNvPr id="11" name="Marcador de texto 10">
            <a:extLst>
              <a:ext uri="{FF2B5EF4-FFF2-40B4-BE49-F238E27FC236}">
                <a16:creationId xmlns:a16="http://schemas.microsoft.com/office/drawing/2014/main" id="{39E129CC-2714-4371-9753-05BE1242B9E1}"/>
              </a:ext>
            </a:extLst>
          </p:cNvPr>
          <p:cNvSpPr>
            <a:spLocks noGrp="1"/>
          </p:cNvSpPr>
          <p:nvPr>
            <p:ph type="body" sz="quarter" idx="20"/>
          </p:nvPr>
        </p:nvSpPr>
        <p:spPr/>
        <p:txBody>
          <a:bodyPr/>
          <a:lstStyle/>
          <a:p>
            <a:r>
              <a:rPr lang="es-ES" dirty="0"/>
              <a:t>Fundamentos de la detección de gases</a:t>
            </a:r>
            <a:endParaRPr lang="en-US" dirty="0"/>
          </a:p>
          <a:p>
            <a:endParaRPr lang="es-ES" dirty="0"/>
          </a:p>
        </p:txBody>
      </p:sp>
      <p:sp>
        <p:nvSpPr>
          <p:cNvPr id="12" name="Marcador de texto 11">
            <a:extLst>
              <a:ext uri="{FF2B5EF4-FFF2-40B4-BE49-F238E27FC236}">
                <a16:creationId xmlns:a16="http://schemas.microsoft.com/office/drawing/2014/main" id="{D2E903F6-3E48-45EA-8F1D-960AB14D66B8}"/>
              </a:ext>
            </a:extLst>
          </p:cNvPr>
          <p:cNvSpPr>
            <a:spLocks noGrp="1"/>
          </p:cNvSpPr>
          <p:nvPr>
            <p:ph type="body" sz="quarter" idx="21"/>
          </p:nvPr>
        </p:nvSpPr>
        <p:spPr/>
        <p:txBody>
          <a:bodyPr/>
          <a:lstStyle/>
          <a:p>
            <a:r>
              <a:rPr lang="en-US" dirty="0" err="1"/>
              <a:t>Sensores</a:t>
            </a:r>
            <a:endParaRPr lang="en-US" dirty="0"/>
          </a:p>
          <a:p>
            <a:endParaRPr lang="es-ES" dirty="0"/>
          </a:p>
        </p:txBody>
      </p:sp>
      <p:sp>
        <p:nvSpPr>
          <p:cNvPr id="13" name="Marcador de texto 12">
            <a:extLst>
              <a:ext uri="{FF2B5EF4-FFF2-40B4-BE49-F238E27FC236}">
                <a16:creationId xmlns:a16="http://schemas.microsoft.com/office/drawing/2014/main" id="{B90A1D47-3655-4140-9592-B5FB613386EC}"/>
              </a:ext>
            </a:extLst>
          </p:cNvPr>
          <p:cNvSpPr>
            <a:spLocks noGrp="1"/>
          </p:cNvSpPr>
          <p:nvPr>
            <p:ph type="body" sz="quarter" idx="22"/>
          </p:nvPr>
        </p:nvSpPr>
        <p:spPr/>
        <p:txBody>
          <a:bodyPr/>
          <a:lstStyle/>
          <a:p>
            <a:r>
              <a:rPr lang="es-ES" dirty="0"/>
              <a:t>GDC</a:t>
            </a:r>
          </a:p>
          <a:p>
            <a:endParaRPr lang="es-ES" dirty="0"/>
          </a:p>
        </p:txBody>
      </p:sp>
      <p:sp>
        <p:nvSpPr>
          <p:cNvPr id="14" name="Marcador de texto 13">
            <a:extLst>
              <a:ext uri="{FF2B5EF4-FFF2-40B4-BE49-F238E27FC236}">
                <a16:creationId xmlns:a16="http://schemas.microsoft.com/office/drawing/2014/main" id="{25B42F4C-26F1-4F52-8363-9517D15E9468}"/>
              </a:ext>
            </a:extLst>
          </p:cNvPr>
          <p:cNvSpPr>
            <a:spLocks noGrp="1"/>
          </p:cNvSpPr>
          <p:nvPr>
            <p:ph type="body" sz="quarter" idx="23"/>
          </p:nvPr>
        </p:nvSpPr>
        <p:spPr/>
        <p:txBody>
          <a:bodyPr/>
          <a:lstStyle/>
          <a:p>
            <a:r>
              <a:rPr lang="es-ES" dirty="0"/>
              <a:t>Calibración y prueba de funcionalidad </a:t>
            </a:r>
            <a:endParaRPr lang="en-US" dirty="0"/>
          </a:p>
          <a:p>
            <a:endParaRPr lang="es-ES" dirty="0"/>
          </a:p>
        </p:txBody>
      </p:sp>
      <p:sp>
        <p:nvSpPr>
          <p:cNvPr id="15" name="Marcador de pie de página 14">
            <a:extLst>
              <a:ext uri="{FF2B5EF4-FFF2-40B4-BE49-F238E27FC236}">
                <a16:creationId xmlns:a16="http://schemas.microsoft.com/office/drawing/2014/main" id="{08BD15E6-BE15-4E97-B377-F650B5E0E204}"/>
              </a:ext>
            </a:extLst>
          </p:cNvPr>
          <p:cNvSpPr>
            <a:spLocks noGrp="1"/>
          </p:cNvSpPr>
          <p:nvPr>
            <p:ph type="ftr" sz="quarter" idx="24"/>
          </p:nvPr>
        </p:nvSpPr>
        <p:spPr/>
        <p:txBody>
          <a:bodyPr/>
          <a:lstStyle/>
          <a:p>
            <a:r>
              <a:rPr lang="de-DE" dirty="0"/>
              <a:t>©Dräger Safety, SA de CV, 2023</a:t>
            </a:r>
          </a:p>
        </p:txBody>
      </p:sp>
      <p:pic>
        <p:nvPicPr>
          <p:cNvPr id="16" name="Marcador de posición de imagen 21" descr="Imagen que contiene persona, interior, hombre, tabla&#10;&#10;Descripción generada automáticamente">
            <a:extLst>
              <a:ext uri="{FF2B5EF4-FFF2-40B4-BE49-F238E27FC236}">
                <a16:creationId xmlns:a16="http://schemas.microsoft.com/office/drawing/2014/main" id="{5E8AD8C3-5FE3-4ABE-9A44-85553C29D88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4590" b="14590"/>
          <a:stretch>
            <a:fillRect/>
          </a:stretch>
        </p:blipFill>
        <p:spPr>
          <a:xfrm>
            <a:off x="6240463" y="620713"/>
            <a:ext cx="5184775" cy="2447925"/>
          </a:xfrm>
        </p:spPr>
      </p:pic>
      <p:pic>
        <p:nvPicPr>
          <p:cNvPr id="17" name="Marcador de posición de imagen 36" descr="Un hombre con una camisa azul&#10;&#10;Descripción generada automáticamente con confianza baja">
            <a:extLst>
              <a:ext uri="{FF2B5EF4-FFF2-40B4-BE49-F238E27FC236}">
                <a16:creationId xmlns:a16="http://schemas.microsoft.com/office/drawing/2014/main" id="{C5F0F2A2-725C-4682-9097-67B4E1D5D4C2}"/>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4453" b="4453"/>
          <a:stretch>
            <a:fillRect/>
          </a:stretch>
        </p:blipFill>
        <p:spPr>
          <a:xfrm>
            <a:off x="3359150" y="2636838"/>
            <a:ext cx="2844800" cy="1728787"/>
          </a:xfrm>
        </p:spPr>
      </p:pic>
      <p:pic>
        <p:nvPicPr>
          <p:cNvPr id="18" name="Marcador de posición de imagen 34" descr="Imagen que contiene persona, sostener, hombre, espejo&#10;&#10;Descripción generada automáticamente">
            <a:extLst>
              <a:ext uri="{FF2B5EF4-FFF2-40B4-BE49-F238E27FC236}">
                <a16:creationId xmlns:a16="http://schemas.microsoft.com/office/drawing/2014/main" id="{BC0C5382-05A2-4B52-B702-701D7E9F6C8D}"/>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l="1499" r="1499"/>
          <a:stretch>
            <a:fillRect/>
          </a:stretch>
        </p:blipFill>
        <p:spPr>
          <a:xfrm>
            <a:off x="6240463" y="3105150"/>
            <a:ext cx="2519362" cy="1728788"/>
          </a:xfrm>
        </p:spPr>
      </p:pic>
    </p:spTree>
    <p:extLst>
      <p:ext uri="{BB962C8B-B14F-4D97-AF65-F5344CB8AC3E}">
        <p14:creationId xmlns:p14="http://schemas.microsoft.com/office/powerpoint/2010/main" val="353748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A309CA2-830F-4017-BDD0-FD57D0AFD800}"/>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F64FCD44-2575-47F1-BD8C-ED3C1F2D2021}"/>
              </a:ext>
            </a:extLst>
          </p:cNvPr>
          <p:cNvSpPr>
            <a:spLocks noGrp="1"/>
          </p:cNvSpPr>
          <p:nvPr>
            <p:ph type="body" sz="quarter" idx="11"/>
          </p:nvPr>
        </p:nvSpPr>
        <p:spPr/>
        <p:txBody>
          <a:bodyPr/>
          <a:lstStyle/>
          <a:p>
            <a:r>
              <a:rPr lang="es-ES" dirty="0"/>
              <a:t>01</a:t>
            </a:r>
          </a:p>
        </p:txBody>
      </p:sp>
      <p:sp>
        <p:nvSpPr>
          <p:cNvPr id="4" name="Título 3">
            <a:extLst>
              <a:ext uri="{FF2B5EF4-FFF2-40B4-BE49-F238E27FC236}">
                <a16:creationId xmlns:a16="http://schemas.microsoft.com/office/drawing/2014/main" id="{2D071F18-5576-4793-96D3-F4047C2C8F97}"/>
              </a:ext>
            </a:extLst>
          </p:cNvPr>
          <p:cNvSpPr>
            <a:spLocks noGrp="1"/>
          </p:cNvSpPr>
          <p:nvPr>
            <p:ph type="title"/>
          </p:nvPr>
        </p:nvSpPr>
        <p:spPr/>
        <p:txBody>
          <a:bodyPr/>
          <a:lstStyle/>
          <a:p>
            <a:r>
              <a:rPr lang="es-ES" dirty="0"/>
              <a:t>Principios básicos</a:t>
            </a:r>
          </a:p>
        </p:txBody>
      </p:sp>
      <p:sp>
        <p:nvSpPr>
          <p:cNvPr id="5" name="Marcador de número de diapositiva 4">
            <a:extLst>
              <a:ext uri="{FF2B5EF4-FFF2-40B4-BE49-F238E27FC236}">
                <a16:creationId xmlns:a16="http://schemas.microsoft.com/office/drawing/2014/main" id="{B44D2C0F-AE9A-41C8-BEA0-A068A9C897BD}"/>
              </a:ext>
            </a:extLst>
          </p:cNvPr>
          <p:cNvSpPr>
            <a:spLocks noGrp="1"/>
          </p:cNvSpPr>
          <p:nvPr>
            <p:ph type="sldNum" sz="quarter" idx="10"/>
          </p:nvPr>
        </p:nvSpPr>
        <p:spPr/>
        <p:txBody>
          <a:bodyPr/>
          <a:lstStyle/>
          <a:p>
            <a:fld id="{CE82B8A1-0CCE-4815-9668-383D7DE7D8B4}" type="slidenum">
              <a:rPr lang="en-US" noProof="0" smtClean="0"/>
              <a:pPr/>
              <a:t>11</a:t>
            </a:fld>
            <a:endParaRPr lang="en-US" noProof="0" dirty="0"/>
          </a:p>
        </p:txBody>
      </p:sp>
      <p:sp>
        <p:nvSpPr>
          <p:cNvPr id="6" name="Marcador de pie de página 5">
            <a:extLst>
              <a:ext uri="{FF2B5EF4-FFF2-40B4-BE49-F238E27FC236}">
                <a16:creationId xmlns:a16="http://schemas.microsoft.com/office/drawing/2014/main" id="{131DD4FF-C6C7-4E3F-825A-9B433381D2F4}"/>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effectLst/>
                <a:uLnTx/>
                <a:uFillTx/>
                <a:latin typeface="DraegerSanLig"/>
                <a:ea typeface="+mn-ea"/>
                <a:cs typeface="+mn-cs"/>
              </a:rPr>
              <a:t>©Dräger Safety, SA de CV, 2023</a:t>
            </a:r>
          </a:p>
        </p:txBody>
      </p:sp>
    </p:spTree>
    <p:extLst>
      <p:ext uri="{BB962C8B-B14F-4D97-AF65-F5344CB8AC3E}">
        <p14:creationId xmlns:p14="http://schemas.microsoft.com/office/powerpoint/2010/main" val="3621850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BC83EB-54FD-4DBE-A4B0-DED3B5C6D8B8}"/>
              </a:ext>
            </a:extLst>
          </p:cNvPr>
          <p:cNvPicPr>
            <a:picLocks noChangeAspect="1"/>
          </p:cNvPicPr>
          <p:nvPr/>
        </p:nvPicPr>
        <p:blipFill>
          <a:blip r:embed="rId2"/>
          <a:stretch>
            <a:fillRect/>
          </a:stretch>
        </p:blipFill>
        <p:spPr>
          <a:xfrm>
            <a:off x="329213" y="188912"/>
            <a:ext cx="6238794" cy="6480175"/>
          </a:xfrm>
          <a:prstGeom prst="rect">
            <a:avLst/>
          </a:prstGeom>
          <a:noFill/>
        </p:spPr>
      </p:pic>
      <p:sp>
        <p:nvSpPr>
          <p:cNvPr id="3" name="Título 2">
            <a:extLst>
              <a:ext uri="{FF2B5EF4-FFF2-40B4-BE49-F238E27FC236}">
                <a16:creationId xmlns:a16="http://schemas.microsoft.com/office/drawing/2014/main" id="{1D365C8B-CBAC-4635-ACD7-BB56A5002451}"/>
              </a:ext>
            </a:extLst>
          </p:cNvPr>
          <p:cNvSpPr>
            <a:spLocks noGrp="1"/>
          </p:cNvSpPr>
          <p:nvPr>
            <p:ph type="title"/>
          </p:nvPr>
        </p:nvSpPr>
        <p:spPr>
          <a:xfrm>
            <a:off x="6894579" y="-9144"/>
            <a:ext cx="5386828" cy="6498496"/>
          </a:xfrm>
        </p:spPr>
        <p:txBody>
          <a:bodyPr/>
          <a:lstStyle/>
          <a:p>
            <a:r>
              <a:rPr lang="es-ES" dirty="0">
                <a:solidFill>
                  <a:srgbClr val="0091F7"/>
                </a:solidFill>
                <a:latin typeface="Draeger Pangea Medium" panose="020B0604000000000000" pitchFamily="34" charset="0"/>
                <a:ea typeface="Draeger Pangea Medium" panose="020B0604000000000000" pitchFamily="34" charset="0"/>
              </a:rPr>
              <a:t>Detectores de Gas Portátil </a:t>
            </a:r>
            <a:r>
              <a:rPr lang="en-US" dirty="0">
                <a:solidFill>
                  <a:srgbClr val="0091F7"/>
                </a:solidFill>
                <a:latin typeface="Draeger Pangea Medium" panose="020B0604000000000000" pitchFamily="34" charset="0"/>
                <a:ea typeface="Draeger Pangea Medium" panose="020B0604000000000000" pitchFamily="34" charset="0"/>
              </a:rPr>
              <a:t>Dräger</a:t>
            </a:r>
            <a:br>
              <a:rPr lang="en-US" dirty="0">
                <a:latin typeface="Draeger Pangea Medium" panose="020B0604000000000000" pitchFamily="34" charset="0"/>
                <a:ea typeface="Draeger Pangea Medium" panose="020B0604000000000000" pitchFamily="34" charset="0"/>
              </a:rPr>
            </a:br>
            <a:r>
              <a:rPr lang="en-US" dirty="0">
                <a:latin typeface="Draeger Pangea Medium" panose="020B0604000000000000" pitchFamily="34" charset="0"/>
                <a:ea typeface="Draeger Pangea Medium" panose="020B0604000000000000" pitchFamily="34" charset="0"/>
              </a:rPr>
              <a:t>Historia</a:t>
            </a:r>
            <a:br>
              <a:rPr lang="en-US" dirty="0">
                <a:latin typeface="Draeger Pangea Medium" panose="020B0604000000000000" pitchFamily="34" charset="0"/>
                <a:ea typeface="Draeger Pangea Medium" panose="020B0604000000000000" pitchFamily="34" charset="0"/>
              </a:rPr>
            </a:br>
            <a:endParaRPr lang="es-ES" dirty="0"/>
          </a:p>
        </p:txBody>
      </p:sp>
      <p:sp>
        <p:nvSpPr>
          <p:cNvPr id="4" name="Marcador de texto 3">
            <a:extLst>
              <a:ext uri="{FF2B5EF4-FFF2-40B4-BE49-F238E27FC236}">
                <a16:creationId xmlns:a16="http://schemas.microsoft.com/office/drawing/2014/main" id="{EA0DD007-B9B2-49BF-9394-3B78859B628A}"/>
              </a:ext>
            </a:extLst>
          </p:cNvPr>
          <p:cNvSpPr>
            <a:spLocks noGrp="1"/>
          </p:cNvSpPr>
          <p:nvPr>
            <p:ph type="body" sz="quarter" idx="17"/>
          </p:nvPr>
        </p:nvSpPr>
        <p:spPr>
          <a:xfrm>
            <a:off x="6894579" y="2149307"/>
            <a:ext cx="5551714" cy="3816000"/>
          </a:xfrm>
        </p:spPr>
        <p:txBody>
          <a:bodyPr/>
          <a:lstStyle/>
          <a:p>
            <a:pPr algn="ctr"/>
            <a:r>
              <a:rPr lang="es-ES" dirty="0">
                <a:latin typeface="Draeger Pangea Text" panose="020B0504000000000000" pitchFamily="34" charset="0"/>
                <a:ea typeface="Draeger Pangea Text" panose="020B0504000000000000" pitchFamily="34" charset="0"/>
              </a:rPr>
              <a:t>Los sistemas portátiles de detección de gases tienen</a:t>
            </a:r>
          </a:p>
          <a:p>
            <a:pPr algn="ctr"/>
            <a:r>
              <a:rPr lang="es-ES" dirty="0">
                <a:latin typeface="Draeger Pangea Text" panose="020B0504000000000000" pitchFamily="34" charset="0"/>
                <a:ea typeface="Draeger Pangea Text" panose="020B0504000000000000" pitchFamily="34" charset="0"/>
              </a:rPr>
              <a:t>su origen histórico en la minería.</a:t>
            </a:r>
          </a:p>
          <a:p>
            <a:pPr algn="ctr"/>
            <a:r>
              <a:rPr lang="es-ES" dirty="0">
                <a:latin typeface="Draeger Pangea Text" panose="020B0504000000000000" pitchFamily="34" charset="0"/>
                <a:ea typeface="Draeger Pangea Text" panose="020B0504000000000000" pitchFamily="34" charset="0"/>
              </a:rPr>
              <a:t> Se utilizaban canarios</a:t>
            </a:r>
          </a:p>
          <a:p>
            <a:pPr algn="ctr"/>
            <a:r>
              <a:rPr lang="es-ES" dirty="0">
                <a:latin typeface="Draeger Pangea Text" panose="020B0504000000000000" pitchFamily="34" charset="0"/>
                <a:ea typeface="Draeger Pangea Text" panose="020B0504000000000000" pitchFamily="34" charset="0"/>
              </a:rPr>
              <a:t>para avisar a los mineros de un déficit de oxígeno. Si dejaban de cantar, los mineros tenían que volver rápidamente.</a:t>
            </a:r>
          </a:p>
          <a:p>
            <a:pPr algn="ctr"/>
            <a:r>
              <a:rPr lang="es-ES" dirty="0">
                <a:latin typeface="Draeger Pangea Text" panose="020B0504000000000000" pitchFamily="34" charset="0"/>
                <a:ea typeface="Draeger Pangea Text" panose="020B0504000000000000" pitchFamily="34" charset="0"/>
              </a:rPr>
              <a:t>Hoy en día, los instrumentos de medición precisos</a:t>
            </a:r>
          </a:p>
          <a:p>
            <a:pPr algn="ctr"/>
            <a:r>
              <a:rPr lang="es-ES" dirty="0">
                <a:latin typeface="Draeger Pangea Text" panose="020B0504000000000000" pitchFamily="34" charset="0"/>
                <a:ea typeface="Draeger Pangea Text" panose="020B0504000000000000" pitchFamily="34" charset="0"/>
              </a:rPr>
              <a:t>controlan la concentración de gases peligrosos y vapores inflamables. Los más recientes</a:t>
            </a:r>
          </a:p>
          <a:p>
            <a:pPr algn="ctr"/>
            <a:r>
              <a:rPr lang="es-ES" dirty="0">
                <a:latin typeface="Draeger Pangea Text" panose="020B0504000000000000" pitchFamily="34" charset="0"/>
                <a:ea typeface="Draeger Pangea Text" panose="020B0504000000000000" pitchFamily="34" charset="0"/>
              </a:rPr>
              <a:t>Los más recientes son equipos pequeños, compactos, robustos y flexibles para uno o varios gases.</a:t>
            </a:r>
          </a:p>
          <a:p>
            <a:endParaRPr lang="es-ES" dirty="0"/>
          </a:p>
        </p:txBody>
      </p:sp>
      <p:sp>
        <p:nvSpPr>
          <p:cNvPr id="5" name="Marcador de número de diapositiva 4">
            <a:extLst>
              <a:ext uri="{FF2B5EF4-FFF2-40B4-BE49-F238E27FC236}">
                <a16:creationId xmlns:a16="http://schemas.microsoft.com/office/drawing/2014/main" id="{5EB61A99-E725-4074-94C0-1AFCE9CC3A18}"/>
              </a:ext>
            </a:extLst>
          </p:cNvPr>
          <p:cNvSpPr>
            <a:spLocks noGrp="1"/>
          </p:cNvSpPr>
          <p:nvPr>
            <p:ph type="sldNum" sz="quarter" idx="12"/>
          </p:nvPr>
        </p:nvSpPr>
        <p:spPr/>
        <p:txBody>
          <a:bodyPr/>
          <a:lstStyle/>
          <a:p>
            <a:fld id="{CE82B8A1-0CCE-4815-9668-383D7DE7D8B4}" type="slidenum">
              <a:rPr lang="en-US" noProof="0" smtClean="0"/>
              <a:t>12</a:t>
            </a:fld>
            <a:endParaRPr lang="en-US" noProof="0" dirty="0"/>
          </a:p>
        </p:txBody>
      </p:sp>
      <p:sp>
        <p:nvSpPr>
          <p:cNvPr id="6" name="Marcador de texto 5">
            <a:extLst>
              <a:ext uri="{FF2B5EF4-FFF2-40B4-BE49-F238E27FC236}">
                <a16:creationId xmlns:a16="http://schemas.microsoft.com/office/drawing/2014/main" id="{25DA959F-09E4-42B7-BC9B-F23DCE99B2EB}"/>
              </a:ext>
            </a:extLst>
          </p:cNvPr>
          <p:cNvSpPr>
            <a:spLocks noGrp="1"/>
          </p:cNvSpPr>
          <p:nvPr>
            <p:ph type="body" sz="quarter" idx="19"/>
          </p:nvPr>
        </p:nvSpPr>
        <p:spPr>
          <a:xfrm>
            <a:off x="7050850" y="1741059"/>
            <a:ext cx="295200" cy="39600"/>
          </a:xfrm>
        </p:spPr>
        <p:txBody>
          <a:bodyPr/>
          <a:lstStyle/>
          <a:p>
            <a:endParaRPr lang="es-ES" dirty="0"/>
          </a:p>
        </p:txBody>
      </p:sp>
    </p:spTree>
    <p:extLst>
      <p:ext uri="{BB962C8B-B14F-4D97-AF65-F5344CB8AC3E}">
        <p14:creationId xmlns:p14="http://schemas.microsoft.com/office/powerpoint/2010/main" val="2460282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5">
            <a:extLst>
              <a:ext uri="{FF2B5EF4-FFF2-40B4-BE49-F238E27FC236}">
                <a16:creationId xmlns:a16="http://schemas.microsoft.com/office/drawing/2014/main" id="{AA54CF7A-5196-4509-BC81-1F1E282BEE37}"/>
              </a:ext>
            </a:extLst>
          </p:cNvPr>
          <p:cNvSpPr>
            <a:spLocks noChangeArrowheads="1"/>
          </p:cNvSpPr>
          <p:nvPr>
            <p:custDataLst>
              <p:tags r:id="rId1"/>
            </p:custDataLst>
          </p:nvPr>
        </p:nvSpPr>
        <p:spPr bwMode="gray">
          <a:xfrm>
            <a:off x="728505" y="5715025"/>
            <a:ext cx="432000"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72000" anchor="b" anchorCtr="0">
            <a:noAutofit/>
          </a:bodyPr>
          <a:lstStyle>
            <a:lvl1pPr eaLnBrk="0" hangingPunct="0">
              <a:spcBef>
                <a:spcPct val="20000"/>
              </a:spcBef>
              <a:spcAft>
                <a:spcPct val="20000"/>
              </a:spcAft>
              <a:buClr>
                <a:schemeClr val="bg2"/>
              </a:buClr>
              <a:buFont typeface="Arial" charset="0"/>
              <a:defRPr>
                <a:solidFill>
                  <a:schemeClr val="tx1"/>
                </a:solidFill>
                <a:latin typeface="Arial" charset="0"/>
                <a:cs typeface="Arial" charset="0"/>
              </a:defRPr>
            </a:lvl1pPr>
            <a:lvl2pPr marL="742950" indent="-285750" eaLnBrk="0" hangingPunct="0">
              <a:spcBef>
                <a:spcPct val="20000"/>
              </a:spcBef>
              <a:spcAft>
                <a:spcPct val="20000"/>
              </a:spcAft>
              <a:buFont typeface="Wingdings" pitchFamily="2" charset="2"/>
              <a:buChar char="§"/>
              <a:defRPr>
                <a:solidFill>
                  <a:schemeClr val="tx1"/>
                </a:solidFill>
                <a:latin typeface="Arial" charset="0"/>
                <a:cs typeface="Arial" charset="0"/>
              </a:defRPr>
            </a:lvl2pPr>
            <a:lvl3pPr marL="1143000" indent="-228600" eaLnBrk="0" hangingPunct="0">
              <a:spcBef>
                <a:spcPct val="20000"/>
              </a:spcBef>
              <a:spcAft>
                <a:spcPct val="20000"/>
              </a:spcAft>
              <a:buFont typeface="Arial" charset="0"/>
              <a:buChar char="–"/>
              <a:defRPr>
                <a:solidFill>
                  <a:schemeClr val="tx1"/>
                </a:solidFill>
                <a:latin typeface="Arial" charset="0"/>
                <a:cs typeface="Arial" charset="0"/>
              </a:defRPr>
            </a:lvl3pPr>
            <a:lvl4pPr marL="1600200" indent="-228600" eaLnBrk="0" hangingPunct="0">
              <a:spcBef>
                <a:spcPct val="20000"/>
              </a:spcBef>
              <a:spcAft>
                <a:spcPct val="20000"/>
              </a:spcAft>
              <a:buFont typeface="Wingdings" pitchFamily="2" charset="2"/>
              <a:buChar char="§"/>
              <a:defRPr>
                <a:solidFill>
                  <a:schemeClr val="tx1"/>
                </a:solidFill>
                <a:latin typeface="Arial" charset="0"/>
                <a:cs typeface="Arial" charset="0"/>
              </a:defRPr>
            </a:lvl4pPr>
            <a:lvl5pPr marL="2057400" indent="-228600" eaLnBrk="0" hangingPunct="0">
              <a:spcBef>
                <a:spcPct val="20000"/>
              </a:spcBef>
              <a:spcAft>
                <a:spcPct val="20000"/>
              </a:spcAft>
              <a:buFont typeface="Arial" charset="0"/>
              <a:buChar char="–"/>
              <a:defRPr>
                <a:solidFill>
                  <a:schemeClr val="tx1"/>
                </a:solidFill>
                <a:latin typeface="Arial" charset="0"/>
                <a:cs typeface="Arial" charset="0"/>
              </a:defRPr>
            </a:lvl5pPr>
            <a:lvl6pPr marL="2514600" indent="-228600" eaLnBrk="0" fontAlgn="base" hangingPunct="0">
              <a:spcBef>
                <a:spcPct val="20000"/>
              </a:spcBef>
              <a:spcAft>
                <a:spcPct val="20000"/>
              </a:spcAft>
              <a:buFont typeface="Arial" charset="0"/>
              <a:buChar char="–"/>
              <a:defRPr>
                <a:solidFill>
                  <a:schemeClr val="tx1"/>
                </a:solidFill>
                <a:latin typeface="Arial" charset="0"/>
                <a:cs typeface="Arial" charset="0"/>
              </a:defRPr>
            </a:lvl6pPr>
            <a:lvl7pPr marL="2971800" indent="-228600" eaLnBrk="0" fontAlgn="base" hangingPunct="0">
              <a:spcBef>
                <a:spcPct val="20000"/>
              </a:spcBef>
              <a:spcAft>
                <a:spcPct val="20000"/>
              </a:spcAft>
              <a:buFont typeface="Arial" charset="0"/>
              <a:buChar char="–"/>
              <a:defRPr>
                <a:solidFill>
                  <a:schemeClr val="tx1"/>
                </a:solidFill>
                <a:latin typeface="Arial" charset="0"/>
                <a:cs typeface="Arial" charset="0"/>
              </a:defRPr>
            </a:lvl7pPr>
            <a:lvl8pPr marL="3429000" indent="-228600" eaLnBrk="0" fontAlgn="base" hangingPunct="0">
              <a:spcBef>
                <a:spcPct val="20000"/>
              </a:spcBef>
              <a:spcAft>
                <a:spcPct val="20000"/>
              </a:spcAft>
              <a:buFont typeface="Arial" charset="0"/>
              <a:buChar char="–"/>
              <a:defRPr>
                <a:solidFill>
                  <a:schemeClr val="tx1"/>
                </a:solidFill>
                <a:latin typeface="Arial" charset="0"/>
                <a:cs typeface="Arial" charset="0"/>
              </a:defRPr>
            </a:lvl8pPr>
            <a:lvl9pPr marL="3886200" indent="-228600" eaLnBrk="0" fontAlgn="base" hangingPunct="0">
              <a:spcBef>
                <a:spcPct val="20000"/>
              </a:spcBef>
              <a:spcAft>
                <a:spcPct val="20000"/>
              </a:spcAft>
              <a:buFont typeface="Arial" charset="0"/>
              <a:buChar char="–"/>
              <a:defRPr>
                <a:solidFill>
                  <a:schemeClr val="tx1"/>
                </a:solidFill>
                <a:latin typeface="Arial" charset="0"/>
                <a:cs typeface="Arial" charset="0"/>
              </a:defRPr>
            </a:lvl9pPr>
          </a:lstStyle>
          <a:p>
            <a:pPr eaLnBrk="1" hangingPunct="1">
              <a:spcBef>
                <a:spcPct val="0"/>
              </a:spcBef>
              <a:spcAft>
                <a:spcPct val="0"/>
              </a:spcAft>
              <a:buClrTx/>
              <a:buFontTx/>
              <a:buNone/>
            </a:pPr>
            <a:r>
              <a:rPr lang="en-US" altLang="de-DE" sz="1400" dirty="0" err="1">
                <a:solidFill>
                  <a:srgbClr val="000000"/>
                </a:solidFill>
              </a:rPr>
              <a:t>Nitrógeno</a:t>
            </a:r>
            <a:r>
              <a:rPr lang="en-US" altLang="de-DE" sz="1400" dirty="0">
                <a:solidFill>
                  <a:srgbClr val="000000"/>
                </a:solidFill>
              </a:rPr>
              <a:t> (N</a:t>
            </a:r>
            <a:r>
              <a:rPr lang="en-US" altLang="de-DE" sz="1400" baseline="-25000" dirty="0">
                <a:solidFill>
                  <a:srgbClr val="000000"/>
                </a:solidFill>
              </a:rPr>
              <a:t>2</a:t>
            </a:r>
            <a:r>
              <a:rPr lang="en-US" altLang="de-DE" sz="1400" dirty="0">
                <a:solidFill>
                  <a:srgbClr val="000000"/>
                </a:solidFill>
              </a:rPr>
              <a:t>)</a:t>
            </a:r>
            <a:br>
              <a:rPr lang="en-US" altLang="de-DE" sz="1400" dirty="0">
                <a:solidFill>
                  <a:srgbClr val="000000"/>
                </a:solidFill>
              </a:rPr>
            </a:br>
            <a:r>
              <a:rPr lang="en-US" altLang="de-DE" sz="1400" b="1" dirty="0">
                <a:solidFill>
                  <a:srgbClr val="CC6600"/>
                </a:solidFill>
              </a:rPr>
              <a:t>78%</a:t>
            </a:r>
          </a:p>
        </p:txBody>
      </p:sp>
      <p:sp>
        <p:nvSpPr>
          <p:cNvPr id="19" name="Rectangle 57">
            <a:extLst>
              <a:ext uri="{FF2B5EF4-FFF2-40B4-BE49-F238E27FC236}">
                <a16:creationId xmlns:a16="http://schemas.microsoft.com/office/drawing/2014/main" id="{8537B018-881A-4209-A2B5-6676DE9C0CD1}"/>
              </a:ext>
            </a:extLst>
          </p:cNvPr>
          <p:cNvSpPr>
            <a:spLocks noChangeArrowheads="1"/>
          </p:cNvSpPr>
          <p:nvPr/>
        </p:nvSpPr>
        <p:spPr bwMode="gray">
          <a:xfrm>
            <a:off x="909619" y="3338954"/>
            <a:ext cx="432000" cy="61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72000" anchor="b" anchorCtr="0">
            <a:noAutofit/>
          </a:bodyPr>
          <a:lstStyle>
            <a:lvl1pPr eaLnBrk="0" hangingPunct="0">
              <a:spcBef>
                <a:spcPct val="20000"/>
              </a:spcBef>
              <a:spcAft>
                <a:spcPct val="20000"/>
              </a:spcAft>
              <a:buClr>
                <a:schemeClr val="bg2"/>
              </a:buClr>
              <a:buFont typeface="Arial" charset="0"/>
              <a:defRPr>
                <a:solidFill>
                  <a:schemeClr val="tx1"/>
                </a:solidFill>
                <a:latin typeface="Arial" charset="0"/>
                <a:cs typeface="Arial" charset="0"/>
              </a:defRPr>
            </a:lvl1pPr>
            <a:lvl2pPr marL="742950" indent="-285750" eaLnBrk="0" hangingPunct="0">
              <a:spcBef>
                <a:spcPct val="20000"/>
              </a:spcBef>
              <a:spcAft>
                <a:spcPct val="20000"/>
              </a:spcAft>
              <a:buFont typeface="Wingdings" pitchFamily="2" charset="2"/>
              <a:buChar char="§"/>
              <a:defRPr>
                <a:solidFill>
                  <a:schemeClr val="tx1"/>
                </a:solidFill>
                <a:latin typeface="Arial" charset="0"/>
                <a:cs typeface="Arial" charset="0"/>
              </a:defRPr>
            </a:lvl2pPr>
            <a:lvl3pPr marL="1143000" indent="-228600" eaLnBrk="0" hangingPunct="0">
              <a:spcBef>
                <a:spcPct val="20000"/>
              </a:spcBef>
              <a:spcAft>
                <a:spcPct val="20000"/>
              </a:spcAft>
              <a:buFont typeface="Arial" charset="0"/>
              <a:buChar char="–"/>
              <a:defRPr>
                <a:solidFill>
                  <a:schemeClr val="tx1"/>
                </a:solidFill>
                <a:latin typeface="Arial" charset="0"/>
                <a:cs typeface="Arial" charset="0"/>
              </a:defRPr>
            </a:lvl3pPr>
            <a:lvl4pPr marL="1600200" indent="-228600" eaLnBrk="0" hangingPunct="0">
              <a:spcBef>
                <a:spcPct val="20000"/>
              </a:spcBef>
              <a:spcAft>
                <a:spcPct val="20000"/>
              </a:spcAft>
              <a:buFont typeface="Wingdings" pitchFamily="2" charset="2"/>
              <a:buChar char="§"/>
              <a:defRPr>
                <a:solidFill>
                  <a:schemeClr val="tx1"/>
                </a:solidFill>
                <a:latin typeface="Arial" charset="0"/>
                <a:cs typeface="Arial" charset="0"/>
              </a:defRPr>
            </a:lvl4pPr>
            <a:lvl5pPr marL="2057400" indent="-228600" eaLnBrk="0" hangingPunct="0">
              <a:spcBef>
                <a:spcPct val="20000"/>
              </a:spcBef>
              <a:spcAft>
                <a:spcPct val="20000"/>
              </a:spcAft>
              <a:buFont typeface="Arial" charset="0"/>
              <a:buChar char="–"/>
              <a:defRPr>
                <a:solidFill>
                  <a:schemeClr val="tx1"/>
                </a:solidFill>
                <a:latin typeface="Arial" charset="0"/>
                <a:cs typeface="Arial" charset="0"/>
              </a:defRPr>
            </a:lvl5pPr>
            <a:lvl6pPr marL="2514600" indent="-228600" eaLnBrk="0" fontAlgn="base" hangingPunct="0">
              <a:spcBef>
                <a:spcPct val="20000"/>
              </a:spcBef>
              <a:spcAft>
                <a:spcPct val="20000"/>
              </a:spcAft>
              <a:buFont typeface="Arial" charset="0"/>
              <a:buChar char="–"/>
              <a:defRPr>
                <a:solidFill>
                  <a:schemeClr val="tx1"/>
                </a:solidFill>
                <a:latin typeface="Arial" charset="0"/>
                <a:cs typeface="Arial" charset="0"/>
              </a:defRPr>
            </a:lvl6pPr>
            <a:lvl7pPr marL="2971800" indent="-228600" eaLnBrk="0" fontAlgn="base" hangingPunct="0">
              <a:spcBef>
                <a:spcPct val="20000"/>
              </a:spcBef>
              <a:spcAft>
                <a:spcPct val="20000"/>
              </a:spcAft>
              <a:buFont typeface="Arial" charset="0"/>
              <a:buChar char="–"/>
              <a:defRPr>
                <a:solidFill>
                  <a:schemeClr val="tx1"/>
                </a:solidFill>
                <a:latin typeface="Arial" charset="0"/>
                <a:cs typeface="Arial" charset="0"/>
              </a:defRPr>
            </a:lvl7pPr>
            <a:lvl8pPr marL="3429000" indent="-228600" eaLnBrk="0" fontAlgn="base" hangingPunct="0">
              <a:spcBef>
                <a:spcPct val="20000"/>
              </a:spcBef>
              <a:spcAft>
                <a:spcPct val="20000"/>
              </a:spcAft>
              <a:buFont typeface="Arial" charset="0"/>
              <a:buChar char="–"/>
              <a:defRPr>
                <a:solidFill>
                  <a:schemeClr val="tx1"/>
                </a:solidFill>
                <a:latin typeface="Arial" charset="0"/>
                <a:cs typeface="Arial" charset="0"/>
              </a:defRPr>
            </a:lvl8pPr>
            <a:lvl9pPr marL="3886200" indent="-228600" eaLnBrk="0" fontAlgn="base" hangingPunct="0">
              <a:spcBef>
                <a:spcPct val="20000"/>
              </a:spcBef>
              <a:spcAft>
                <a:spcPct val="20000"/>
              </a:spcAft>
              <a:buFont typeface="Arial" charset="0"/>
              <a:buChar char="–"/>
              <a:defRPr>
                <a:solidFill>
                  <a:schemeClr val="tx1"/>
                </a:solidFill>
                <a:latin typeface="Arial" charset="0"/>
                <a:cs typeface="Arial" charset="0"/>
              </a:defRPr>
            </a:lvl9pPr>
          </a:lstStyle>
          <a:p>
            <a:pPr eaLnBrk="1" hangingPunct="1">
              <a:spcBef>
                <a:spcPct val="0"/>
              </a:spcBef>
              <a:spcAft>
                <a:spcPct val="0"/>
              </a:spcAft>
              <a:buClrTx/>
              <a:buFontTx/>
              <a:buNone/>
            </a:pPr>
            <a:r>
              <a:rPr lang="en-US" altLang="de-DE" sz="1400" dirty="0" err="1">
                <a:solidFill>
                  <a:srgbClr val="000000"/>
                </a:solidFill>
              </a:rPr>
              <a:t>Oxígeno</a:t>
            </a:r>
            <a:r>
              <a:rPr lang="en-US" altLang="de-DE" sz="1400" dirty="0">
                <a:solidFill>
                  <a:srgbClr val="000000"/>
                </a:solidFill>
              </a:rPr>
              <a:t> (O2)
</a:t>
            </a:r>
            <a:r>
              <a:rPr lang="en-US" altLang="de-DE" sz="1400" b="1" dirty="0">
                <a:solidFill>
                  <a:srgbClr val="78AFE6"/>
                </a:solidFill>
              </a:rPr>
              <a:t>21% </a:t>
            </a:r>
          </a:p>
        </p:txBody>
      </p:sp>
      <p:cxnSp>
        <p:nvCxnSpPr>
          <p:cNvPr id="20" name="Gerade Verbindung 31">
            <a:extLst>
              <a:ext uri="{FF2B5EF4-FFF2-40B4-BE49-F238E27FC236}">
                <a16:creationId xmlns:a16="http://schemas.microsoft.com/office/drawing/2014/main" id="{3AFD4B7C-7DAE-4672-A1C2-8828959779A9}"/>
              </a:ext>
            </a:extLst>
          </p:cNvPr>
          <p:cNvCxnSpPr>
            <a:cxnSpLocks/>
          </p:cNvCxnSpPr>
          <p:nvPr/>
        </p:nvCxnSpPr>
        <p:spPr bwMode="gray">
          <a:xfrm>
            <a:off x="767408" y="5373204"/>
            <a:ext cx="1125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59">
            <a:extLst>
              <a:ext uri="{FF2B5EF4-FFF2-40B4-BE49-F238E27FC236}">
                <a16:creationId xmlns:a16="http://schemas.microsoft.com/office/drawing/2014/main" id="{F2F0FFCB-748C-4B82-8449-441CD49903D9}"/>
              </a:ext>
            </a:extLst>
          </p:cNvPr>
          <p:cNvSpPr>
            <a:spLocks noChangeArrowheads="1"/>
          </p:cNvSpPr>
          <p:nvPr/>
        </p:nvSpPr>
        <p:spPr bwMode="gray">
          <a:xfrm>
            <a:off x="5260399" y="4246087"/>
            <a:ext cx="432000"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nchor="t" anchorCtr="0">
            <a:noAutofit/>
          </a:bodyPr>
          <a:lstStyle>
            <a:lvl1pPr eaLnBrk="0" hangingPunct="0">
              <a:spcBef>
                <a:spcPct val="20000"/>
              </a:spcBef>
              <a:spcAft>
                <a:spcPct val="20000"/>
              </a:spcAft>
              <a:buClr>
                <a:schemeClr val="bg2"/>
              </a:buClr>
              <a:buFont typeface="Arial" charset="0"/>
              <a:defRPr>
                <a:solidFill>
                  <a:schemeClr val="tx1"/>
                </a:solidFill>
                <a:latin typeface="Arial" charset="0"/>
                <a:cs typeface="Arial" charset="0"/>
              </a:defRPr>
            </a:lvl1pPr>
            <a:lvl2pPr marL="742950" indent="-285750" eaLnBrk="0" hangingPunct="0">
              <a:spcBef>
                <a:spcPct val="20000"/>
              </a:spcBef>
              <a:spcAft>
                <a:spcPct val="20000"/>
              </a:spcAft>
              <a:buFont typeface="Wingdings" pitchFamily="2" charset="2"/>
              <a:buChar char="§"/>
              <a:defRPr>
                <a:solidFill>
                  <a:schemeClr val="tx1"/>
                </a:solidFill>
                <a:latin typeface="Arial" charset="0"/>
                <a:cs typeface="Arial" charset="0"/>
              </a:defRPr>
            </a:lvl2pPr>
            <a:lvl3pPr marL="1143000" indent="-228600" eaLnBrk="0" hangingPunct="0">
              <a:spcBef>
                <a:spcPct val="20000"/>
              </a:spcBef>
              <a:spcAft>
                <a:spcPct val="20000"/>
              </a:spcAft>
              <a:buFont typeface="Arial" charset="0"/>
              <a:buChar char="–"/>
              <a:defRPr>
                <a:solidFill>
                  <a:schemeClr val="tx1"/>
                </a:solidFill>
                <a:latin typeface="Arial" charset="0"/>
                <a:cs typeface="Arial" charset="0"/>
              </a:defRPr>
            </a:lvl3pPr>
            <a:lvl4pPr marL="1600200" indent="-228600" eaLnBrk="0" hangingPunct="0">
              <a:spcBef>
                <a:spcPct val="20000"/>
              </a:spcBef>
              <a:spcAft>
                <a:spcPct val="20000"/>
              </a:spcAft>
              <a:buFont typeface="Wingdings" pitchFamily="2" charset="2"/>
              <a:buChar char="§"/>
              <a:defRPr>
                <a:solidFill>
                  <a:schemeClr val="tx1"/>
                </a:solidFill>
                <a:latin typeface="Arial" charset="0"/>
                <a:cs typeface="Arial" charset="0"/>
              </a:defRPr>
            </a:lvl4pPr>
            <a:lvl5pPr marL="2057400" indent="-228600" eaLnBrk="0" hangingPunct="0">
              <a:spcBef>
                <a:spcPct val="20000"/>
              </a:spcBef>
              <a:spcAft>
                <a:spcPct val="20000"/>
              </a:spcAft>
              <a:buFont typeface="Arial" charset="0"/>
              <a:buChar char="–"/>
              <a:defRPr>
                <a:solidFill>
                  <a:schemeClr val="tx1"/>
                </a:solidFill>
                <a:latin typeface="Arial" charset="0"/>
                <a:cs typeface="Arial" charset="0"/>
              </a:defRPr>
            </a:lvl5pPr>
            <a:lvl6pPr marL="2514600" indent="-228600" eaLnBrk="0" fontAlgn="base" hangingPunct="0">
              <a:spcBef>
                <a:spcPct val="20000"/>
              </a:spcBef>
              <a:spcAft>
                <a:spcPct val="20000"/>
              </a:spcAft>
              <a:buFont typeface="Arial" charset="0"/>
              <a:buChar char="–"/>
              <a:defRPr>
                <a:solidFill>
                  <a:schemeClr val="tx1"/>
                </a:solidFill>
                <a:latin typeface="Arial" charset="0"/>
                <a:cs typeface="Arial" charset="0"/>
              </a:defRPr>
            </a:lvl6pPr>
            <a:lvl7pPr marL="2971800" indent="-228600" eaLnBrk="0" fontAlgn="base" hangingPunct="0">
              <a:spcBef>
                <a:spcPct val="20000"/>
              </a:spcBef>
              <a:spcAft>
                <a:spcPct val="20000"/>
              </a:spcAft>
              <a:buFont typeface="Arial" charset="0"/>
              <a:buChar char="–"/>
              <a:defRPr>
                <a:solidFill>
                  <a:schemeClr val="tx1"/>
                </a:solidFill>
                <a:latin typeface="Arial" charset="0"/>
                <a:cs typeface="Arial" charset="0"/>
              </a:defRPr>
            </a:lvl7pPr>
            <a:lvl8pPr marL="3429000" indent="-228600" eaLnBrk="0" fontAlgn="base" hangingPunct="0">
              <a:spcBef>
                <a:spcPct val="20000"/>
              </a:spcBef>
              <a:spcAft>
                <a:spcPct val="20000"/>
              </a:spcAft>
              <a:buFont typeface="Arial" charset="0"/>
              <a:buChar char="–"/>
              <a:defRPr>
                <a:solidFill>
                  <a:schemeClr val="tx1"/>
                </a:solidFill>
                <a:latin typeface="Arial" charset="0"/>
                <a:cs typeface="Arial" charset="0"/>
              </a:defRPr>
            </a:lvl8pPr>
            <a:lvl9pPr marL="3886200" indent="-228600" eaLnBrk="0" fontAlgn="base" hangingPunct="0">
              <a:spcBef>
                <a:spcPct val="20000"/>
              </a:spcBef>
              <a:spcAft>
                <a:spcPct val="20000"/>
              </a:spcAft>
              <a:buFont typeface="Arial" charset="0"/>
              <a:buChar char="–"/>
              <a:defRPr>
                <a:solidFill>
                  <a:schemeClr val="tx1"/>
                </a:solidFill>
                <a:latin typeface="Arial" charset="0"/>
                <a:cs typeface="Arial" charset="0"/>
              </a:defRPr>
            </a:lvl9pPr>
          </a:lstStyle>
          <a:p>
            <a:pPr algn="r" eaLnBrk="1" hangingPunct="1">
              <a:spcBef>
                <a:spcPct val="0"/>
              </a:spcBef>
              <a:spcAft>
                <a:spcPct val="0"/>
              </a:spcAft>
              <a:buClrTx/>
              <a:buFontTx/>
              <a:buNone/>
            </a:pPr>
            <a:r>
              <a:rPr lang="en-US" altLang="de-DE" sz="1400" dirty="0" err="1">
                <a:solidFill>
                  <a:srgbClr val="000000"/>
                </a:solidFill>
              </a:rPr>
              <a:t>Dióxido</a:t>
            </a:r>
            <a:r>
              <a:rPr lang="en-US" altLang="de-DE" sz="1400" dirty="0">
                <a:solidFill>
                  <a:srgbClr val="000000"/>
                </a:solidFill>
              </a:rPr>
              <a:t> de </a:t>
            </a:r>
            <a:r>
              <a:rPr lang="en-US" altLang="de-DE" sz="1400" dirty="0" err="1">
                <a:solidFill>
                  <a:srgbClr val="000000"/>
                </a:solidFill>
              </a:rPr>
              <a:t>carbono</a:t>
            </a:r>
            <a:br>
              <a:rPr lang="en-US" altLang="de-DE" sz="1400" dirty="0">
                <a:solidFill>
                  <a:srgbClr val="000000"/>
                </a:solidFill>
              </a:rPr>
            </a:br>
            <a:r>
              <a:rPr lang="en-US" altLang="de-DE" sz="1400" dirty="0">
                <a:solidFill>
                  <a:srgbClr val="000000"/>
                </a:solidFill>
              </a:rPr>
              <a:t>(CO2)
</a:t>
            </a:r>
            <a:r>
              <a:rPr lang="en-US" altLang="de-DE" sz="1400" b="1" dirty="0">
                <a:solidFill>
                  <a:srgbClr val="000000"/>
                </a:solidFill>
              </a:rPr>
              <a:t>0.03%</a:t>
            </a:r>
          </a:p>
        </p:txBody>
      </p:sp>
      <p:sp>
        <p:nvSpPr>
          <p:cNvPr id="22" name="Rectangle 60">
            <a:extLst>
              <a:ext uri="{FF2B5EF4-FFF2-40B4-BE49-F238E27FC236}">
                <a16:creationId xmlns:a16="http://schemas.microsoft.com/office/drawing/2014/main" id="{6C7985D9-CDDB-4BC9-A8F5-83CB052F9E49}"/>
              </a:ext>
            </a:extLst>
          </p:cNvPr>
          <p:cNvSpPr>
            <a:spLocks noChangeArrowheads="1"/>
          </p:cNvSpPr>
          <p:nvPr>
            <p:custDataLst>
              <p:tags r:id="rId2"/>
            </p:custDataLst>
          </p:nvPr>
        </p:nvSpPr>
        <p:spPr bwMode="gray">
          <a:xfrm>
            <a:off x="4574149" y="3309528"/>
            <a:ext cx="432000"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72000" anchor="b" anchorCtr="0">
            <a:noAutofit/>
          </a:bodyPr>
          <a:lstStyle>
            <a:lvl1pPr eaLnBrk="0" hangingPunct="0">
              <a:spcBef>
                <a:spcPct val="20000"/>
              </a:spcBef>
              <a:spcAft>
                <a:spcPct val="20000"/>
              </a:spcAft>
              <a:buClr>
                <a:schemeClr val="bg2"/>
              </a:buClr>
              <a:buFont typeface="Arial" charset="0"/>
              <a:defRPr>
                <a:solidFill>
                  <a:schemeClr val="tx1"/>
                </a:solidFill>
                <a:latin typeface="Arial" charset="0"/>
                <a:cs typeface="Arial" charset="0"/>
              </a:defRPr>
            </a:lvl1pPr>
            <a:lvl2pPr marL="742950" indent="-285750" eaLnBrk="0" hangingPunct="0">
              <a:spcBef>
                <a:spcPct val="20000"/>
              </a:spcBef>
              <a:spcAft>
                <a:spcPct val="20000"/>
              </a:spcAft>
              <a:buFont typeface="Wingdings" pitchFamily="2" charset="2"/>
              <a:buChar char="§"/>
              <a:defRPr>
                <a:solidFill>
                  <a:schemeClr val="tx1"/>
                </a:solidFill>
                <a:latin typeface="Arial" charset="0"/>
                <a:cs typeface="Arial" charset="0"/>
              </a:defRPr>
            </a:lvl2pPr>
            <a:lvl3pPr marL="1143000" indent="-228600" eaLnBrk="0" hangingPunct="0">
              <a:spcBef>
                <a:spcPct val="20000"/>
              </a:spcBef>
              <a:spcAft>
                <a:spcPct val="20000"/>
              </a:spcAft>
              <a:buFont typeface="Arial" charset="0"/>
              <a:buChar char="–"/>
              <a:defRPr>
                <a:solidFill>
                  <a:schemeClr val="tx1"/>
                </a:solidFill>
                <a:latin typeface="Arial" charset="0"/>
                <a:cs typeface="Arial" charset="0"/>
              </a:defRPr>
            </a:lvl3pPr>
            <a:lvl4pPr marL="1600200" indent="-228600" eaLnBrk="0" hangingPunct="0">
              <a:spcBef>
                <a:spcPct val="20000"/>
              </a:spcBef>
              <a:spcAft>
                <a:spcPct val="20000"/>
              </a:spcAft>
              <a:buFont typeface="Wingdings" pitchFamily="2" charset="2"/>
              <a:buChar char="§"/>
              <a:defRPr>
                <a:solidFill>
                  <a:schemeClr val="tx1"/>
                </a:solidFill>
                <a:latin typeface="Arial" charset="0"/>
                <a:cs typeface="Arial" charset="0"/>
              </a:defRPr>
            </a:lvl4pPr>
            <a:lvl5pPr marL="2057400" indent="-228600" eaLnBrk="0" hangingPunct="0">
              <a:spcBef>
                <a:spcPct val="20000"/>
              </a:spcBef>
              <a:spcAft>
                <a:spcPct val="20000"/>
              </a:spcAft>
              <a:buFont typeface="Arial" charset="0"/>
              <a:buChar char="–"/>
              <a:defRPr>
                <a:solidFill>
                  <a:schemeClr val="tx1"/>
                </a:solidFill>
                <a:latin typeface="Arial" charset="0"/>
                <a:cs typeface="Arial" charset="0"/>
              </a:defRPr>
            </a:lvl5pPr>
            <a:lvl6pPr marL="2514600" indent="-228600" eaLnBrk="0" fontAlgn="base" hangingPunct="0">
              <a:spcBef>
                <a:spcPct val="20000"/>
              </a:spcBef>
              <a:spcAft>
                <a:spcPct val="20000"/>
              </a:spcAft>
              <a:buFont typeface="Arial" charset="0"/>
              <a:buChar char="–"/>
              <a:defRPr>
                <a:solidFill>
                  <a:schemeClr val="tx1"/>
                </a:solidFill>
                <a:latin typeface="Arial" charset="0"/>
                <a:cs typeface="Arial" charset="0"/>
              </a:defRPr>
            </a:lvl6pPr>
            <a:lvl7pPr marL="2971800" indent="-228600" eaLnBrk="0" fontAlgn="base" hangingPunct="0">
              <a:spcBef>
                <a:spcPct val="20000"/>
              </a:spcBef>
              <a:spcAft>
                <a:spcPct val="20000"/>
              </a:spcAft>
              <a:buFont typeface="Arial" charset="0"/>
              <a:buChar char="–"/>
              <a:defRPr>
                <a:solidFill>
                  <a:schemeClr val="tx1"/>
                </a:solidFill>
                <a:latin typeface="Arial" charset="0"/>
                <a:cs typeface="Arial" charset="0"/>
              </a:defRPr>
            </a:lvl7pPr>
            <a:lvl8pPr marL="3429000" indent="-228600" eaLnBrk="0" fontAlgn="base" hangingPunct="0">
              <a:spcBef>
                <a:spcPct val="20000"/>
              </a:spcBef>
              <a:spcAft>
                <a:spcPct val="20000"/>
              </a:spcAft>
              <a:buFont typeface="Arial" charset="0"/>
              <a:buChar char="–"/>
              <a:defRPr>
                <a:solidFill>
                  <a:schemeClr val="tx1"/>
                </a:solidFill>
                <a:latin typeface="Arial" charset="0"/>
                <a:cs typeface="Arial" charset="0"/>
              </a:defRPr>
            </a:lvl8pPr>
            <a:lvl9pPr marL="3886200" indent="-228600" eaLnBrk="0" fontAlgn="base" hangingPunct="0">
              <a:spcBef>
                <a:spcPct val="20000"/>
              </a:spcBef>
              <a:spcAft>
                <a:spcPct val="20000"/>
              </a:spcAft>
              <a:buFont typeface="Arial" charset="0"/>
              <a:buChar char="–"/>
              <a:defRPr>
                <a:solidFill>
                  <a:schemeClr val="tx1"/>
                </a:solidFill>
                <a:latin typeface="Arial" charset="0"/>
                <a:cs typeface="Arial" charset="0"/>
              </a:defRPr>
            </a:lvl9pPr>
          </a:lstStyle>
          <a:p>
            <a:pPr algn="r" eaLnBrk="1" hangingPunct="1">
              <a:spcBef>
                <a:spcPct val="0"/>
              </a:spcBef>
              <a:spcAft>
                <a:spcPct val="0"/>
              </a:spcAft>
              <a:buClrTx/>
              <a:buFontTx/>
              <a:buNone/>
            </a:pPr>
            <a:r>
              <a:rPr lang="en-US" altLang="de-DE" sz="1400" dirty="0" err="1">
                <a:solidFill>
                  <a:srgbClr val="000000"/>
                </a:solidFill>
              </a:rPr>
              <a:t>Argón</a:t>
            </a:r>
            <a:r>
              <a:rPr lang="en-US" altLang="de-DE" sz="1400" dirty="0">
                <a:solidFill>
                  <a:srgbClr val="000000"/>
                </a:solidFill>
              </a:rPr>
              <a:t> (Ar)</a:t>
            </a:r>
            <a:br>
              <a:rPr lang="en-US" altLang="de-DE" sz="1400" dirty="0">
                <a:solidFill>
                  <a:srgbClr val="000000"/>
                </a:solidFill>
              </a:rPr>
            </a:br>
            <a:r>
              <a:rPr lang="en-US" altLang="de-DE" sz="1400" b="1" dirty="0">
                <a:solidFill>
                  <a:srgbClr val="B2B2B2"/>
                </a:solidFill>
              </a:rPr>
              <a:t>0.9%</a:t>
            </a:r>
          </a:p>
        </p:txBody>
      </p:sp>
      <p:sp>
        <p:nvSpPr>
          <p:cNvPr id="3" name="Título 2">
            <a:extLst>
              <a:ext uri="{FF2B5EF4-FFF2-40B4-BE49-F238E27FC236}">
                <a16:creationId xmlns:a16="http://schemas.microsoft.com/office/drawing/2014/main" id="{AC7359EB-E8D4-4838-A30B-A6E9D3CC4299}"/>
              </a:ext>
            </a:extLst>
          </p:cNvPr>
          <p:cNvSpPr>
            <a:spLocks noGrp="1"/>
          </p:cNvSpPr>
          <p:nvPr>
            <p:ph type="title"/>
          </p:nvPr>
        </p:nvSpPr>
        <p:spPr/>
        <p:txBody>
          <a:bodyPr/>
          <a:lstStyle/>
          <a:p>
            <a:r>
              <a:rPr lang="es-ES" dirty="0">
                <a:solidFill>
                  <a:schemeClr val="tx2"/>
                </a:solidFill>
              </a:rPr>
              <a:t>Fundamentos de la detección de gases</a:t>
            </a:r>
            <a:br>
              <a:rPr lang="es-ES" dirty="0"/>
            </a:br>
            <a:r>
              <a:rPr lang="es-ES" dirty="0"/>
              <a:t>Composición de la atmósfera en % por </a:t>
            </a:r>
            <a:r>
              <a:rPr lang="es-ES" dirty="0" err="1"/>
              <a:t>vol</a:t>
            </a:r>
            <a:endParaRPr lang="es-ES" dirty="0"/>
          </a:p>
        </p:txBody>
      </p:sp>
      <p:sp>
        <p:nvSpPr>
          <p:cNvPr id="6" name="CuadroTexto 5">
            <a:extLst>
              <a:ext uri="{FF2B5EF4-FFF2-40B4-BE49-F238E27FC236}">
                <a16:creationId xmlns:a16="http://schemas.microsoft.com/office/drawing/2014/main" id="{55E12175-7157-4A62-8E7D-C1E19453BB14}"/>
              </a:ext>
            </a:extLst>
          </p:cNvPr>
          <p:cNvSpPr txBox="1"/>
          <p:nvPr/>
        </p:nvSpPr>
        <p:spPr bwMode="gray">
          <a:xfrm>
            <a:off x="614030" y="2127363"/>
            <a:ext cx="6605477" cy="923330"/>
          </a:xfrm>
          <a:prstGeom prst="rect">
            <a:avLst/>
          </a:prstGeom>
          <a:noFill/>
        </p:spPr>
        <p:txBody>
          <a:bodyPr wrap="square">
            <a:spAutoFit/>
          </a:bodyPr>
          <a:lstStyle/>
          <a:p>
            <a:pPr>
              <a:spcAft>
                <a:spcPts val="0"/>
              </a:spcAft>
            </a:pPr>
            <a:r>
              <a:rPr lang="en-US" sz="1800" dirty="0" err="1"/>
              <a:t>Nuestro</a:t>
            </a:r>
            <a:r>
              <a:rPr lang="en-US" sz="1800" dirty="0"/>
              <a:t> </a:t>
            </a:r>
            <a:r>
              <a:rPr lang="en-US" sz="1800" dirty="0" err="1"/>
              <a:t>aire</a:t>
            </a:r>
            <a:r>
              <a:rPr lang="en-US" sz="1800" dirty="0"/>
              <a:t> </a:t>
            </a:r>
            <a:r>
              <a:rPr lang="en-US" sz="1800" dirty="0" err="1"/>
              <a:t>atmosferico</a:t>
            </a:r>
            <a:r>
              <a:rPr lang="en-US" sz="1800" dirty="0"/>
              <a:t>
</a:t>
            </a:r>
            <a:r>
              <a:rPr lang="es-ES" dirty="0">
                <a:latin typeface="+mn-lt"/>
              </a:rPr>
              <a:t>Composición del aire natural - seco* (cifras redondeadas en volumen %)</a:t>
            </a:r>
            <a:endParaRPr lang="en-US" dirty="0">
              <a:latin typeface="+mn-lt"/>
            </a:endParaRPr>
          </a:p>
        </p:txBody>
      </p:sp>
      <p:sp>
        <p:nvSpPr>
          <p:cNvPr id="7" name="Rechteck 35">
            <a:extLst>
              <a:ext uri="{FF2B5EF4-FFF2-40B4-BE49-F238E27FC236}">
                <a16:creationId xmlns:a16="http://schemas.microsoft.com/office/drawing/2014/main" id="{D575D5CB-FBDD-47A8-9A1A-9F0D5C63D1A7}"/>
              </a:ext>
            </a:extLst>
          </p:cNvPr>
          <p:cNvSpPr/>
          <p:nvPr>
            <p:custDataLst>
              <p:tags r:id="rId3"/>
            </p:custDataLst>
          </p:nvPr>
        </p:nvSpPr>
        <p:spPr bwMode="gray">
          <a:xfrm>
            <a:off x="7731816" y="1978502"/>
            <a:ext cx="3969735" cy="432000"/>
          </a:xfrm>
          <a:prstGeom prst="rect">
            <a:avLst/>
          </a:prstGeom>
          <a:solidFill>
            <a:schemeClr val="tx2">
              <a:lumMod val="20000"/>
              <a:lumOff val="80000"/>
            </a:schemeClr>
          </a:solidFill>
          <a:ln w="9525">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t" anchorCtr="0"/>
          <a:lstStyle/>
          <a:p>
            <a:pPr>
              <a:spcBef>
                <a:spcPts val="1800"/>
              </a:spcBef>
            </a:pPr>
            <a:r>
              <a:rPr lang="pt-BR" b="1" dirty="0">
                <a:solidFill>
                  <a:srgbClr val="78AFE6"/>
                </a:solidFill>
              </a:rPr>
              <a:t>Valores acordes a VDI 2104
</a:t>
            </a:r>
            <a:endParaRPr lang="en-US" b="1" dirty="0">
              <a:solidFill>
                <a:srgbClr val="78AFE6"/>
              </a:solidFill>
            </a:endParaRPr>
          </a:p>
        </p:txBody>
      </p:sp>
      <p:graphicFrame>
        <p:nvGraphicFramePr>
          <p:cNvPr id="8" name="Tabelle 36">
            <a:extLst>
              <a:ext uri="{FF2B5EF4-FFF2-40B4-BE49-F238E27FC236}">
                <a16:creationId xmlns:a16="http://schemas.microsoft.com/office/drawing/2014/main" id="{09CF091A-EAE7-459A-BCD3-E970723F9E6E}"/>
              </a:ext>
            </a:extLst>
          </p:cNvPr>
          <p:cNvGraphicFramePr>
            <a:graphicFrameLocks noGrp="1"/>
          </p:cNvGraphicFramePr>
          <p:nvPr>
            <p:custDataLst>
              <p:tags r:id="rId4"/>
            </p:custDataLst>
            <p:extLst>
              <p:ext uri="{D42A27DB-BD31-4B8C-83A1-F6EECF244321}">
                <p14:modId xmlns:p14="http://schemas.microsoft.com/office/powerpoint/2010/main" val="2279256513"/>
              </p:ext>
            </p:extLst>
          </p:nvPr>
        </p:nvGraphicFramePr>
        <p:xfrm>
          <a:off x="7797792" y="2410502"/>
          <a:ext cx="3903759" cy="4225905"/>
        </p:xfrm>
        <a:graphic>
          <a:graphicData uri="http://schemas.openxmlformats.org/drawingml/2006/table">
            <a:tbl>
              <a:tblPr>
                <a:tableStyleId>{00A15C55-8517-42AA-B614-E9B94910E393}</a:tableStyleId>
              </a:tblPr>
              <a:tblGrid>
                <a:gridCol w="1505377">
                  <a:extLst>
                    <a:ext uri="{9D8B030D-6E8A-4147-A177-3AD203B41FA5}">
                      <a16:colId xmlns:a16="http://schemas.microsoft.com/office/drawing/2014/main" val="20000"/>
                    </a:ext>
                  </a:extLst>
                </a:gridCol>
                <a:gridCol w="827028">
                  <a:extLst>
                    <a:ext uri="{9D8B030D-6E8A-4147-A177-3AD203B41FA5}">
                      <a16:colId xmlns:a16="http://schemas.microsoft.com/office/drawing/2014/main" val="20001"/>
                    </a:ext>
                  </a:extLst>
                </a:gridCol>
                <a:gridCol w="1571354">
                  <a:extLst>
                    <a:ext uri="{9D8B030D-6E8A-4147-A177-3AD203B41FA5}">
                      <a16:colId xmlns:a16="http://schemas.microsoft.com/office/drawing/2014/main" val="20002"/>
                    </a:ext>
                  </a:extLst>
                </a:gridCol>
              </a:tblGrid>
              <a:tr h="390425">
                <a:tc>
                  <a:txBody>
                    <a:bodyPr/>
                    <a:lstStyle/>
                    <a:p>
                      <a:pPr algn="l"/>
                      <a:r>
                        <a:rPr lang="de-DE" sz="1400" b="1" dirty="0">
                          <a:solidFill>
                            <a:schemeClr val="accent1"/>
                          </a:solidFill>
                        </a:rPr>
                        <a:t>Componente</a:t>
                      </a:r>
                    </a:p>
                  </a:txBody>
                  <a:tcPr marL="72000" marR="72000" marT="36000" marB="36000" anchor="ctr">
                    <a:lnL w="12700" cmpd="sng">
                      <a:noFill/>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400" b="1" dirty="0">
                        <a:solidFill>
                          <a:schemeClr val="accent1"/>
                        </a:solidFill>
                      </a:endParaRPr>
                    </a:p>
                  </a:txBody>
                  <a:tcPr marL="72000" marR="72000" marT="36000" marB="36000" anchor="ctr">
                    <a:lnL w="12700" cmpd="sng">
                      <a:noFill/>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DE" sz="1400" b="1" dirty="0">
                          <a:solidFill>
                            <a:schemeClr val="accent1"/>
                          </a:solidFill>
                        </a:rPr>
                        <a:t>% by Vol.</a:t>
                      </a:r>
                    </a:p>
                  </a:txBody>
                  <a:tcPr marL="72000" marR="72000" marT="36000" marB="36000" anchor="ctr">
                    <a:lnL w="12700" cmpd="sng">
                      <a:noFill/>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0425">
                <a:tc>
                  <a:txBody>
                    <a:bodyPr/>
                    <a:lstStyle/>
                    <a:p>
                      <a:pPr algn="l"/>
                      <a:r>
                        <a:rPr lang="de-DE" sz="1400" b="0" dirty="0">
                          <a:solidFill>
                            <a:schemeClr val="tx1"/>
                          </a:solidFill>
                        </a:rPr>
                        <a:t>Oxígeno</a:t>
                      </a:r>
                    </a:p>
                  </a:txBody>
                  <a:tcPr marL="72000" marR="72000" marT="36000" marB="36000" anchor="ctr">
                    <a:lnL w="12700" cmpd="sng">
                      <a:noFill/>
                    </a:lnL>
                    <a:lnR w="12700" cmpd="sng">
                      <a:noFill/>
                    </a:lnR>
                    <a:lnT w="19050" cap="flat" cmpd="sng" algn="ctr">
                      <a:solidFill>
                        <a:schemeClr val="accent1"/>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de-DE" sz="1400" b="0" dirty="0"/>
                        <a:t>(O</a:t>
                      </a:r>
                      <a:r>
                        <a:rPr lang="de-DE" sz="1400" b="0" baseline="-25000" dirty="0"/>
                        <a:t>2</a:t>
                      </a:r>
                      <a:r>
                        <a:rPr lang="de-DE" sz="1400" b="0" dirty="0"/>
                        <a:t>)</a:t>
                      </a:r>
                    </a:p>
                  </a:txBody>
                  <a:tcPr marL="72000" marR="72000" marT="36000" marB="36000" anchor="ctr">
                    <a:lnL w="12700" cmpd="sng">
                      <a:noFill/>
                    </a:lnL>
                    <a:lnR w="12700" cmpd="sng">
                      <a:noFill/>
                    </a:lnR>
                    <a:lnT w="19050" cap="flat" cmpd="sng" algn="ctr">
                      <a:solidFill>
                        <a:schemeClr val="accent1"/>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20.93</a:t>
                      </a:r>
                    </a:p>
                  </a:txBody>
                  <a:tcPr marL="72000" marR="72000" marT="36000" marB="36000" anchor="ctr">
                    <a:lnL w="12700" cmpd="sng">
                      <a:noFill/>
                    </a:lnL>
                    <a:lnR w="12700" cmpd="sng">
                      <a:noFill/>
                    </a:lnR>
                    <a:lnT w="19050" cap="flat" cmpd="sng" algn="ctr">
                      <a:solidFill>
                        <a:schemeClr val="accent1"/>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0425">
                <a:tc>
                  <a:txBody>
                    <a:bodyPr/>
                    <a:lstStyle/>
                    <a:p>
                      <a:pPr algn="l"/>
                      <a:r>
                        <a:rPr lang="de-DE" sz="1400" b="0" dirty="0">
                          <a:solidFill>
                            <a:schemeClr val="tx1"/>
                          </a:solidFill>
                        </a:rPr>
                        <a:t>Nitrógeno</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de-DE" sz="1400" b="0" dirty="0"/>
                        <a:t>(N</a:t>
                      </a:r>
                      <a:r>
                        <a:rPr lang="de-DE" sz="1400" b="0" baseline="-25000" dirty="0"/>
                        <a:t>2</a:t>
                      </a:r>
                      <a:r>
                        <a:rPr lang="de-DE" sz="1400" b="0" dirty="0"/>
                        <a:t>)</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78.10</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0425">
                <a:tc>
                  <a:txBody>
                    <a:bodyPr/>
                    <a:lstStyle/>
                    <a:p>
                      <a:pPr algn="l"/>
                      <a:r>
                        <a:rPr lang="de-DE" sz="1400" b="0" dirty="0">
                          <a:solidFill>
                            <a:schemeClr val="tx1"/>
                          </a:solidFill>
                        </a:rPr>
                        <a:t>Argón</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0" dirty="0">
                          <a:latin typeface="+mn-lt"/>
                        </a:rPr>
                        <a:t>(Ar)</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0.9325</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0425">
                <a:tc>
                  <a:txBody>
                    <a:bodyPr/>
                    <a:lstStyle/>
                    <a:p>
                      <a:pPr algn="l"/>
                      <a:r>
                        <a:rPr lang="de-DE" sz="1400" b="0" dirty="0">
                          <a:solidFill>
                            <a:schemeClr val="tx1"/>
                          </a:solidFill>
                        </a:rPr>
                        <a:t>Dióxido de carbono
</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0" dirty="0">
                          <a:latin typeface="+mn-lt"/>
                        </a:rPr>
                        <a:t>(CO</a:t>
                      </a:r>
                      <a:r>
                        <a:rPr lang="en-US" altLang="en-US" sz="1400" b="0" baseline="-25000" dirty="0">
                          <a:latin typeface="+mn-lt"/>
                        </a:rPr>
                        <a:t>2</a:t>
                      </a:r>
                      <a:r>
                        <a:rPr lang="en-US" altLang="en-US" sz="1400" b="0" dirty="0">
                          <a:latin typeface="+mn-lt"/>
                        </a:rPr>
                        <a:t>)</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0.03</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0425">
                <a:tc>
                  <a:txBody>
                    <a:bodyPr/>
                    <a:lstStyle/>
                    <a:p>
                      <a:pPr algn="l"/>
                      <a:r>
                        <a:rPr lang="de-DE" sz="1400" b="0" dirty="0">
                          <a:solidFill>
                            <a:schemeClr val="tx1"/>
                          </a:solidFill>
                        </a:rPr>
                        <a:t>Hidrógeno</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0" dirty="0">
                          <a:latin typeface="+mn-lt"/>
                        </a:rPr>
                        <a:t>(H</a:t>
                      </a:r>
                      <a:r>
                        <a:rPr lang="en-US" altLang="en-US" sz="1400" b="0" baseline="-25000" dirty="0">
                          <a:latin typeface="+mn-lt"/>
                        </a:rPr>
                        <a:t>2</a:t>
                      </a:r>
                      <a:r>
                        <a:rPr lang="en-US" altLang="en-US" sz="1400" b="0" dirty="0">
                          <a:latin typeface="+mn-lt"/>
                        </a:rPr>
                        <a:t>)</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0.01</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0425">
                <a:tc>
                  <a:txBody>
                    <a:bodyPr/>
                    <a:lstStyle/>
                    <a:p>
                      <a:pPr algn="l"/>
                      <a:r>
                        <a:rPr lang="de-DE" sz="1400" b="0" dirty="0">
                          <a:solidFill>
                            <a:schemeClr val="tx1"/>
                          </a:solidFill>
                        </a:rPr>
                        <a:t>Neón</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0" dirty="0">
                          <a:latin typeface="+mn-lt"/>
                        </a:rPr>
                        <a:t>(Ne)</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 0.0018</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90425">
                <a:tc>
                  <a:txBody>
                    <a:bodyPr/>
                    <a:lstStyle/>
                    <a:p>
                      <a:pPr algn="l"/>
                      <a:r>
                        <a:rPr lang="de-DE" sz="1400" b="0" dirty="0">
                          <a:solidFill>
                            <a:schemeClr val="tx1"/>
                          </a:solidFill>
                        </a:rPr>
                        <a:t>Helio</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0" dirty="0">
                          <a:latin typeface="+mn-lt"/>
                        </a:rPr>
                        <a:t>(He)</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0.0005</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90425">
                <a:tc>
                  <a:txBody>
                    <a:bodyPr/>
                    <a:lstStyle/>
                    <a:p>
                      <a:pPr algn="l"/>
                      <a:r>
                        <a:rPr lang="de-DE" sz="1400" b="0" dirty="0">
                          <a:solidFill>
                            <a:schemeClr val="tx1"/>
                          </a:solidFill>
                        </a:rPr>
                        <a:t>Criptón</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0" dirty="0">
                          <a:latin typeface="+mn-lt"/>
                        </a:rPr>
                        <a:t>(Kr)</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0.0001</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90425">
                <a:tc>
                  <a:txBody>
                    <a:bodyPr/>
                    <a:lstStyle/>
                    <a:p>
                      <a:pPr algn="l"/>
                      <a:r>
                        <a:rPr lang="de-DE" sz="1400" b="0" dirty="0">
                          <a:solidFill>
                            <a:schemeClr val="tx1"/>
                          </a:solidFill>
                        </a:rPr>
                        <a:t>Xenón</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0" dirty="0">
                          <a:latin typeface="+mn-lt"/>
                        </a:rPr>
                        <a:t>(Xe)</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de-DE" sz="1400" b="0" dirty="0">
                          <a:solidFill>
                            <a:schemeClr val="tx1"/>
                          </a:solidFill>
                        </a:rPr>
                        <a:t>0.000009</a:t>
                      </a:r>
                    </a:p>
                  </a:txBody>
                  <a:tcPr marL="72000" marR="72000" marT="36000" marB="36000" anchor="ctr">
                    <a:lnL w="12700" cmpd="sng">
                      <a:noFill/>
                    </a:lnL>
                    <a:lnR w="12700" cmpd="sng">
                      <a:noFill/>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graphicFrame>
        <p:nvGraphicFramePr>
          <p:cNvPr id="14" name="Diagramm 6">
            <a:extLst>
              <a:ext uri="{FF2B5EF4-FFF2-40B4-BE49-F238E27FC236}">
                <a16:creationId xmlns:a16="http://schemas.microsoft.com/office/drawing/2014/main" id="{74192281-6737-4713-8A21-2FC1446BF9FA}"/>
              </a:ext>
            </a:extLst>
          </p:cNvPr>
          <p:cNvGraphicFramePr/>
          <p:nvPr>
            <p:extLst>
              <p:ext uri="{D42A27DB-BD31-4B8C-83A1-F6EECF244321}">
                <p14:modId xmlns:p14="http://schemas.microsoft.com/office/powerpoint/2010/main" val="1580362933"/>
              </p:ext>
            </p:extLst>
          </p:nvPr>
        </p:nvGraphicFramePr>
        <p:xfrm>
          <a:off x="1176265" y="2480930"/>
          <a:ext cx="2989027" cy="3348372"/>
        </p:xfrm>
        <a:graphic>
          <a:graphicData uri="http://schemas.openxmlformats.org/drawingml/2006/chart">
            <c:chart xmlns:c="http://schemas.openxmlformats.org/drawingml/2006/chart" xmlns:r="http://schemas.openxmlformats.org/officeDocument/2006/relationships" r:id="rId6"/>
          </a:graphicData>
        </a:graphic>
      </p:graphicFrame>
      <p:sp>
        <p:nvSpPr>
          <p:cNvPr id="16" name="Rechteck 33">
            <a:extLst>
              <a:ext uri="{FF2B5EF4-FFF2-40B4-BE49-F238E27FC236}">
                <a16:creationId xmlns:a16="http://schemas.microsoft.com/office/drawing/2014/main" id="{34534693-6FAE-4041-96C7-DF86314478CF}"/>
              </a:ext>
            </a:extLst>
          </p:cNvPr>
          <p:cNvSpPr/>
          <p:nvPr/>
        </p:nvSpPr>
        <p:spPr bwMode="gray">
          <a:xfrm>
            <a:off x="767408" y="5805312"/>
            <a:ext cx="5616624" cy="432000"/>
          </a:xfrm>
          <a:prstGeom prst="rect">
            <a:avLst/>
          </a:prstGeom>
          <a:solidFill>
            <a:srgbClr val="E8DED1">
              <a:lumMod val="20000"/>
              <a:lumOff val="80000"/>
            </a:srgbClr>
          </a:solidFill>
          <a:ln w="9525" cap="flat" cmpd="sng" algn="ctr">
            <a:solidFill>
              <a:srgbClr val="E8DED1">
                <a:lumMod val="20000"/>
                <a:lumOff val="80000"/>
              </a:srgbClr>
            </a:solidFill>
            <a:prstDash val="solid"/>
          </a:ln>
          <a:effectLst/>
        </p:spPr>
        <p:txBody>
          <a:bodyPr wrap="square" lIns="108000" tIns="72000" rIns="108000" bIns="72000" rtlCol="0" anchor="t" anchorCtr="0"/>
          <a:lstStyle/>
          <a:p>
            <a:pPr marL="0" marR="0" lvl="0" indent="0" defTabSz="914400" eaLnBrk="1" fontAlgn="auto" latinLnBrk="0" hangingPunct="1">
              <a:lnSpc>
                <a:spcPct val="100000"/>
              </a:lnSpc>
              <a:spcBef>
                <a:spcPts val="1800"/>
              </a:spcBef>
              <a:spcAft>
                <a:spcPts val="0"/>
              </a:spcAft>
              <a:buClrTx/>
              <a:buSzTx/>
              <a:buFontTx/>
              <a:buNone/>
              <a:tabLst/>
              <a:defRPr/>
            </a:pPr>
            <a:r>
              <a:rPr kumimoji="0" lang="en-US" sz="1600" b="1" i="0" u="none" strike="noStrike" kern="0" cap="none" spc="0" normalizeH="0" baseline="0" noProof="0" dirty="0">
                <a:ln>
                  <a:noFill/>
                </a:ln>
                <a:solidFill>
                  <a:srgbClr val="78AFE6"/>
                </a:solidFill>
                <a:effectLst/>
                <a:uLnTx/>
                <a:uFillTx/>
                <a:latin typeface="DraegerSanLig"/>
                <a:ea typeface="+mn-ea"/>
                <a:cs typeface="+mn-cs"/>
              </a:rPr>
              <a:t>*Without Water Vapor</a:t>
            </a:r>
          </a:p>
        </p:txBody>
      </p:sp>
      <p:cxnSp>
        <p:nvCxnSpPr>
          <p:cNvPr id="24" name="Gerade Verbindung 31">
            <a:extLst>
              <a:ext uri="{FF2B5EF4-FFF2-40B4-BE49-F238E27FC236}">
                <a16:creationId xmlns:a16="http://schemas.microsoft.com/office/drawing/2014/main" id="{76E07846-DC6C-41B0-BEEE-DD894F1C2CC4}"/>
              </a:ext>
            </a:extLst>
          </p:cNvPr>
          <p:cNvCxnSpPr>
            <a:cxnSpLocks/>
          </p:cNvCxnSpPr>
          <p:nvPr/>
        </p:nvCxnSpPr>
        <p:spPr bwMode="gray">
          <a:xfrm>
            <a:off x="2657729" y="3404260"/>
            <a:ext cx="1507563" cy="247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31">
            <a:extLst>
              <a:ext uri="{FF2B5EF4-FFF2-40B4-BE49-F238E27FC236}">
                <a16:creationId xmlns:a16="http://schemas.microsoft.com/office/drawing/2014/main" id="{FF1B3360-9C5C-41E5-9443-26049664805E}"/>
              </a:ext>
            </a:extLst>
          </p:cNvPr>
          <p:cNvCxnSpPr>
            <a:cxnSpLocks/>
          </p:cNvCxnSpPr>
          <p:nvPr/>
        </p:nvCxnSpPr>
        <p:spPr bwMode="gray">
          <a:xfrm flipV="1">
            <a:off x="2578625" y="3137654"/>
            <a:ext cx="1586667" cy="293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31">
            <a:extLst>
              <a:ext uri="{FF2B5EF4-FFF2-40B4-BE49-F238E27FC236}">
                <a16:creationId xmlns:a16="http://schemas.microsoft.com/office/drawing/2014/main" id="{D540A123-07A0-4E35-9F59-9C8562427E03}"/>
              </a:ext>
            </a:extLst>
          </p:cNvPr>
          <p:cNvCxnSpPr>
            <a:cxnSpLocks/>
          </p:cNvCxnSpPr>
          <p:nvPr/>
        </p:nvCxnSpPr>
        <p:spPr bwMode="gray">
          <a:xfrm flipV="1">
            <a:off x="767408" y="3937087"/>
            <a:ext cx="1053104" cy="139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1">
            <a:extLst>
              <a:ext uri="{FF2B5EF4-FFF2-40B4-BE49-F238E27FC236}">
                <a16:creationId xmlns:a16="http://schemas.microsoft.com/office/drawing/2014/main" id="{F52A7507-937B-4A6F-9C35-78C4F0815F6F}"/>
              </a:ext>
            </a:extLst>
          </p:cNvPr>
          <p:cNvCxnSpPr>
            <a:cxnSpLocks/>
          </p:cNvCxnSpPr>
          <p:nvPr/>
        </p:nvCxnSpPr>
        <p:spPr bwMode="gray">
          <a:xfrm>
            <a:off x="4165292" y="3429000"/>
            <a:ext cx="0" cy="10330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 Verbindung 31">
            <a:extLst>
              <a:ext uri="{FF2B5EF4-FFF2-40B4-BE49-F238E27FC236}">
                <a16:creationId xmlns:a16="http://schemas.microsoft.com/office/drawing/2014/main" id="{ED7617B4-864E-4908-8E53-EF3B2633537B}"/>
              </a:ext>
            </a:extLst>
          </p:cNvPr>
          <p:cNvCxnSpPr>
            <a:cxnSpLocks/>
          </p:cNvCxnSpPr>
          <p:nvPr/>
        </p:nvCxnSpPr>
        <p:spPr bwMode="gray">
          <a:xfrm>
            <a:off x="2660141" y="3394592"/>
            <a:ext cx="0" cy="3060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1">
            <a:extLst>
              <a:ext uri="{FF2B5EF4-FFF2-40B4-BE49-F238E27FC236}">
                <a16:creationId xmlns:a16="http://schemas.microsoft.com/office/drawing/2014/main" id="{DAC3912F-4505-4CDA-B8C3-CE0A16248BC7}"/>
              </a:ext>
            </a:extLst>
          </p:cNvPr>
          <p:cNvCxnSpPr>
            <a:cxnSpLocks/>
          </p:cNvCxnSpPr>
          <p:nvPr/>
        </p:nvCxnSpPr>
        <p:spPr bwMode="gray">
          <a:xfrm>
            <a:off x="2578625" y="3167022"/>
            <a:ext cx="0" cy="3585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1966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1E454DB-0FE4-446A-8161-3C580729FE3E}"/>
              </a:ext>
            </a:extLst>
          </p:cNvPr>
          <p:cNvSpPr>
            <a:spLocks noGrp="1"/>
          </p:cNvSpPr>
          <p:nvPr>
            <p:ph type="sldNum" sz="quarter" idx="12"/>
          </p:nvPr>
        </p:nvSpPr>
        <p:spPr/>
        <p:txBody>
          <a:bodyPr/>
          <a:lstStyle/>
          <a:p>
            <a:fld id="{CE82B8A1-0CCE-4815-9668-383D7DE7D8B4}" type="slidenum">
              <a:rPr lang="en-US" noProof="0" smtClean="0"/>
              <a:t>14</a:t>
            </a:fld>
            <a:endParaRPr lang="en-US" noProof="0" dirty="0"/>
          </a:p>
        </p:txBody>
      </p:sp>
      <p:sp>
        <p:nvSpPr>
          <p:cNvPr id="4" name="Título 3">
            <a:extLst>
              <a:ext uri="{FF2B5EF4-FFF2-40B4-BE49-F238E27FC236}">
                <a16:creationId xmlns:a16="http://schemas.microsoft.com/office/drawing/2014/main" id="{044EC062-CD70-40E3-86BF-ADC5D57631E1}"/>
              </a:ext>
            </a:extLst>
          </p:cNvPr>
          <p:cNvSpPr>
            <a:spLocks noGrp="1"/>
          </p:cNvSpPr>
          <p:nvPr>
            <p:ph type="title"/>
          </p:nvPr>
        </p:nvSpPr>
        <p:spPr/>
        <p:txBody>
          <a:bodyPr/>
          <a:lstStyle/>
          <a:p>
            <a:r>
              <a:rPr lang="es-ES" dirty="0">
                <a:solidFill>
                  <a:schemeClr val="tx2"/>
                </a:solidFill>
              </a:rPr>
              <a:t>Fundamentos de la detección de gases</a:t>
            </a:r>
            <a:br>
              <a:rPr lang="en-US" dirty="0"/>
            </a:br>
            <a:r>
              <a:rPr lang="es-ES" dirty="0"/>
              <a:t>Riesgos potenciales de gases y vapores</a:t>
            </a:r>
          </a:p>
        </p:txBody>
      </p:sp>
      <p:sp>
        <p:nvSpPr>
          <p:cNvPr id="5" name="Rectangle 18">
            <a:extLst>
              <a:ext uri="{FF2B5EF4-FFF2-40B4-BE49-F238E27FC236}">
                <a16:creationId xmlns:a16="http://schemas.microsoft.com/office/drawing/2014/main" id="{2C340F2B-F8E0-48C5-A2DB-524D97C2DB35}"/>
              </a:ext>
            </a:extLst>
          </p:cNvPr>
          <p:cNvSpPr/>
          <p:nvPr/>
        </p:nvSpPr>
        <p:spPr>
          <a:xfrm>
            <a:off x="1742166" y="1636716"/>
            <a:ext cx="201691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err="1">
                <a:solidFill>
                  <a:schemeClr val="tx1"/>
                </a:solidFill>
              </a:rPr>
              <a:t>Envenenamiento</a:t>
            </a:r>
            <a:endParaRPr lang="en-US" sz="1500" b="1" dirty="0">
              <a:solidFill>
                <a:schemeClr val="tx1"/>
              </a:solidFill>
            </a:endParaRPr>
          </a:p>
          <a:p>
            <a:r>
              <a:rPr lang="en-US" sz="1500" dirty="0" err="1">
                <a:solidFill>
                  <a:schemeClr val="tx1"/>
                </a:solidFill>
              </a:rPr>
              <a:t>por</a:t>
            </a:r>
            <a:r>
              <a:rPr lang="en-US" sz="1500" dirty="0">
                <a:solidFill>
                  <a:schemeClr val="tx1"/>
                </a:solidFill>
              </a:rPr>
              <a:t> gases </a:t>
            </a:r>
            <a:r>
              <a:rPr lang="en-US" sz="1500" dirty="0" err="1">
                <a:solidFill>
                  <a:schemeClr val="tx1"/>
                </a:solidFill>
              </a:rPr>
              <a:t>tóxicos</a:t>
            </a:r>
            <a:endParaRPr lang="en-US" sz="1500" dirty="0">
              <a:solidFill>
                <a:schemeClr val="tx1"/>
              </a:solidFill>
            </a:endParaRPr>
          </a:p>
        </p:txBody>
      </p:sp>
      <p:sp>
        <p:nvSpPr>
          <p:cNvPr id="6" name="Rectangle 25">
            <a:extLst>
              <a:ext uri="{FF2B5EF4-FFF2-40B4-BE49-F238E27FC236}">
                <a16:creationId xmlns:a16="http://schemas.microsoft.com/office/drawing/2014/main" id="{E5F25672-8E01-4686-B770-6677B321BBC4}"/>
              </a:ext>
            </a:extLst>
          </p:cNvPr>
          <p:cNvSpPr/>
          <p:nvPr/>
        </p:nvSpPr>
        <p:spPr>
          <a:xfrm>
            <a:off x="1742166" y="2865776"/>
            <a:ext cx="201691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err="1">
                <a:solidFill>
                  <a:schemeClr val="tx1"/>
                </a:solidFill>
              </a:rPr>
              <a:t>Envenenamiento</a:t>
            </a:r>
            <a:br>
              <a:rPr lang="en-US" sz="1500" b="1" dirty="0">
                <a:solidFill>
                  <a:schemeClr val="tx1"/>
                </a:solidFill>
              </a:rPr>
            </a:br>
            <a:r>
              <a:rPr lang="en-US" sz="1500" dirty="0" err="1">
                <a:solidFill>
                  <a:schemeClr val="tx1"/>
                </a:solidFill>
              </a:rPr>
              <a:t>por</a:t>
            </a:r>
            <a:r>
              <a:rPr lang="en-US" sz="1500" dirty="0">
                <a:solidFill>
                  <a:schemeClr val="tx1"/>
                </a:solidFill>
              </a:rPr>
              <a:t> </a:t>
            </a:r>
            <a:r>
              <a:rPr lang="en-US" sz="1500" dirty="0" err="1">
                <a:solidFill>
                  <a:schemeClr val="tx1"/>
                </a:solidFill>
              </a:rPr>
              <a:t>vapores</a:t>
            </a:r>
            <a:r>
              <a:rPr lang="en-US" sz="1500" dirty="0">
                <a:solidFill>
                  <a:schemeClr val="tx1"/>
                </a:solidFill>
              </a:rPr>
              <a:t> </a:t>
            </a:r>
            <a:r>
              <a:rPr lang="en-US" sz="1500" dirty="0" err="1">
                <a:solidFill>
                  <a:schemeClr val="tx1"/>
                </a:solidFill>
              </a:rPr>
              <a:t>tóxicos</a:t>
            </a:r>
            <a:endParaRPr lang="en-US" sz="1500" dirty="0">
              <a:solidFill>
                <a:schemeClr val="tx1"/>
              </a:solidFill>
            </a:endParaRPr>
          </a:p>
        </p:txBody>
      </p:sp>
      <p:sp>
        <p:nvSpPr>
          <p:cNvPr id="7" name="Rectangle 30">
            <a:extLst>
              <a:ext uri="{FF2B5EF4-FFF2-40B4-BE49-F238E27FC236}">
                <a16:creationId xmlns:a16="http://schemas.microsoft.com/office/drawing/2014/main" id="{F0BDEFDC-87B3-4D0D-ACD9-53EC1AC51D08}"/>
              </a:ext>
            </a:extLst>
          </p:cNvPr>
          <p:cNvSpPr/>
          <p:nvPr/>
        </p:nvSpPr>
        <p:spPr>
          <a:xfrm>
            <a:off x="1742166" y="4094835"/>
            <a:ext cx="201691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err="1">
                <a:solidFill>
                  <a:schemeClr val="tx1"/>
                </a:solidFill>
              </a:rPr>
              <a:t>Riesgos</a:t>
            </a:r>
            <a:r>
              <a:rPr lang="en-US" sz="1500" b="1" dirty="0">
                <a:solidFill>
                  <a:schemeClr val="tx1"/>
                </a:solidFill>
              </a:rPr>
              <a:t> de </a:t>
            </a:r>
            <a:r>
              <a:rPr lang="en-US" sz="1500" b="1" dirty="0" err="1">
                <a:solidFill>
                  <a:schemeClr val="tx1"/>
                </a:solidFill>
              </a:rPr>
              <a:t>explosión</a:t>
            </a:r>
            <a:r>
              <a:rPr lang="en-US" sz="1500" b="1" dirty="0">
                <a:solidFill>
                  <a:schemeClr val="tx1"/>
                </a:solidFill>
              </a:rPr>
              <a:t>
</a:t>
            </a:r>
            <a:r>
              <a:rPr lang="es-ES" sz="1500" dirty="0">
                <a:solidFill>
                  <a:schemeClr val="tx1"/>
                </a:solidFill>
              </a:rPr>
              <a:t>por gases y vapores inflamables</a:t>
            </a:r>
            <a:endParaRPr lang="en-US" sz="1500" dirty="0">
              <a:solidFill>
                <a:schemeClr val="tx1"/>
              </a:solidFill>
            </a:endParaRPr>
          </a:p>
        </p:txBody>
      </p:sp>
      <p:sp>
        <p:nvSpPr>
          <p:cNvPr id="8" name="Rectangle 35">
            <a:extLst>
              <a:ext uri="{FF2B5EF4-FFF2-40B4-BE49-F238E27FC236}">
                <a16:creationId xmlns:a16="http://schemas.microsoft.com/office/drawing/2014/main" id="{4A658BEF-5675-4F52-BC1C-DA1B1A14573B}"/>
              </a:ext>
            </a:extLst>
          </p:cNvPr>
          <p:cNvSpPr/>
          <p:nvPr/>
        </p:nvSpPr>
        <p:spPr>
          <a:xfrm>
            <a:off x="1742166" y="5323893"/>
            <a:ext cx="201691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500" b="1" dirty="0" err="1">
                <a:solidFill>
                  <a:schemeClr val="tx1"/>
                </a:solidFill>
              </a:rPr>
              <a:t>Peligro</a:t>
            </a:r>
            <a:r>
              <a:rPr lang="en-GB" sz="1500" b="1" dirty="0">
                <a:solidFill>
                  <a:schemeClr val="tx1"/>
                </a:solidFill>
              </a:rPr>
              <a:t> de </a:t>
            </a:r>
            <a:r>
              <a:rPr lang="en-GB" sz="1500" b="1" dirty="0" err="1">
                <a:solidFill>
                  <a:schemeClr val="tx1"/>
                </a:solidFill>
              </a:rPr>
              <a:t>asfixia</a:t>
            </a:r>
            <a:r>
              <a:rPr lang="en-GB" sz="1500" b="1" dirty="0">
                <a:solidFill>
                  <a:schemeClr val="tx1"/>
                </a:solidFill>
              </a:rPr>
              <a:t>
</a:t>
            </a:r>
            <a:r>
              <a:rPr lang="en-GB" sz="1500" dirty="0" err="1">
                <a:solidFill>
                  <a:schemeClr val="tx1"/>
                </a:solidFill>
              </a:rPr>
              <a:t>por</a:t>
            </a:r>
            <a:r>
              <a:rPr lang="en-GB" sz="1500" dirty="0">
                <a:solidFill>
                  <a:schemeClr val="tx1"/>
                </a:solidFill>
              </a:rPr>
              <a:t> </a:t>
            </a:r>
            <a:r>
              <a:rPr lang="en-GB" sz="1500" dirty="0" err="1">
                <a:solidFill>
                  <a:schemeClr val="tx1"/>
                </a:solidFill>
              </a:rPr>
              <a:t>deficiencia</a:t>
            </a:r>
            <a:r>
              <a:rPr lang="en-GB" sz="1500" dirty="0">
                <a:solidFill>
                  <a:schemeClr val="tx1"/>
                </a:solidFill>
              </a:rPr>
              <a:t> de </a:t>
            </a:r>
            <a:r>
              <a:rPr lang="en-GB" sz="1500" dirty="0" err="1">
                <a:solidFill>
                  <a:schemeClr val="tx1"/>
                </a:solidFill>
              </a:rPr>
              <a:t>oxígeno</a:t>
            </a:r>
            <a:endParaRPr lang="en-GB" sz="1500" dirty="0">
              <a:solidFill>
                <a:schemeClr val="tx1"/>
              </a:solidFill>
            </a:endParaRPr>
          </a:p>
        </p:txBody>
      </p:sp>
      <p:sp>
        <p:nvSpPr>
          <p:cNvPr id="9" name="Rectangle 19">
            <a:extLst>
              <a:ext uri="{FF2B5EF4-FFF2-40B4-BE49-F238E27FC236}">
                <a16:creationId xmlns:a16="http://schemas.microsoft.com/office/drawing/2014/main" id="{A35E92F3-845F-4530-8C1C-A5CFA314708C}"/>
              </a:ext>
            </a:extLst>
          </p:cNvPr>
          <p:cNvSpPr/>
          <p:nvPr/>
        </p:nvSpPr>
        <p:spPr>
          <a:xfrm>
            <a:off x="5228393" y="1631994"/>
            <a:ext cx="228894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a:solidFill>
                  <a:schemeClr val="tx1"/>
                </a:solidFill>
              </a:rPr>
              <a:t>CO, Cl</a:t>
            </a:r>
            <a:r>
              <a:rPr lang="en-US" sz="1500" baseline="-25000" dirty="0">
                <a:solidFill>
                  <a:schemeClr val="tx1"/>
                </a:solidFill>
              </a:rPr>
              <a:t>2</a:t>
            </a:r>
            <a:r>
              <a:rPr lang="en-US" sz="1500" dirty="0">
                <a:solidFill>
                  <a:schemeClr val="tx1"/>
                </a:solidFill>
              </a:rPr>
              <a:t>, H</a:t>
            </a:r>
            <a:r>
              <a:rPr lang="en-US" sz="1500" baseline="-25000" dirty="0">
                <a:solidFill>
                  <a:schemeClr val="tx1"/>
                </a:solidFill>
              </a:rPr>
              <a:t>2</a:t>
            </a:r>
            <a:r>
              <a:rPr lang="en-US" sz="1500" dirty="0">
                <a:solidFill>
                  <a:schemeClr val="tx1"/>
                </a:solidFill>
              </a:rPr>
              <a:t>S, HCN… </a:t>
            </a:r>
          </a:p>
        </p:txBody>
      </p:sp>
      <p:sp>
        <p:nvSpPr>
          <p:cNvPr id="10" name="Rectangle 26">
            <a:extLst>
              <a:ext uri="{FF2B5EF4-FFF2-40B4-BE49-F238E27FC236}">
                <a16:creationId xmlns:a16="http://schemas.microsoft.com/office/drawing/2014/main" id="{B98B1358-4885-4D5F-B486-B989AB07FB4A}"/>
              </a:ext>
            </a:extLst>
          </p:cNvPr>
          <p:cNvSpPr/>
          <p:nvPr/>
        </p:nvSpPr>
        <p:spPr>
          <a:xfrm>
            <a:off x="5228393" y="2861053"/>
            <a:ext cx="228894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a:solidFill>
                  <a:schemeClr val="tx1"/>
                </a:solidFill>
              </a:rPr>
              <a:t>C</a:t>
            </a:r>
            <a:r>
              <a:rPr lang="en-US" sz="1500" baseline="-25000" dirty="0">
                <a:solidFill>
                  <a:schemeClr val="tx1"/>
                </a:solidFill>
              </a:rPr>
              <a:t>6</a:t>
            </a:r>
            <a:r>
              <a:rPr lang="en-US" sz="1500" dirty="0">
                <a:solidFill>
                  <a:schemeClr val="tx1"/>
                </a:solidFill>
              </a:rPr>
              <a:t>H</a:t>
            </a:r>
            <a:r>
              <a:rPr lang="en-US" sz="1500" baseline="-25000" dirty="0">
                <a:solidFill>
                  <a:schemeClr val="tx1"/>
                </a:solidFill>
              </a:rPr>
              <a:t>6</a:t>
            </a:r>
            <a:r>
              <a:rPr lang="en-US" sz="1500" dirty="0">
                <a:solidFill>
                  <a:schemeClr val="tx1"/>
                </a:solidFill>
              </a:rPr>
              <a:t>, C</a:t>
            </a:r>
            <a:r>
              <a:rPr lang="en-US" sz="1500" baseline="-25000" dirty="0">
                <a:solidFill>
                  <a:schemeClr val="tx1"/>
                </a:solidFill>
              </a:rPr>
              <a:t>7</a:t>
            </a:r>
            <a:r>
              <a:rPr lang="en-US" sz="1500" dirty="0">
                <a:solidFill>
                  <a:schemeClr val="tx1"/>
                </a:solidFill>
              </a:rPr>
              <a:t>H</a:t>
            </a:r>
            <a:r>
              <a:rPr lang="en-US" sz="1500" baseline="-25000" dirty="0">
                <a:solidFill>
                  <a:schemeClr val="tx1"/>
                </a:solidFill>
              </a:rPr>
              <a:t>8</a:t>
            </a:r>
            <a:r>
              <a:rPr lang="en-US" sz="1500" dirty="0">
                <a:solidFill>
                  <a:schemeClr val="tx1"/>
                </a:solidFill>
              </a:rPr>
              <a:t>, C</a:t>
            </a:r>
            <a:r>
              <a:rPr lang="en-US" sz="1500" baseline="-25000" dirty="0">
                <a:solidFill>
                  <a:schemeClr val="tx1"/>
                </a:solidFill>
              </a:rPr>
              <a:t>8</a:t>
            </a:r>
            <a:r>
              <a:rPr lang="en-US" sz="1500" dirty="0">
                <a:solidFill>
                  <a:schemeClr val="tx1"/>
                </a:solidFill>
              </a:rPr>
              <a:t>H</a:t>
            </a:r>
            <a:r>
              <a:rPr lang="en-US" sz="1500" baseline="-25000" dirty="0">
                <a:solidFill>
                  <a:schemeClr val="tx1"/>
                </a:solidFill>
              </a:rPr>
              <a:t>8</a:t>
            </a:r>
            <a:r>
              <a:rPr lang="en-US" sz="1500" dirty="0">
                <a:solidFill>
                  <a:schemeClr val="tx1"/>
                </a:solidFill>
              </a:rPr>
              <a:t>... </a:t>
            </a:r>
          </a:p>
        </p:txBody>
      </p:sp>
      <p:sp>
        <p:nvSpPr>
          <p:cNvPr id="11" name="Rectangle 31">
            <a:extLst>
              <a:ext uri="{FF2B5EF4-FFF2-40B4-BE49-F238E27FC236}">
                <a16:creationId xmlns:a16="http://schemas.microsoft.com/office/drawing/2014/main" id="{8B4D28B4-3B65-4FF2-8F3F-9A288483AE34}"/>
              </a:ext>
            </a:extLst>
          </p:cNvPr>
          <p:cNvSpPr/>
          <p:nvPr/>
        </p:nvSpPr>
        <p:spPr>
          <a:xfrm>
            <a:off x="5228393" y="4094835"/>
            <a:ext cx="228894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err="1">
                <a:solidFill>
                  <a:schemeClr val="tx1"/>
                </a:solidFill>
              </a:rPr>
              <a:t>por</a:t>
            </a:r>
            <a:r>
              <a:rPr lang="en-US" sz="1500" dirty="0">
                <a:solidFill>
                  <a:schemeClr val="tx1"/>
                </a:solidFill>
              </a:rPr>
              <a:t> </a:t>
            </a:r>
            <a:r>
              <a:rPr lang="en-US" sz="1500" dirty="0" err="1">
                <a:solidFill>
                  <a:schemeClr val="tx1"/>
                </a:solidFill>
              </a:rPr>
              <a:t>ejemplo</a:t>
            </a:r>
            <a:r>
              <a:rPr lang="en-US" sz="1500" dirty="0">
                <a:solidFill>
                  <a:schemeClr val="tx1"/>
                </a:solidFill>
              </a:rPr>
              <a:t>, </a:t>
            </a:r>
            <a:r>
              <a:rPr lang="en-US" sz="1500" dirty="0" err="1">
                <a:solidFill>
                  <a:schemeClr val="tx1"/>
                </a:solidFill>
              </a:rPr>
              <a:t>metano</a:t>
            </a:r>
            <a:r>
              <a:rPr lang="en-US" sz="1500" dirty="0">
                <a:solidFill>
                  <a:schemeClr val="tx1"/>
                </a:solidFill>
              </a:rPr>
              <a:t>, </a:t>
            </a:r>
            <a:r>
              <a:rPr lang="en-US" sz="1500" dirty="0" err="1">
                <a:solidFill>
                  <a:schemeClr val="tx1"/>
                </a:solidFill>
              </a:rPr>
              <a:t>propano</a:t>
            </a:r>
            <a:r>
              <a:rPr lang="en-US" sz="1500" dirty="0">
                <a:solidFill>
                  <a:schemeClr val="tx1"/>
                </a:solidFill>
              </a:rPr>
              <a:t>, </a:t>
            </a:r>
            <a:r>
              <a:rPr lang="en-US" sz="1500" dirty="0" err="1">
                <a:solidFill>
                  <a:schemeClr val="tx1"/>
                </a:solidFill>
              </a:rPr>
              <a:t>hidrocarburos</a:t>
            </a:r>
            <a:r>
              <a:rPr lang="en-US" sz="1500" dirty="0">
                <a:solidFill>
                  <a:schemeClr val="tx1"/>
                </a:solidFill>
              </a:rPr>
              <a:t>, </a:t>
            </a:r>
            <a:r>
              <a:rPr lang="en-US" sz="1500" dirty="0" err="1">
                <a:solidFill>
                  <a:schemeClr val="tx1"/>
                </a:solidFill>
              </a:rPr>
              <a:t>disolventes</a:t>
            </a:r>
            <a:r>
              <a:rPr lang="en-US" sz="1500" dirty="0">
                <a:solidFill>
                  <a:schemeClr val="tx1"/>
                </a:solidFill>
              </a:rPr>
              <a:t>…</a:t>
            </a:r>
          </a:p>
        </p:txBody>
      </p:sp>
      <p:sp>
        <p:nvSpPr>
          <p:cNvPr id="12" name="Rectangle 36">
            <a:extLst>
              <a:ext uri="{FF2B5EF4-FFF2-40B4-BE49-F238E27FC236}">
                <a16:creationId xmlns:a16="http://schemas.microsoft.com/office/drawing/2014/main" id="{6CE3FB9A-66F7-4811-9D4F-21D245E81F03}"/>
              </a:ext>
            </a:extLst>
          </p:cNvPr>
          <p:cNvSpPr/>
          <p:nvPr/>
        </p:nvSpPr>
        <p:spPr>
          <a:xfrm>
            <a:off x="5228393" y="5323893"/>
            <a:ext cx="2288948"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a:solidFill>
                  <a:schemeClr val="tx1"/>
                </a:solidFill>
              </a:rPr>
              <a:t>O</a:t>
            </a:r>
            <a:r>
              <a:rPr lang="en-US" sz="1500" baseline="-25000" dirty="0">
                <a:solidFill>
                  <a:schemeClr val="tx1"/>
                </a:solidFill>
              </a:rPr>
              <a:t>2</a:t>
            </a:r>
          </a:p>
        </p:txBody>
      </p:sp>
      <p:sp>
        <p:nvSpPr>
          <p:cNvPr id="13" name="Rectangle 20">
            <a:extLst>
              <a:ext uri="{FF2B5EF4-FFF2-40B4-BE49-F238E27FC236}">
                <a16:creationId xmlns:a16="http://schemas.microsoft.com/office/drawing/2014/main" id="{5B631361-75C1-4ECF-9FF0-FD9E4B228EB0}"/>
              </a:ext>
            </a:extLst>
          </p:cNvPr>
          <p:cNvSpPr/>
          <p:nvPr/>
        </p:nvSpPr>
        <p:spPr>
          <a:xfrm>
            <a:off x="7701352" y="1631994"/>
            <a:ext cx="2683165"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err="1">
                <a:solidFill>
                  <a:schemeClr val="tx1"/>
                </a:solidFill>
              </a:rPr>
              <a:t>en</a:t>
            </a:r>
            <a:r>
              <a:rPr lang="en-US" sz="1500" dirty="0">
                <a:solidFill>
                  <a:schemeClr val="tx1"/>
                </a:solidFill>
              </a:rPr>
              <a:t> </a:t>
            </a:r>
            <a:r>
              <a:rPr lang="en-US" sz="1500" dirty="0" err="1">
                <a:solidFill>
                  <a:schemeClr val="tx1"/>
                </a:solidFill>
              </a:rPr>
              <a:t>el</a:t>
            </a:r>
            <a:r>
              <a:rPr lang="en-US" sz="1500" dirty="0">
                <a:solidFill>
                  <a:schemeClr val="tx1"/>
                </a:solidFill>
              </a:rPr>
              <a:t> </a:t>
            </a:r>
            <a:r>
              <a:rPr lang="en-US" sz="1500" dirty="0" err="1">
                <a:solidFill>
                  <a:schemeClr val="tx1"/>
                </a:solidFill>
              </a:rPr>
              <a:t>rango</a:t>
            </a:r>
            <a:r>
              <a:rPr lang="en-US" sz="1500" dirty="0">
                <a:solidFill>
                  <a:schemeClr val="tx1"/>
                </a:solidFill>
              </a:rPr>
              <a:t> ppm</a:t>
            </a:r>
          </a:p>
        </p:txBody>
      </p:sp>
      <p:sp>
        <p:nvSpPr>
          <p:cNvPr id="14" name="Rectangle 27">
            <a:extLst>
              <a:ext uri="{FF2B5EF4-FFF2-40B4-BE49-F238E27FC236}">
                <a16:creationId xmlns:a16="http://schemas.microsoft.com/office/drawing/2014/main" id="{CC554E87-AE85-421B-AA3F-CE5942FB3487}"/>
              </a:ext>
            </a:extLst>
          </p:cNvPr>
          <p:cNvSpPr/>
          <p:nvPr/>
        </p:nvSpPr>
        <p:spPr>
          <a:xfrm>
            <a:off x="7701352" y="2861053"/>
            <a:ext cx="2683165"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500" dirty="0">
                <a:solidFill>
                  <a:schemeClr val="tx1"/>
                </a:solidFill>
              </a:rPr>
              <a:t>En el rango de </a:t>
            </a:r>
            <a:r>
              <a:rPr lang="es-ES" sz="1500" dirty="0" err="1">
                <a:solidFill>
                  <a:schemeClr val="tx1"/>
                </a:solidFill>
              </a:rPr>
              <a:t>ppb</a:t>
            </a:r>
            <a:r>
              <a:rPr lang="es-ES" sz="1500" dirty="0">
                <a:solidFill>
                  <a:schemeClr val="tx1"/>
                </a:solidFill>
              </a:rPr>
              <a:t> y ppm</a:t>
            </a:r>
            <a:endParaRPr lang="en-GB" sz="1500" dirty="0">
              <a:solidFill>
                <a:schemeClr val="tx1"/>
              </a:solidFill>
            </a:endParaRPr>
          </a:p>
        </p:txBody>
      </p:sp>
      <p:sp>
        <p:nvSpPr>
          <p:cNvPr id="15" name="Rectangle 32">
            <a:extLst>
              <a:ext uri="{FF2B5EF4-FFF2-40B4-BE49-F238E27FC236}">
                <a16:creationId xmlns:a16="http://schemas.microsoft.com/office/drawing/2014/main" id="{1721F81B-05D3-4149-A2B5-588870A0AEB4}"/>
              </a:ext>
            </a:extLst>
          </p:cNvPr>
          <p:cNvSpPr/>
          <p:nvPr/>
        </p:nvSpPr>
        <p:spPr>
          <a:xfrm>
            <a:off x="7701352" y="4094835"/>
            <a:ext cx="2683165"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500" dirty="0">
                <a:solidFill>
                  <a:schemeClr val="tx1"/>
                </a:solidFill>
              </a:rPr>
              <a:t>en el rango de % en volumen</a:t>
            </a:r>
            <a:endParaRPr lang="en-US" sz="1500" dirty="0">
              <a:solidFill>
                <a:schemeClr val="tx1"/>
              </a:solidFill>
            </a:endParaRPr>
          </a:p>
        </p:txBody>
      </p:sp>
      <p:sp>
        <p:nvSpPr>
          <p:cNvPr id="16" name="Rectangle 37">
            <a:extLst>
              <a:ext uri="{FF2B5EF4-FFF2-40B4-BE49-F238E27FC236}">
                <a16:creationId xmlns:a16="http://schemas.microsoft.com/office/drawing/2014/main" id="{626723B5-A66C-4602-86C8-8B0EE4901A31}"/>
              </a:ext>
            </a:extLst>
          </p:cNvPr>
          <p:cNvSpPr/>
          <p:nvPr/>
        </p:nvSpPr>
        <p:spPr>
          <a:xfrm>
            <a:off x="7701352" y="5323893"/>
            <a:ext cx="2683165" cy="1065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500" dirty="0">
                <a:solidFill>
                  <a:schemeClr val="tx1"/>
                </a:solidFill>
              </a:rPr>
              <a:t>en el rango de % en volumen</a:t>
            </a:r>
            <a:endParaRPr lang="en-US" sz="1500" dirty="0">
              <a:solidFill>
                <a:schemeClr val="tx1"/>
              </a:solidFill>
            </a:endParaRPr>
          </a:p>
        </p:txBody>
      </p:sp>
      <p:pic>
        <p:nvPicPr>
          <p:cNvPr id="17" name="Grafik 6">
            <a:extLst>
              <a:ext uri="{FF2B5EF4-FFF2-40B4-BE49-F238E27FC236}">
                <a16:creationId xmlns:a16="http://schemas.microsoft.com/office/drawing/2014/main" id="{0F7CF56B-E31B-456A-9DFF-2380FFB79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3848" y="1655002"/>
            <a:ext cx="1019780" cy="1019780"/>
          </a:xfrm>
          <a:prstGeom prst="rect">
            <a:avLst/>
          </a:prstGeom>
        </p:spPr>
      </p:pic>
      <p:pic>
        <p:nvPicPr>
          <p:cNvPr id="18" name="Grafik 39">
            <a:extLst>
              <a:ext uri="{FF2B5EF4-FFF2-40B4-BE49-F238E27FC236}">
                <a16:creationId xmlns:a16="http://schemas.microsoft.com/office/drawing/2014/main" id="{A3CB5A3E-66D7-43FA-BB8B-65C63DC6D1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3848" y="2884061"/>
            <a:ext cx="1019780" cy="1019780"/>
          </a:xfrm>
          <a:prstGeom prst="rect">
            <a:avLst/>
          </a:prstGeom>
        </p:spPr>
      </p:pic>
      <p:pic>
        <p:nvPicPr>
          <p:cNvPr id="19" name="Grafik 9">
            <a:extLst>
              <a:ext uri="{FF2B5EF4-FFF2-40B4-BE49-F238E27FC236}">
                <a16:creationId xmlns:a16="http://schemas.microsoft.com/office/drawing/2014/main" id="{4E982227-8BBD-46C5-BB52-517FE08A0E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4385" y="4113657"/>
            <a:ext cx="1018706" cy="1018706"/>
          </a:xfrm>
          <a:prstGeom prst="rect">
            <a:avLst/>
          </a:prstGeom>
        </p:spPr>
      </p:pic>
      <p:pic>
        <p:nvPicPr>
          <p:cNvPr id="20" name="Grafik 10">
            <a:extLst>
              <a:ext uri="{FF2B5EF4-FFF2-40B4-BE49-F238E27FC236}">
                <a16:creationId xmlns:a16="http://schemas.microsoft.com/office/drawing/2014/main" id="{BE7AABFB-0AF6-4C00-96D9-0AF303C7B08B}"/>
              </a:ext>
            </a:extLst>
          </p:cNvPr>
          <p:cNvPicPr>
            <a:picLocks noChangeAspect="1"/>
          </p:cNvPicPr>
          <p:nvPr/>
        </p:nvPicPr>
        <p:blipFill rotWithShape="1">
          <a:blip r:embed="rId4">
            <a:extLst>
              <a:ext uri="{28A0092B-C50C-407E-A947-70E740481C1C}">
                <a14:useLocalDpi xmlns:a14="http://schemas.microsoft.com/office/drawing/2010/main" val="0"/>
              </a:ext>
            </a:extLst>
          </a:blip>
          <a:srcRect l="1487" t="9573" r="1487" b="5530"/>
          <a:stretch/>
        </p:blipFill>
        <p:spPr>
          <a:xfrm>
            <a:off x="3911618" y="5347437"/>
            <a:ext cx="1164240" cy="1018708"/>
          </a:xfrm>
          <a:prstGeom prst="rect">
            <a:avLst/>
          </a:prstGeom>
        </p:spPr>
      </p:pic>
      <p:cxnSp>
        <p:nvCxnSpPr>
          <p:cNvPr id="21" name="Straight Connector 49">
            <a:extLst>
              <a:ext uri="{FF2B5EF4-FFF2-40B4-BE49-F238E27FC236}">
                <a16:creationId xmlns:a16="http://schemas.microsoft.com/office/drawing/2014/main" id="{368CBB06-ADA4-4112-A9F9-BDDA0AC1A217}"/>
              </a:ext>
            </a:extLst>
          </p:cNvPr>
          <p:cNvCxnSpPr/>
          <p:nvPr/>
        </p:nvCxnSpPr>
        <p:spPr>
          <a:xfrm>
            <a:off x="1742166" y="2779690"/>
            <a:ext cx="864235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50">
            <a:extLst>
              <a:ext uri="{FF2B5EF4-FFF2-40B4-BE49-F238E27FC236}">
                <a16:creationId xmlns:a16="http://schemas.microsoft.com/office/drawing/2014/main" id="{E603FDAB-D55F-43E0-BDB2-F00A8E215DBB}"/>
              </a:ext>
            </a:extLst>
          </p:cNvPr>
          <p:cNvCxnSpPr/>
          <p:nvPr/>
        </p:nvCxnSpPr>
        <p:spPr>
          <a:xfrm>
            <a:off x="1742166" y="4009286"/>
            <a:ext cx="864235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51">
            <a:extLst>
              <a:ext uri="{FF2B5EF4-FFF2-40B4-BE49-F238E27FC236}">
                <a16:creationId xmlns:a16="http://schemas.microsoft.com/office/drawing/2014/main" id="{C75E09CF-E43B-4DF8-9FEB-6F1F4314950A}"/>
              </a:ext>
            </a:extLst>
          </p:cNvPr>
          <p:cNvCxnSpPr/>
          <p:nvPr/>
        </p:nvCxnSpPr>
        <p:spPr>
          <a:xfrm>
            <a:off x="1742166" y="5242531"/>
            <a:ext cx="864235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91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C169B968-4199-679D-6755-BD84E1764523}"/>
              </a:ext>
            </a:extLst>
          </p:cNvPr>
          <p:cNvSpPr>
            <a:spLocks noGrp="1"/>
          </p:cNvSpPr>
          <p:nvPr>
            <p:ph type="sldNum" sz="quarter" idx="12"/>
          </p:nvPr>
        </p:nvSpPr>
        <p:spPr/>
        <p:txBody>
          <a:bodyPr/>
          <a:lstStyle/>
          <a:p>
            <a:fld id="{CE82B8A1-0CCE-4815-9668-383D7DE7D8B4}" type="slidenum">
              <a:rPr lang="en-US" noProof="0" smtClean="0"/>
              <a:t>15</a:t>
            </a:fld>
            <a:endParaRPr lang="en-US" noProof="0" dirty="0"/>
          </a:p>
        </p:txBody>
      </p:sp>
      <p:sp>
        <p:nvSpPr>
          <p:cNvPr id="4" name="Título 3">
            <a:extLst>
              <a:ext uri="{FF2B5EF4-FFF2-40B4-BE49-F238E27FC236}">
                <a16:creationId xmlns:a16="http://schemas.microsoft.com/office/drawing/2014/main" id="{0CF5BB8A-02D9-CF76-B1E4-F091EF9BD062}"/>
              </a:ext>
            </a:extLst>
          </p:cNvPr>
          <p:cNvSpPr>
            <a:spLocks noGrp="1"/>
          </p:cNvSpPr>
          <p:nvPr>
            <p:ph type="title"/>
          </p:nvPr>
        </p:nvSpPr>
        <p:spPr/>
        <p:txBody>
          <a:bodyPr/>
          <a:lstStyle/>
          <a:p>
            <a:r>
              <a:rPr lang="es-ES" dirty="0">
                <a:solidFill>
                  <a:schemeClr val="tx2"/>
                </a:solidFill>
              </a:rPr>
              <a:t>Fundamentos de la detección de gases</a:t>
            </a:r>
            <a:br>
              <a:rPr lang="en-US" altLang="de-DE" dirty="0"/>
            </a:br>
            <a:r>
              <a:rPr lang="en-US" altLang="de-DE" b="0" dirty="0"/>
              <a:t>ppm </a:t>
            </a:r>
            <a:r>
              <a:rPr lang="en-US" altLang="de-DE" dirty="0"/>
              <a:t>y </a:t>
            </a:r>
            <a:r>
              <a:rPr lang="en-US" altLang="de-DE" b="0" dirty="0"/>
              <a:t>% Vol</a:t>
            </a:r>
            <a:endParaRPr lang="es-MX" dirty="0"/>
          </a:p>
        </p:txBody>
      </p:sp>
      <p:sp>
        <p:nvSpPr>
          <p:cNvPr id="5" name="12 CuadroTexto">
            <a:extLst>
              <a:ext uri="{FF2B5EF4-FFF2-40B4-BE49-F238E27FC236}">
                <a16:creationId xmlns:a16="http://schemas.microsoft.com/office/drawing/2014/main" id="{034B92AD-C807-4964-1AA8-848BC6721E91}"/>
              </a:ext>
            </a:extLst>
          </p:cNvPr>
          <p:cNvSpPr txBox="1"/>
          <p:nvPr/>
        </p:nvSpPr>
        <p:spPr>
          <a:xfrm>
            <a:off x="7725525" y="1428099"/>
            <a:ext cx="4460948" cy="369332"/>
          </a:xfrm>
          <a:prstGeom prst="rect">
            <a:avLst/>
          </a:prstGeom>
          <a:solidFill>
            <a:srgbClr val="FFC000"/>
          </a:solidFill>
        </p:spPr>
        <p:style>
          <a:lnRef idx="0">
            <a:scrgbClr r="0" g="0" b="0"/>
          </a:lnRef>
          <a:fillRef idx="1003">
            <a:schemeClr val="dk2"/>
          </a:fillRef>
          <a:effectRef idx="0">
            <a:scrgbClr r="0" g="0" b="0"/>
          </a:effectRef>
          <a:fontRef idx="major"/>
        </p:style>
        <p:txBody>
          <a:bodyPr wrap="square" rtlCol="0">
            <a:spAutoFit/>
          </a:bodyPr>
          <a:lstStyle/>
          <a:p>
            <a:pPr algn="ctr"/>
            <a:r>
              <a:rPr lang="es-MX" dirty="0">
                <a:solidFill>
                  <a:schemeClr val="bg1"/>
                </a:solidFill>
              </a:rPr>
              <a:t>Unidades de Medición</a:t>
            </a:r>
          </a:p>
        </p:txBody>
      </p:sp>
      <p:pic>
        <p:nvPicPr>
          <p:cNvPr id="6" name="Picture 2">
            <a:extLst>
              <a:ext uri="{FF2B5EF4-FFF2-40B4-BE49-F238E27FC236}">
                <a16:creationId xmlns:a16="http://schemas.microsoft.com/office/drawing/2014/main" id="{F1C21314-FD68-45C3-8CDA-90827BBAD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861702" y="2712052"/>
            <a:ext cx="4536505" cy="2802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a:extLst>
              <a:ext uri="{FF2B5EF4-FFF2-40B4-BE49-F238E27FC236}">
                <a16:creationId xmlns:a16="http://schemas.microsoft.com/office/drawing/2014/main" id="{43558153-D393-039B-5FFE-7B8DDB9A9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1744" y="2750405"/>
            <a:ext cx="3077693" cy="1933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2 CuadroTexto">
            <a:extLst>
              <a:ext uri="{FF2B5EF4-FFF2-40B4-BE49-F238E27FC236}">
                <a16:creationId xmlns:a16="http://schemas.microsoft.com/office/drawing/2014/main" id="{15458A5F-EB67-CAD3-4A68-F7F5CC664587}"/>
              </a:ext>
            </a:extLst>
          </p:cNvPr>
          <p:cNvSpPr txBox="1"/>
          <p:nvPr/>
        </p:nvSpPr>
        <p:spPr>
          <a:xfrm>
            <a:off x="3935760" y="5373216"/>
            <a:ext cx="2414019" cy="369332"/>
          </a:xfrm>
          <a:prstGeom prst="rect">
            <a:avLst/>
          </a:prstGeom>
          <a:noFill/>
          <a:ln w="38100">
            <a:solidFill>
              <a:srgbClr val="FFC000"/>
            </a:solidFill>
          </a:ln>
        </p:spPr>
        <p:txBody>
          <a:bodyPr wrap="square" rtlCol="0">
            <a:spAutoFit/>
          </a:bodyPr>
          <a:lstStyle/>
          <a:p>
            <a:pPr algn="ctr"/>
            <a:r>
              <a:rPr lang="es-MX" dirty="0"/>
              <a:t>1 </a:t>
            </a:r>
            <a:r>
              <a:rPr lang="es-MX" dirty="0" err="1"/>
              <a:t>Vol</a:t>
            </a:r>
            <a:r>
              <a:rPr lang="es-MX" dirty="0"/>
              <a:t> % = 10,000 ppm</a:t>
            </a:r>
          </a:p>
        </p:txBody>
      </p:sp>
      <p:sp>
        <p:nvSpPr>
          <p:cNvPr id="9" name="Textplatzhalter 3">
            <a:extLst>
              <a:ext uri="{FF2B5EF4-FFF2-40B4-BE49-F238E27FC236}">
                <a16:creationId xmlns:a16="http://schemas.microsoft.com/office/drawing/2014/main" id="{6B1ABB5C-B66E-90CA-2D6C-A94A1374729F}"/>
              </a:ext>
            </a:extLst>
          </p:cNvPr>
          <p:cNvSpPr txBox="1">
            <a:spLocks/>
          </p:cNvSpPr>
          <p:nvPr/>
        </p:nvSpPr>
        <p:spPr bwMode="gray">
          <a:xfrm>
            <a:off x="9048328" y="3428276"/>
            <a:ext cx="2518942" cy="360111"/>
          </a:xfrm>
          <a:prstGeom prst="rect">
            <a:avLst/>
          </a:prstGeom>
        </p:spPr>
        <p:txBody>
          <a:bodyPr lIns="0" tIns="0" rIns="0" bIns="0" anchor="ctr"/>
          <a:lstStyle>
            <a:lvl1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1pPr>
            <a:lvl2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2pPr>
            <a:lvl3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3pPr>
            <a:lvl4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4pPr>
            <a:lvl5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5pPr>
            <a:lvl6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6pPr>
            <a:lvl7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7pPr>
            <a:lvl8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8pPr>
            <a:lvl9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9pPr>
          </a:lstStyle>
          <a:p>
            <a:pPr algn="l"/>
            <a:r>
              <a:rPr lang="en-US" sz="4000" dirty="0">
                <a:solidFill>
                  <a:schemeClr val="accent5"/>
                </a:solidFill>
              </a:rPr>
              <a:t>01 ppm</a:t>
            </a:r>
          </a:p>
          <a:p>
            <a:pPr algn="l"/>
            <a:r>
              <a:rPr lang="en-US" sz="4000" dirty="0">
                <a:solidFill>
                  <a:schemeClr val="accent5"/>
                </a:solidFill>
              </a:rPr>
              <a:t>02 ppb</a:t>
            </a:r>
          </a:p>
          <a:p>
            <a:pPr algn="l"/>
            <a:r>
              <a:rPr lang="en-US" sz="4000" dirty="0">
                <a:solidFill>
                  <a:schemeClr val="accent5"/>
                </a:solidFill>
              </a:rPr>
              <a:t>03 % vol</a:t>
            </a:r>
          </a:p>
          <a:p>
            <a:pPr algn="l"/>
            <a:r>
              <a:rPr lang="en-US" sz="4000" dirty="0">
                <a:solidFill>
                  <a:schemeClr val="accent5"/>
                </a:solidFill>
              </a:rPr>
              <a:t>04 %LEL</a:t>
            </a:r>
          </a:p>
        </p:txBody>
      </p:sp>
    </p:spTree>
    <p:extLst>
      <p:ext uri="{BB962C8B-B14F-4D97-AF65-F5344CB8AC3E}">
        <p14:creationId xmlns:p14="http://schemas.microsoft.com/office/powerpoint/2010/main" val="86950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0550A22-DE30-4DA6-B1C4-321A67B4D2AE}"/>
              </a:ext>
            </a:extLst>
          </p:cNvPr>
          <p:cNvSpPr>
            <a:spLocks noGrp="1"/>
          </p:cNvSpPr>
          <p:nvPr>
            <p:ph type="sldNum" sz="quarter" idx="12"/>
          </p:nvPr>
        </p:nvSpPr>
        <p:spPr/>
        <p:txBody>
          <a:bodyPr/>
          <a:lstStyle/>
          <a:p>
            <a:fld id="{CE82B8A1-0CCE-4815-9668-383D7DE7D8B4}" type="slidenum">
              <a:rPr lang="en-US" noProof="0" smtClean="0"/>
              <a:t>16</a:t>
            </a:fld>
            <a:endParaRPr lang="en-US" noProof="0" dirty="0"/>
          </a:p>
        </p:txBody>
      </p:sp>
      <p:sp>
        <p:nvSpPr>
          <p:cNvPr id="4" name="Título 3">
            <a:extLst>
              <a:ext uri="{FF2B5EF4-FFF2-40B4-BE49-F238E27FC236}">
                <a16:creationId xmlns:a16="http://schemas.microsoft.com/office/drawing/2014/main" id="{AC05D848-3442-4090-A7F1-0A27895D5FA8}"/>
              </a:ext>
            </a:extLst>
          </p:cNvPr>
          <p:cNvSpPr>
            <a:spLocks noGrp="1"/>
          </p:cNvSpPr>
          <p:nvPr>
            <p:ph type="title"/>
          </p:nvPr>
        </p:nvSpPr>
        <p:spPr/>
        <p:txBody>
          <a:bodyPr/>
          <a:lstStyle/>
          <a:p>
            <a:r>
              <a:rPr lang="es-ES" dirty="0">
                <a:solidFill>
                  <a:schemeClr val="tx2"/>
                </a:solidFill>
              </a:rPr>
              <a:t>Fundamentos de la detección de gases</a:t>
            </a:r>
            <a:br>
              <a:rPr lang="en-US" dirty="0"/>
            </a:br>
            <a:r>
              <a:rPr lang="en-US" dirty="0" err="1"/>
              <a:t>Triángulo</a:t>
            </a:r>
            <a:r>
              <a:rPr lang="en-US" dirty="0"/>
              <a:t> de </a:t>
            </a:r>
            <a:r>
              <a:rPr lang="en-US" dirty="0" err="1"/>
              <a:t>fuego</a:t>
            </a:r>
            <a:endParaRPr lang="es-ES" dirty="0"/>
          </a:p>
        </p:txBody>
      </p:sp>
      <p:sp>
        <p:nvSpPr>
          <p:cNvPr id="28" name="Rechteck 22">
            <a:extLst>
              <a:ext uri="{FF2B5EF4-FFF2-40B4-BE49-F238E27FC236}">
                <a16:creationId xmlns:a16="http://schemas.microsoft.com/office/drawing/2014/main" id="{EEE21156-5F14-4D2F-97B8-4FDDFECD3E4F}"/>
              </a:ext>
            </a:extLst>
          </p:cNvPr>
          <p:cNvSpPr/>
          <p:nvPr/>
        </p:nvSpPr>
        <p:spPr bwMode="gray">
          <a:xfrm>
            <a:off x="3766626" y="1737352"/>
            <a:ext cx="6804000" cy="4752000"/>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DraegerSanLig"/>
              <a:ea typeface="+mn-ea"/>
              <a:cs typeface="+mn-cs"/>
            </a:endParaRPr>
          </a:p>
        </p:txBody>
      </p:sp>
      <p:sp>
        <p:nvSpPr>
          <p:cNvPr id="29" name="Text Box 5">
            <a:extLst>
              <a:ext uri="{FF2B5EF4-FFF2-40B4-BE49-F238E27FC236}">
                <a16:creationId xmlns:a16="http://schemas.microsoft.com/office/drawing/2014/main" id="{50400704-3B79-452B-BC74-C814FA398DCF}"/>
              </a:ext>
            </a:extLst>
          </p:cNvPr>
          <p:cNvSpPr txBox="1">
            <a:spLocks noChangeArrowheads="1"/>
          </p:cNvSpPr>
          <p:nvPr/>
        </p:nvSpPr>
        <p:spPr bwMode="gray">
          <a:xfrm>
            <a:off x="1773429" y="2673899"/>
            <a:ext cx="1800356" cy="1800356"/>
          </a:xfrm>
          <a:prstGeom prst="ellipse">
            <a:avLst/>
          </a:prstGeom>
          <a:solidFill>
            <a:srgbClr val="98AFDB"/>
          </a:solidFill>
          <a:ln w="38100">
            <a:noFill/>
          </a:ln>
          <a:effectLst/>
        </p:spPr>
        <p:txBody>
          <a:bodyPr wrap="none" anchor="ctr">
            <a:noAutofit/>
          </a:bodyPr>
          <a:lstStyle>
            <a:defPPr>
              <a:defRPr lang="de-DE"/>
            </a:defPPr>
            <a:lvl1pPr algn="ctr" eaLnBrk="0" hangingPunct="0">
              <a:spcBef>
                <a:spcPct val="50000"/>
              </a:spcBef>
              <a:defRPr sz="2800" b="1">
                <a:solidFill>
                  <a:schemeClr val="accent2"/>
                </a:solidFill>
                <a:latin typeface="Arial" pitchFamily="34" charset="0"/>
              </a:defRPr>
            </a:lvl1pPr>
            <a:lvl2pPr marL="742950" indent="-285750" eaLnBrk="0" hangingPunct="0">
              <a:spcBef>
                <a:spcPct val="20000"/>
              </a:spcBef>
              <a:spcAft>
                <a:spcPct val="20000"/>
              </a:spcAft>
              <a:buFont typeface="Wingdings" pitchFamily="2" charset="2"/>
              <a:buChar char="§"/>
              <a:defRPr>
                <a:latin typeface="Arial" pitchFamily="34" charset="0"/>
              </a:defRPr>
            </a:lvl2pPr>
            <a:lvl3pPr marL="1143000" indent="-228600" eaLnBrk="0" hangingPunct="0">
              <a:spcBef>
                <a:spcPct val="20000"/>
              </a:spcBef>
              <a:spcAft>
                <a:spcPct val="20000"/>
              </a:spcAft>
              <a:buFont typeface="Arial" pitchFamily="34" charset="0"/>
              <a:buChar char="–"/>
              <a:defRPr>
                <a:latin typeface="Arial" pitchFamily="34" charset="0"/>
              </a:defRPr>
            </a:lvl3pPr>
            <a:lvl4pPr marL="1600200" indent="-228600" eaLnBrk="0" hangingPunct="0">
              <a:spcBef>
                <a:spcPct val="20000"/>
              </a:spcBef>
              <a:spcAft>
                <a:spcPct val="20000"/>
              </a:spcAft>
              <a:buFont typeface="Wingdings" pitchFamily="2" charset="2"/>
              <a:buChar char="§"/>
              <a:defRPr>
                <a:latin typeface="Arial" pitchFamily="34" charset="0"/>
              </a:defRPr>
            </a:lvl4pPr>
            <a:lvl5pPr marL="2057400" indent="-228600" eaLnBrk="0" hangingPunct="0">
              <a:spcBef>
                <a:spcPct val="20000"/>
              </a:spcBef>
              <a:spcAft>
                <a:spcPct val="20000"/>
              </a:spcAft>
              <a:buFont typeface="Arial" pitchFamily="34" charset="0"/>
              <a:buChar char="–"/>
              <a:defRPr>
                <a:latin typeface="Arial" pitchFamily="34" charset="0"/>
              </a:defRPr>
            </a:lvl5pPr>
            <a:lvl6pPr marL="2514600" indent="-228600" eaLnBrk="0" fontAlgn="base" hangingPunct="0">
              <a:spcBef>
                <a:spcPct val="20000"/>
              </a:spcBef>
              <a:spcAft>
                <a:spcPct val="20000"/>
              </a:spcAft>
              <a:buFont typeface="Arial" pitchFamily="34" charset="0"/>
              <a:buChar char="–"/>
              <a:defRPr>
                <a:latin typeface="Arial" pitchFamily="34" charset="0"/>
              </a:defRPr>
            </a:lvl6pPr>
            <a:lvl7pPr marL="2971800" indent="-228600" eaLnBrk="0" fontAlgn="base" hangingPunct="0">
              <a:spcBef>
                <a:spcPct val="20000"/>
              </a:spcBef>
              <a:spcAft>
                <a:spcPct val="20000"/>
              </a:spcAft>
              <a:buFont typeface="Arial" pitchFamily="34" charset="0"/>
              <a:buChar char="–"/>
              <a:defRPr>
                <a:latin typeface="Arial" pitchFamily="34" charset="0"/>
              </a:defRPr>
            </a:lvl7pPr>
            <a:lvl8pPr marL="3429000" indent="-228600" eaLnBrk="0" fontAlgn="base" hangingPunct="0">
              <a:spcBef>
                <a:spcPct val="20000"/>
              </a:spcBef>
              <a:spcAft>
                <a:spcPct val="20000"/>
              </a:spcAft>
              <a:buFont typeface="Arial" pitchFamily="34" charset="0"/>
              <a:buChar char="–"/>
              <a:defRPr>
                <a:latin typeface="Arial" pitchFamily="34" charset="0"/>
              </a:defRPr>
            </a:lvl8pPr>
            <a:lvl9pPr marL="3886200" indent="-228600" eaLnBrk="0" fontAlgn="base" hangingPunct="0">
              <a:spcBef>
                <a:spcPct val="20000"/>
              </a:spcBef>
              <a:spcAft>
                <a:spcPct val="20000"/>
              </a:spcAft>
              <a:buFont typeface="Arial" pitchFamily="34" charset="0"/>
              <a:buChar char="–"/>
              <a:defRPr>
                <a:latin typeface="Arial" pitchFamily="34" charset="0"/>
              </a:defRPr>
            </a:lvl9p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en-US" altLang="en-US" sz="5000" b="1" i="0" u="none" strike="noStrike" kern="0" cap="none" spc="0" normalizeH="0" baseline="0" noProof="0" dirty="0">
                <a:ln>
                  <a:noFill/>
                </a:ln>
                <a:solidFill>
                  <a:srgbClr val="FFFFFF"/>
                </a:solidFill>
                <a:effectLst/>
                <a:uLnTx/>
                <a:uFillTx/>
                <a:latin typeface="Arial" pitchFamily="34" charset="0"/>
                <a:cs typeface="Arial" pitchFamily="34" charset="0"/>
              </a:rPr>
              <a:t>EX</a:t>
            </a:r>
            <a:endParaRPr kumimoji="0" lang="en-US" altLang="en-US" sz="5000" b="1" i="0" u="none" strike="noStrike" kern="0" cap="none" spc="0" normalizeH="0" baseline="-25000" noProof="0" dirty="0">
              <a:ln>
                <a:noFill/>
              </a:ln>
              <a:solidFill>
                <a:srgbClr val="FFFFFF"/>
              </a:solidFill>
              <a:effectLst/>
              <a:uLnTx/>
              <a:uFillTx/>
              <a:latin typeface="Arial" pitchFamily="34" charset="0"/>
              <a:cs typeface="Arial" pitchFamily="34" charset="0"/>
            </a:endParaRPr>
          </a:p>
        </p:txBody>
      </p:sp>
      <p:grpSp>
        <p:nvGrpSpPr>
          <p:cNvPr id="30" name="Gruppieren 1">
            <a:extLst>
              <a:ext uri="{FF2B5EF4-FFF2-40B4-BE49-F238E27FC236}">
                <a16:creationId xmlns:a16="http://schemas.microsoft.com/office/drawing/2014/main" id="{E5855C36-A07A-4354-B346-ABFA10B3B8F3}"/>
              </a:ext>
            </a:extLst>
          </p:cNvPr>
          <p:cNvGrpSpPr/>
          <p:nvPr/>
        </p:nvGrpSpPr>
        <p:grpSpPr bwMode="gray">
          <a:xfrm>
            <a:off x="4864370" y="2034004"/>
            <a:ext cx="4608512" cy="4158697"/>
            <a:chOff x="3800649" y="1754579"/>
            <a:chExt cx="4608512" cy="4158697"/>
          </a:xfrm>
        </p:grpSpPr>
        <p:sp>
          <p:nvSpPr>
            <p:cNvPr id="31" name="Text Box 6">
              <a:extLst>
                <a:ext uri="{FF2B5EF4-FFF2-40B4-BE49-F238E27FC236}">
                  <a16:creationId xmlns:a16="http://schemas.microsoft.com/office/drawing/2014/main" id="{27FC22E6-B473-4AC8-8808-1A9C41F33080}"/>
                </a:ext>
              </a:extLst>
            </p:cNvPr>
            <p:cNvSpPr txBox="1">
              <a:spLocks noChangeArrowheads="1"/>
            </p:cNvSpPr>
            <p:nvPr/>
          </p:nvSpPr>
          <p:spPr bwMode="gray">
            <a:xfrm rot="18082323">
              <a:off x="4255290" y="3442724"/>
              <a:ext cx="720000" cy="288000"/>
            </a:xfrm>
            <a:prstGeom prst="rect">
              <a:avLst/>
            </a:prstGeom>
            <a:noFill/>
            <a:ln w="9525">
              <a:noFill/>
              <a:miter lim="800000"/>
              <a:headEnd/>
              <a:tailEnd/>
            </a:ln>
            <a:effectLst/>
          </p:spPr>
          <p:txBody>
            <a:bodyPr wrap="none" anchor="ctr">
              <a:noAutofit/>
            </a:bodyPr>
            <a:lstStyle>
              <a:lvl1pPr eaLnBrk="0" hangingPunct="0">
                <a:spcBef>
                  <a:spcPct val="20000"/>
                </a:spcBef>
                <a:spcAft>
                  <a:spcPct val="20000"/>
                </a:spcAft>
                <a:defRPr>
                  <a:solidFill>
                    <a:schemeClr val="tx1"/>
                  </a:solidFill>
                  <a:latin typeface="Arial" pitchFamily="34" charset="0"/>
                </a:defRPr>
              </a:lvl1pPr>
              <a:lvl2pPr marL="742950" indent="-285750" eaLnBrk="0" hangingPunct="0">
                <a:spcBef>
                  <a:spcPct val="20000"/>
                </a:spcBef>
                <a:spcAft>
                  <a:spcPct val="20000"/>
                </a:spcAft>
                <a:buFont typeface="Wingdings" pitchFamily="2" charset="2"/>
                <a:buChar char="§"/>
                <a:defRPr>
                  <a:solidFill>
                    <a:schemeClr val="tx1"/>
                  </a:solidFill>
                  <a:latin typeface="Arial" pitchFamily="34" charset="0"/>
                </a:defRPr>
              </a:lvl2pPr>
              <a:lvl3pPr marL="1143000" indent="-228600" eaLnBrk="0" hangingPunct="0">
                <a:spcBef>
                  <a:spcPct val="20000"/>
                </a:spcBef>
                <a:spcAft>
                  <a:spcPct val="20000"/>
                </a:spcAft>
                <a:buFont typeface="Arial" pitchFamily="34" charset="0"/>
                <a:buChar char="–"/>
                <a:defRPr>
                  <a:solidFill>
                    <a:schemeClr val="tx1"/>
                  </a:solidFill>
                  <a:latin typeface="Arial" pitchFamily="34" charset="0"/>
                </a:defRPr>
              </a:lvl3pPr>
              <a:lvl4pPr marL="1600200" indent="-228600" eaLnBrk="0" hangingPunct="0">
                <a:spcBef>
                  <a:spcPct val="20000"/>
                </a:spcBef>
                <a:spcAft>
                  <a:spcPct val="20000"/>
                </a:spcAft>
                <a:buFont typeface="Wingdings" pitchFamily="2" charset="2"/>
                <a:buChar char="§"/>
                <a:defRPr>
                  <a:solidFill>
                    <a:schemeClr val="tx1"/>
                  </a:solidFill>
                  <a:latin typeface="Arial" pitchFamily="34" charset="0"/>
                </a:defRPr>
              </a:lvl4pPr>
              <a:lvl5pPr marL="2057400" indent="-228600" eaLnBrk="0" hangingPunct="0">
                <a:spcBef>
                  <a:spcPct val="20000"/>
                </a:spcBef>
                <a:spcAft>
                  <a:spcPct val="20000"/>
                </a:spcAft>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9pPr>
            </a:lstStyle>
            <a:p>
              <a:pPr marL="0" marR="0" lvl="0" indent="0" algn="ctr" defTabSz="914400" eaLnBrk="0" fontAlgn="auto" latinLnBrk="0" hangingPunct="0">
                <a:lnSpc>
                  <a:spcPct val="100000"/>
                </a:lnSpc>
                <a:spcBef>
                  <a:spcPct val="50000"/>
                </a:spcBef>
                <a:spcAft>
                  <a:spcPct val="0"/>
                </a:spcAft>
                <a:buClrTx/>
                <a:buSzTx/>
                <a:buFontTx/>
                <a:buNone/>
                <a:tabLst/>
                <a:defRPr/>
              </a:pPr>
              <a:r>
                <a:rPr kumimoji="0" lang="en-US" altLang="en-US" sz="2400" b="1" i="0" u="none" strike="noStrike" kern="0" cap="none" spc="0" normalizeH="0" baseline="0" noProof="0" dirty="0" err="1">
                  <a:ln>
                    <a:noFill/>
                  </a:ln>
                  <a:solidFill>
                    <a:srgbClr val="78AFE6"/>
                  </a:solidFill>
                  <a:effectLst/>
                  <a:uLnTx/>
                  <a:uFillTx/>
                  <a:latin typeface="Arial" pitchFamily="34" charset="0"/>
                  <a:cs typeface="Arial" pitchFamily="34" charset="0"/>
                </a:rPr>
                <a:t>Oxígeno</a:t>
              </a:r>
              <a:endParaRPr kumimoji="0" lang="en-US" altLang="en-US" sz="2400" b="1" i="0" u="none" strike="noStrike" kern="0" cap="none" spc="0" normalizeH="0" baseline="0" noProof="0" dirty="0">
                <a:ln>
                  <a:noFill/>
                </a:ln>
                <a:solidFill>
                  <a:srgbClr val="78AFE6"/>
                </a:solidFill>
                <a:effectLst/>
                <a:uLnTx/>
                <a:uFillTx/>
                <a:latin typeface="Arial" pitchFamily="34" charset="0"/>
                <a:cs typeface="Arial" pitchFamily="34" charset="0"/>
              </a:endParaRPr>
            </a:p>
          </p:txBody>
        </p:sp>
        <p:sp>
          <p:nvSpPr>
            <p:cNvPr id="32" name="Text Box 6">
              <a:extLst>
                <a:ext uri="{FF2B5EF4-FFF2-40B4-BE49-F238E27FC236}">
                  <a16:creationId xmlns:a16="http://schemas.microsoft.com/office/drawing/2014/main" id="{E8E0131B-9254-4297-818A-0350BC12E89B}"/>
                </a:ext>
              </a:extLst>
            </p:cNvPr>
            <p:cNvSpPr txBox="1">
              <a:spLocks noChangeArrowheads="1"/>
            </p:cNvSpPr>
            <p:nvPr/>
          </p:nvSpPr>
          <p:spPr bwMode="gray">
            <a:xfrm rot="3517677" flipH="1">
              <a:off x="7234966" y="3442724"/>
              <a:ext cx="720000" cy="288000"/>
            </a:xfrm>
            <a:prstGeom prst="rect">
              <a:avLst/>
            </a:prstGeom>
            <a:noFill/>
            <a:ln w="9525">
              <a:noFill/>
              <a:miter lim="800000"/>
              <a:headEnd/>
              <a:tailEnd/>
            </a:ln>
            <a:effectLst/>
          </p:spPr>
          <p:txBody>
            <a:bodyPr wrap="none" anchor="ctr">
              <a:noAutofit/>
            </a:bodyPr>
            <a:lstStyle>
              <a:lvl1pPr eaLnBrk="0" hangingPunct="0">
                <a:spcBef>
                  <a:spcPct val="20000"/>
                </a:spcBef>
                <a:spcAft>
                  <a:spcPct val="20000"/>
                </a:spcAft>
                <a:defRPr>
                  <a:solidFill>
                    <a:schemeClr val="tx1"/>
                  </a:solidFill>
                  <a:latin typeface="Arial" pitchFamily="34" charset="0"/>
                </a:defRPr>
              </a:lvl1pPr>
              <a:lvl2pPr marL="742950" indent="-285750" eaLnBrk="0" hangingPunct="0">
                <a:spcBef>
                  <a:spcPct val="20000"/>
                </a:spcBef>
                <a:spcAft>
                  <a:spcPct val="20000"/>
                </a:spcAft>
                <a:buFont typeface="Wingdings" pitchFamily="2" charset="2"/>
                <a:buChar char="§"/>
                <a:defRPr>
                  <a:solidFill>
                    <a:schemeClr val="tx1"/>
                  </a:solidFill>
                  <a:latin typeface="Arial" pitchFamily="34" charset="0"/>
                </a:defRPr>
              </a:lvl2pPr>
              <a:lvl3pPr marL="1143000" indent="-228600" eaLnBrk="0" hangingPunct="0">
                <a:spcBef>
                  <a:spcPct val="20000"/>
                </a:spcBef>
                <a:spcAft>
                  <a:spcPct val="20000"/>
                </a:spcAft>
                <a:buFont typeface="Arial" pitchFamily="34" charset="0"/>
                <a:buChar char="–"/>
                <a:defRPr>
                  <a:solidFill>
                    <a:schemeClr val="tx1"/>
                  </a:solidFill>
                  <a:latin typeface="Arial" pitchFamily="34" charset="0"/>
                </a:defRPr>
              </a:lvl3pPr>
              <a:lvl4pPr marL="1600200" indent="-228600" eaLnBrk="0" hangingPunct="0">
                <a:spcBef>
                  <a:spcPct val="20000"/>
                </a:spcBef>
                <a:spcAft>
                  <a:spcPct val="20000"/>
                </a:spcAft>
                <a:buFont typeface="Wingdings" pitchFamily="2" charset="2"/>
                <a:buChar char="§"/>
                <a:defRPr>
                  <a:solidFill>
                    <a:schemeClr val="tx1"/>
                  </a:solidFill>
                  <a:latin typeface="Arial" pitchFamily="34" charset="0"/>
                </a:defRPr>
              </a:lvl4pPr>
              <a:lvl5pPr marL="2057400" indent="-228600" eaLnBrk="0" hangingPunct="0">
                <a:spcBef>
                  <a:spcPct val="20000"/>
                </a:spcBef>
                <a:spcAft>
                  <a:spcPct val="20000"/>
                </a:spcAft>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9pPr>
            </a:lstStyle>
            <a:p>
              <a:pPr marL="0" marR="0" lvl="0" indent="0" algn="ctr" defTabSz="914400" eaLnBrk="0" fontAlgn="auto" latinLnBrk="0" hangingPunct="0">
                <a:lnSpc>
                  <a:spcPct val="100000"/>
                </a:lnSpc>
                <a:spcBef>
                  <a:spcPct val="50000"/>
                </a:spcBef>
                <a:spcAft>
                  <a:spcPct val="0"/>
                </a:spcAft>
                <a:buClrTx/>
                <a:buSzTx/>
                <a:buFontTx/>
                <a:buNone/>
                <a:tabLst/>
                <a:defRPr/>
              </a:pPr>
              <a:r>
                <a:rPr kumimoji="0" lang="en-US" altLang="en-US" sz="2400" b="1" i="0" u="none" strike="noStrike" kern="0" cap="none" spc="0" normalizeH="0" baseline="0" noProof="0" dirty="0">
                  <a:ln>
                    <a:noFill/>
                  </a:ln>
                  <a:solidFill>
                    <a:srgbClr val="666666"/>
                  </a:solidFill>
                  <a:effectLst/>
                  <a:uLnTx/>
                  <a:uFillTx/>
                  <a:latin typeface="Arial" pitchFamily="34" charset="0"/>
                  <a:cs typeface="Arial" pitchFamily="34" charset="0"/>
                </a:rPr>
                <a:t>Combustible</a:t>
              </a:r>
            </a:p>
          </p:txBody>
        </p:sp>
        <p:sp>
          <p:nvSpPr>
            <p:cNvPr id="33" name="Text Box 6">
              <a:extLst>
                <a:ext uri="{FF2B5EF4-FFF2-40B4-BE49-F238E27FC236}">
                  <a16:creationId xmlns:a16="http://schemas.microsoft.com/office/drawing/2014/main" id="{34D4B05D-4064-4A0F-B65E-09C56862C016}"/>
                </a:ext>
              </a:extLst>
            </p:cNvPr>
            <p:cNvSpPr txBox="1">
              <a:spLocks noChangeArrowheads="1"/>
            </p:cNvSpPr>
            <p:nvPr/>
          </p:nvSpPr>
          <p:spPr bwMode="gray">
            <a:xfrm>
              <a:off x="5744905" y="5625276"/>
              <a:ext cx="720000" cy="288000"/>
            </a:xfrm>
            <a:prstGeom prst="rect">
              <a:avLst/>
            </a:prstGeom>
            <a:noFill/>
            <a:ln w="9525">
              <a:noFill/>
              <a:miter lim="800000"/>
              <a:headEnd/>
              <a:tailEnd/>
            </a:ln>
            <a:effectLst/>
          </p:spPr>
          <p:txBody>
            <a:bodyPr wrap="none" anchor="ctr">
              <a:noAutofit/>
            </a:bodyPr>
            <a:lstStyle>
              <a:lvl1pPr eaLnBrk="0" hangingPunct="0">
                <a:spcBef>
                  <a:spcPct val="20000"/>
                </a:spcBef>
                <a:spcAft>
                  <a:spcPct val="20000"/>
                </a:spcAft>
                <a:defRPr>
                  <a:solidFill>
                    <a:schemeClr val="tx1"/>
                  </a:solidFill>
                  <a:latin typeface="Arial" pitchFamily="34" charset="0"/>
                </a:defRPr>
              </a:lvl1pPr>
              <a:lvl2pPr marL="742950" indent="-285750" eaLnBrk="0" hangingPunct="0">
                <a:spcBef>
                  <a:spcPct val="20000"/>
                </a:spcBef>
                <a:spcAft>
                  <a:spcPct val="20000"/>
                </a:spcAft>
                <a:buFont typeface="Wingdings" pitchFamily="2" charset="2"/>
                <a:buChar char="§"/>
                <a:defRPr>
                  <a:solidFill>
                    <a:schemeClr val="tx1"/>
                  </a:solidFill>
                  <a:latin typeface="Arial" pitchFamily="34" charset="0"/>
                </a:defRPr>
              </a:lvl2pPr>
              <a:lvl3pPr marL="1143000" indent="-228600" eaLnBrk="0" hangingPunct="0">
                <a:spcBef>
                  <a:spcPct val="20000"/>
                </a:spcBef>
                <a:spcAft>
                  <a:spcPct val="20000"/>
                </a:spcAft>
                <a:buFont typeface="Arial" pitchFamily="34" charset="0"/>
                <a:buChar char="–"/>
                <a:defRPr>
                  <a:solidFill>
                    <a:schemeClr val="tx1"/>
                  </a:solidFill>
                  <a:latin typeface="Arial" pitchFamily="34" charset="0"/>
                </a:defRPr>
              </a:lvl3pPr>
              <a:lvl4pPr marL="1600200" indent="-228600" eaLnBrk="0" hangingPunct="0">
                <a:spcBef>
                  <a:spcPct val="20000"/>
                </a:spcBef>
                <a:spcAft>
                  <a:spcPct val="20000"/>
                </a:spcAft>
                <a:buFont typeface="Wingdings" pitchFamily="2" charset="2"/>
                <a:buChar char="§"/>
                <a:defRPr>
                  <a:solidFill>
                    <a:schemeClr val="tx1"/>
                  </a:solidFill>
                  <a:latin typeface="Arial" pitchFamily="34" charset="0"/>
                </a:defRPr>
              </a:lvl4pPr>
              <a:lvl5pPr marL="2057400" indent="-228600" eaLnBrk="0" hangingPunct="0">
                <a:spcBef>
                  <a:spcPct val="20000"/>
                </a:spcBef>
                <a:spcAft>
                  <a:spcPct val="20000"/>
                </a:spcAft>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20000"/>
                </a:spcAft>
                <a:buFont typeface="Arial" pitchFamily="34" charset="0"/>
                <a:buChar char="–"/>
                <a:defRPr>
                  <a:solidFill>
                    <a:schemeClr val="tx1"/>
                  </a:solidFill>
                  <a:latin typeface="Arial" pitchFamily="34" charset="0"/>
                </a:defRPr>
              </a:lvl9pPr>
            </a:lstStyle>
            <a:p>
              <a:pPr marL="0" marR="0" lvl="0" indent="0" algn="ctr" defTabSz="914400" eaLnBrk="0" fontAlgn="auto" latinLnBrk="0" hangingPunct="0">
                <a:lnSpc>
                  <a:spcPct val="100000"/>
                </a:lnSpc>
                <a:spcBef>
                  <a:spcPct val="50000"/>
                </a:spcBef>
                <a:spcAft>
                  <a:spcPct val="0"/>
                </a:spcAft>
                <a:buClrTx/>
                <a:buSzTx/>
                <a:buFontTx/>
                <a:buNone/>
                <a:tabLst/>
                <a:defRPr/>
              </a:pPr>
              <a:r>
                <a:rPr kumimoji="0" lang="en-US" altLang="en-US" sz="2400" b="1" i="0" u="none" strike="noStrike" kern="0" cap="none" spc="0" normalizeH="0" baseline="0" noProof="0" dirty="0" err="1">
                  <a:ln>
                    <a:noFill/>
                  </a:ln>
                  <a:solidFill>
                    <a:srgbClr val="F6A800"/>
                  </a:solidFill>
                  <a:effectLst/>
                  <a:uLnTx/>
                  <a:uFillTx/>
                  <a:latin typeface="Arial" pitchFamily="34" charset="0"/>
                  <a:cs typeface="Arial" pitchFamily="34" charset="0"/>
                </a:rPr>
                <a:t>Calor</a:t>
              </a:r>
              <a:endParaRPr kumimoji="0" lang="en-US" altLang="en-US" sz="2400" b="1" i="0" u="none" strike="noStrike" kern="0" cap="none" spc="0" normalizeH="0" baseline="0" noProof="0" dirty="0">
                <a:ln>
                  <a:noFill/>
                </a:ln>
                <a:solidFill>
                  <a:srgbClr val="F6A800"/>
                </a:solidFill>
                <a:effectLst/>
                <a:uLnTx/>
                <a:uFillTx/>
                <a:latin typeface="Arial" pitchFamily="34" charset="0"/>
                <a:cs typeface="Arial" pitchFamily="34" charset="0"/>
              </a:endParaRPr>
            </a:p>
          </p:txBody>
        </p:sp>
        <p:grpSp>
          <p:nvGrpSpPr>
            <p:cNvPr id="34" name="Gruppieren 3">
              <a:extLst>
                <a:ext uri="{FF2B5EF4-FFF2-40B4-BE49-F238E27FC236}">
                  <a16:creationId xmlns:a16="http://schemas.microsoft.com/office/drawing/2014/main" id="{FC5FD3EC-C779-477A-A8C0-5C70836BC207}"/>
                </a:ext>
              </a:extLst>
            </p:cNvPr>
            <p:cNvGrpSpPr/>
            <p:nvPr/>
          </p:nvGrpSpPr>
          <p:grpSpPr bwMode="gray">
            <a:xfrm>
              <a:off x="4772980" y="2549745"/>
              <a:ext cx="2539119" cy="2859476"/>
              <a:chOff x="4835346" y="2549744"/>
              <a:chExt cx="2539119" cy="3066981"/>
            </a:xfrm>
          </p:grpSpPr>
          <p:sp>
            <p:nvSpPr>
              <p:cNvPr id="36" name="Freeform 37">
                <a:extLst>
                  <a:ext uri="{FF2B5EF4-FFF2-40B4-BE49-F238E27FC236}">
                    <a16:creationId xmlns:a16="http://schemas.microsoft.com/office/drawing/2014/main" id="{B3AAAF57-6E46-4D5C-8952-4582FF044C23}"/>
                  </a:ext>
                </a:extLst>
              </p:cNvPr>
              <p:cNvSpPr>
                <a:spLocks/>
              </p:cNvSpPr>
              <p:nvPr/>
            </p:nvSpPr>
            <p:spPr bwMode="gray">
              <a:xfrm flipH="1">
                <a:off x="4835346" y="2549744"/>
                <a:ext cx="2539119" cy="3066981"/>
              </a:xfrm>
              <a:custGeom>
                <a:avLst/>
                <a:gdLst>
                  <a:gd name="T0" fmla="*/ 379 w 397"/>
                  <a:gd name="T1" fmla="*/ 253 h 480"/>
                  <a:gd name="T2" fmla="*/ 378 w 397"/>
                  <a:gd name="T3" fmla="*/ 253 h 480"/>
                  <a:gd name="T4" fmla="*/ 317 w 397"/>
                  <a:gd name="T5" fmla="*/ 316 h 480"/>
                  <a:gd name="T6" fmla="*/ 317 w 397"/>
                  <a:gd name="T7" fmla="*/ 316 h 480"/>
                  <a:gd name="T8" fmla="*/ 330 w 397"/>
                  <a:gd name="T9" fmla="*/ 155 h 480"/>
                  <a:gd name="T10" fmla="*/ 328 w 397"/>
                  <a:gd name="T11" fmla="*/ 155 h 480"/>
                  <a:gd name="T12" fmla="*/ 294 w 397"/>
                  <a:gd name="T13" fmla="*/ 236 h 480"/>
                  <a:gd name="T14" fmla="*/ 293 w 397"/>
                  <a:gd name="T15" fmla="*/ 235 h 480"/>
                  <a:gd name="T16" fmla="*/ 281 w 397"/>
                  <a:gd name="T17" fmla="*/ 88 h 480"/>
                  <a:gd name="T18" fmla="*/ 279 w 397"/>
                  <a:gd name="T19" fmla="*/ 89 h 480"/>
                  <a:gd name="T20" fmla="*/ 246 w 397"/>
                  <a:gd name="T21" fmla="*/ 156 h 480"/>
                  <a:gd name="T22" fmla="*/ 245 w 397"/>
                  <a:gd name="T23" fmla="*/ 155 h 480"/>
                  <a:gd name="T24" fmla="*/ 171 w 397"/>
                  <a:gd name="T25" fmla="*/ 7 h 480"/>
                  <a:gd name="T26" fmla="*/ 170 w 397"/>
                  <a:gd name="T27" fmla="*/ 10 h 480"/>
                  <a:gd name="T28" fmla="*/ 169 w 397"/>
                  <a:gd name="T29" fmla="*/ 124 h 480"/>
                  <a:gd name="T30" fmla="*/ 168 w 397"/>
                  <a:gd name="T31" fmla="*/ 124 h 480"/>
                  <a:gd name="T32" fmla="*/ 106 w 397"/>
                  <a:gd name="T33" fmla="*/ 69 h 480"/>
                  <a:gd name="T34" fmla="*/ 105 w 397"/>
                  <a:gd name="T35" fmla="*/ 70 h 480"/>
                  <a:gd name="T36" fmla="*/ 105 w 397"/>
                  <a:gd name="T37" fmla="*/ 198 h 480"/>
                  <a:gd name="T38" fmla="*/ 104 w 397"/>
                  <a:gd name="T39" fmla="*/ 199 h 480"/>
                  <a:gd name="T40" fmla="*/ 69 w 397"/>
                  <a:gd name="T41" fmla="*/ 121 h 480"/>
                  <a:gd name="T42" fmla="*/ 67 w 397"/>
                  <a:gd name="T43" fmla="*/ 120 h 480"/>
                  <a:gd name="T44" fmla="*/ 61 w 397"/>
                  <a:gd name="T45" fmla="*/ 290 h 480"/>
                  <a:gd name="T46" fmla="*/ 61 w 397"/>
                  <a:gd name="T47" fmla="*/ 292 h 480"/>
                  <a:gd name="T48" fmla="*/ 14 w 397"/>
                  <a:gd name="T49" fmla="*/ 255 h 480"/>
                  <a:gd name="T50" fmla="*/ 13 w 397"/>
                  <a:gd name="T51" fmla="*/ 255 h 480"/>
                  <a:gd name="T52" fmla="*/ 0 w 397"/>
                  <a:gd name="T53" fmla="*/ 324 h 480"/>
                  <a:gd name="T54" fmla="*/ 156 w 397"/>
                  <a:gd name="T55" fmla="*/ 479 h 480"/>
                  <a:gd name="T56" fmla="*/ 156 w 397"/>
                  <a:gd name="T57" fmla="*/ 480 h 480"/>
                  <a:gd name="T58" fmla="*/ 158 w 397"/>
                  <a:gd name="T59" fmla="*/ 479 h 480"/>
                  <a:gd name="T60" fmla="*/ 157 w 397"/>
                  <a:gd name="T61" fmla="*/ 478 h 480"/>
                  <a:gd name="T62" fmla="*/ 93 w 397"/>
                  <a:gd name="T63" fmla="*/ 335 h 480"/>
                  <a:gd name="T64" fmla="*/ 94 w 397"/>
                  <a:gd name="T65" fmla="*/ 334 h 480"/>
                  <a:gd name="T66" fmla="*/ 95 w 397"/>
                  <a:gd name="T67" fmla="*/ 335 h 480"/>
                  <a:gd name="T68" fmla="*/ 123 w 397"/>
                  <a:gd name="T69" fmla="*/ 398 h 480"/>
                  <a:gd name="T70" fmla="*/ 124 w 397"/>
                  <a:gd name="T71" fmla="*/ 397 h 480"/>
                  <a:gd name="T72" fmla="*/ 124 w 397"/>
                  <a:gd name="T73" fmla="*/ 294 h 480"/>
                  <a:gd name="T74" fmla="*/ 125 w 397"/>
                  <a:gd name="T75" fmla="*/ 293 h 480"/>
                  <a:gd name="T76" fmla="*/ 174 w 397"/>
                  <a:gd name="T77" fmla="*/ 337 h 480"/>
                  <a:gd name="T78" fmla="*/ 175 w 397"/>
                  <a:gd name="T79" fmla="*/ 337 h 480"/>
                  <a:gd name="T80" fmla="*/ 176 w 397"/>
                  <a:gd name="T81" fmla="*/ 246 h 480"/>
                  <a:gd name="T82" fmla="*/ 177 w 397"/>
                  <a:gd name="T83" fmla="*/ 244 h 480"/>
                  <a:gd name="T84" fmla="*/ 231 w 397"/>
                  <a:gd name="T85" fmla="*/ 357 h 480"/>
                  <a:gd name="T86" fmla="*/ 231 w 397"/>
                  <a:gd name="T87" fmla="*/ 357 h 480"/>
                  <a:gd name="T88" fmla="*/ 233 w 397"/>
                  <a:gd name="T89" fmla="*/ 356 h 480"/>
                  <a:gd name="T90" fmla="*/ 263 w 397"/>
                  <a:gd name="T91" fmla="*/ 309 h 480"/>
                  <a:gd name="T92" fmla="*/ 264 w 397"/>
                  <a:gd name="T93" fmla="*/ 309 h 480"/>
                  <a:gd name="T94" fmla="*/ 253 w 397"/>
                  <a:gd name="T95" fmla="*/ 415 h 480"/>
                  <a:gd name="T96" fmla="*/ 253 w 397"/>
                  <a:gd name="T97" fmla="*/ 416 h 480"/>
                  <a:gd name="T98" fmla="*/ 302 w 397"/>
                  <a:gd name="T99" fmla="*/ 362 h 480"/>
                  <a:gd name="T100" fmla="*/ 317 w 397"/>
                  <a:gd name="T101" fmla="*/ 400 h 480"/>
                  <a:gd name="T102" fmla="*/ 237 w 397"/>
                  <a:gd name="T103" fmla="*/ 478 h 480"/>
                  <a:gd name="T104" fmla="*/ 236 w 397"/>
                  <a:gd name="T105" fmla="*/ 479 h 480"/>
                  <a:gd name="T106" fmla="*/ 237 w 397"/>
                  <a:gd name="T107" fmla="*/ 480 h 480"/>
                  <a:gd name="T108" fmla="*/ 238 w 397"/>
                  <a:gd name="T109" fmla="*/ 479 h 480"/>
                  <a:gd name="T110" fmla="*/ 382 w 397"/>
                  <a:gd name="T111" fmla="*/ 383 h 480"/>
                  <a:gd name="T112" fmla="*/ 397 w 397"/>
                  <a:gd name="T113" fmla="*/ 324 h 480"/>
                  <a:gd name="T114" fmla="*/ 379 w 397"/>
                  <a:gd name="T115" fmla="*/ 25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7" h="480">
                    <a:moveTo>
                      <a:pt x="379" y="253"/>
                    </a:moveTo>
                    <a:cubicBezTo>
                      <a:pt x="379" y="252"/>
                      <a:pt x="378" y="252"/>
                      <a:pt x="378" y="253"/>
                    </a:cubicBezTo>
                    <a:cubicBezTo>
                      <a:pt x="365" y="304"/>
                      <a:pt x="336" y="313"/>
                      <a:pt x="317" y="316"/>
                    </a:cubicBezTo>
                    <a:cubicBezTo>
                      <a:pt x="317" y="316"/>
                      <a:pt x="317" y="316"/>
                      <a:pt x="317" y="316"/>
                    </a:cubicBezTo>
                    <a:cubicBezTo>
                      <a:pt x="349" y="287"/>
                      <a:pt x="369" y="238"/>
                      <a:pt x="330" y="155"/>
                    </a:cubicBezTo>
                    <a:cubicBezTo>
                      <a:pt x="329" y="154"/>
                      <a:pt x="328" y="154"/>
                      <a:pt x="328" y="155"/>
                    </a:cubicBezTo>
                    <a:cubicBezTo>
                      <a:pt x="321" y="220"/>
                      <a:pt x="303" y="233"/>
                      <a:pt x="294" y="236"/>
                    </a:cubicBezTo>
                    <a:cubicBezTo>
                      <a:pt x="293" y="236"/>
                      <a:pt x="293" y="235"/>
                      <a:pt x="293" y="235"/>
                    </a:cubicBezTo>
                    <a:cubicBezTo>
                      <a:pt x="312" y="191"/>
                      <a:pt x="297" y="114"/>
                      <a:pt x="281" y="88"/>
                    </a:cubicBezTo>
                    <a:cubicBezTo>
                      <a:pt x="280" y="87"/>
                      <a:pt x="279" y="88"/>
                      <a:pt x="279" y="89"/>
                    </a:cubicBezTo>
                    <a:cubicBezTo>
                      <a:pt x="272" y="117"/>
                      <a:pt x="263" y="142"/>
                      <a:pt x="246" y="156"/>
                    </a:cubicBezTo>
                    <a:cubicBezTo>
                      <a:pt x="245" y="156"/>
                      <a:pt x="245" y="155"/>
                      <a:pt x="245" y="155"/>
                    </a:cubicBezTo>
                    <a:cubicBezTo>
                      <a:pt x="277" y="116"/>
                      <a:pt x="219" y="0"/>
                      <a:pt x="171" y="7"/>
                    </a:cubicBezTo>
                    <a:cubicBezTo>
                      <a:pt x="170" y="8"/>
                      <a:pt x="169" y="9"/>
                      <a:pt x="170" y="10"/>
                    </a:cubicBezTo>
                    <a:cubicBezTo>
                      <a:pt x="189" y="55"/>
                      <a:pt x="168" y="104"/>
                      <a:pt x="169" y="124"/>
                    </a:cubicBezTo>
                    <a:cubicBezTo>
                      <a:pt x="169" y="124"/>
                      <a:pt x="169" y="125"/>
                      <a:pt x="168" y="124"/>
                    </a:cubicBezTo>
                    <a:cubicBezTo>
                      <a:pt x="152" y="90"/>
                      <a:pt x="115" y="72"/>
                      <a:pt x="106" y="69"/>
                    </a:cubicBezTo>
                    <a:cubicBezTo>
                      <a:pt x="105" y="68"/>
                      <a:pt x="105" y="69"/>
                      <a:pt x="105" y="70"/>
                    </a:cubicBezTo>
                    <a:cubicBezTo>
                      <a:pt x="124" y="116"/>
                      <a:pt x="112" y="172"/>
                      <a:pt x="105" y="198"/>
                    </a:cubicBezTo>
                    <a:cubicBezTo>
                      <a:pt x="105" y="199"/>
                      <a:pt x="105" y="200"/>
                      <a:pt x="104" y="199"/>
                    </a:cubicBezTo>
                    <a:cubicBezTo>
                      <a:pt x="95" y="197"/>
                      <a:pt x="76" y="187"/>
                      <a:pt x="69" y="121"/>
                    </a:cubicBezTo>
                    <a:cubicBezTo>
                      <a:pt x="69" y="120"/>
                      <a:pt x="68" y="120"/>
                      <a:pt x="67" y="120"/>
                    </a:cubicBezTo>
                    <a:cubicBezTo>
                      <a:pt x="27" y="204"/>
                      <a:pt x="29" y="262"/>
                      <a:pt x="61" y="290"/>
                    </a:cubicBezTo>
                    <a:cubicBezTo>
                      <a:pt x="62" y="291"/>
                      <a:pt x="62" y="292"/>
                      <a:pt x="61" y="292"/>
                    </a:cubicBezTo>
                    <a:cubicBezTo>
                      <a:pt x="56" y="304"/>
                      <a:pt x="27" y="306"/>
                      <a:pt x="14" y="255"/>
                    </a:cubicBezTo>
                    <a:cubicBezTo>
                      <a:pt x="14" y="254"/>
                      <a:pt x="13" y="254"/>
                      <a:pt x="13" y="255"/>
                    </a:cubicBezTo>
                    <a:cubicBezTo>
                      <a:pt x="0" y="287"/>
                      <a:pt x="0" y="316"/>
                      <a:pt x="0" y="324"/>
                    </a:cubicBezTo>
                    <a:cubicBezTo>
                      <a:pt x="6" y="451"/>
                      <a:pt x="116" y="474"/>
                      <a:pt x="156" y="479"/>
                    </a:cubicBezTo>
                    <a:cubicBezTo>
                      <a:pt x="156" y="479"/>
                      <a:pt x="156" y="480"/>
                      <a:pt x="156" y="480"/>
                    </a:cubicBezTo>
                    <a:cubicBezTo>
                      <a:pt x="157" y="480"/>
                      <a:pt x="157" y="480"/>
                      <a:pt x="158" y="479"/>
                    </a:cubicBezTo>
                    <a:cubicBezTo>
                      <a:pt x="158" y="479"/>
                      <a:pt x="157" y="478"/>
                      <a:pt x="157" y="478"/>
                    </a:cubicBezTo>
                    <a:cubicBezTo>
                      <a:pt x="112" y="462"/>
                      <a:pt x="42" y="407"/>
                      <a:pt x="93" y="335"/>
                    </a:cubicBezTo>
                    <a:cubicBezTo>
                      <a:pt x="93" y="335"/>
                      <a:pt x="94" y="334"/>
                      <a:pt x="94" y="334"/>
                    </a:cubicBezTo>
                    <a:cubicBezTo>
                      <a:pt x="95" y="334"/>
                      <a:pt x="95" y="334"/>
                      <a:pt x="95" y="335"/>
                    </a:cubicBezTo>
                    <a:cubicBezTo>
                      <a:pt x="101" y="387"/>
                      <a:pt x="116" y="396"/>
                      <a:pt x="123" y="398"/>
                    </a:cubicBezTo>
                    <a:cubicBezTo>
                      <a:pt x="123" y="398"/>
                      <a:pt x="124" y="397"/>
                      <a:pt x="124" y="397"/>
                    </a:cubicBezTo>
                    <a:cubicBezTo>
                      <a:pt x="129" y="376"/>
                      <a:pt x="139" y="331"/>
                      <a:pt x="124" y="294"/>
                    </a:cubicBezTo>
                    <a:cubicBezTo>
                      <a:pt x="123" y="293"/>
                      <a:pt x="124" y="293"/>
                      <a:pt x="125" y="293"/>
                    </a:cubicBezTo>
                    <a:cubicBezTo>
                      <a:pt x="132" y="296"/>
                      <a:pt x="161" y="310"/>
                      <a:pt x="174" y="337"/>
                    </a:cubicBezTo>
                    <a:cubicBezTo>
                      <a:pt x="175" y="338"/>
                      <a:pt x="175" y="338"/>
                      <a:pt x="175" y="337"/>
                    </a:cubicBezTo>
                    <a:cubicBezTo>
                      <a:pt x="174" y="321"/>
                      <a:pt x="191" y="282"/>
                      <a:pt x="176" y="246"/>
                    </a:cubicBezTo>
                    <a:cubicBezTo>
                      <a:pt x="175" y="245"/>
                      <a:pt x="176" y="244"/>
                      <a:pt x="177" y="244"/>
                    </a:cubicBezTo>
                    <a:cubicBezTo>
                      <a:pt x="213" y="243"/>
                      <a:pt x="244" y="310"/>
                      <a:pt x="231" y="357"/>
                    </a:cubicBezTo>
                    <a:cubicBezTo>
                      <a:pt x="231" y="357"/>
                      <a:pt x="231" y="357"/>
                      <a:pt x="231" y="357"/>
                    </a:cubicBezTo>
                    <a:cubicBezTo>
                      <a:pt x="232" y="357"/>
                      <a:pt x="232" y="356"/>
                      <a:pt x="233" y="356"/>
                    </a:cubicBezTo>
                    <a:cubicBezTo>
                      <a:pt x="246" y="345"/>
                      <a:pt x="258" y="331"/>
                      <a:pt x="263" y="309"/>
                    </a:cubicBezTo>
                    <a:cubicBezTo>
                      <a:pt x="263" y="308"/>
                      <a:pt x="264" y="308"/>
                      <a:pt x="264" y="309"/>
                    </a:cubicBezTo>
                    <a:cubicBezTo>
                      <a:pt x="277" y="330"/>
                      <a:pt x="268" y="380"/>
                      <a:pt x="253" y="415"/>
                    </a:cubicBezTo>
                    <a:cubicBezTo>
                      <a:pt x="253" y="415"/>
                      <a:pt x="253" y="416"/>
                      <a:pt x="253" y="416"/>
                    </a:cubicBezTo>
                    <a:cubicBezTo>
                      <a:pt x="261" y="414"/>
                      <a:pt x="296" y="402"/>
                      <a:pt x="302" y="362"/>
                    </a:cubicBezTo>
                    <a:cubicBezTo>
                      <a:pt x="302" y="361"/>
                      <a:pt x="323" y="372"/>
                      <a:pt x="317" y="400"/>
                    </a:cubicBezTo>
                    <a:cubicBezTo>
                      <a:pt x="309" y="439"/>
                      <a:pt x="267" y="467"/>
                      <a:pt x="237" y="478"/>
                    </a:cubicBezTo>
                    <a:cubicBezTo>
                      <a:pt x="236" y="478"/>
                      <a:pt x="235" y="479"/>
                      <a:pt x="236" y="479"/>
                    </a:cubicBezTo>
                    <a:cubicBezTo>
                      <a:pt x="236" y="480"/>
                      <a:pt x="236" y="480"/>
                      <a:pt x="237" y="480"/>
                    </a:cubicBezTo>
                    <a:cubicBezTo>
                      <a:pt x="237" y="480"/>
                      <a:pt x="238" y="479"/>
                      <a:pt x="238" y="479"/>
                    </a:cubicBezTo>
                    <a:cubicBezTo>
                      <a:pt x="270" y="475"/>
                      <a:pt x="342" y="459"/>
                      <a:pt x="382" y="383"/>
                    </a:cubicBezTo>
                    <a:cubicBezTo>
                      <a:pt x="392" y="363"/>
                      <a:pt x="397" y="343"/>
                      <a:pt x="397" y="324"/>
                    </a:cubicBezTo>
                    <a:cubicBezTo>
                      <a:pt x="397" y="305"/>
                      <a:pt x="392" y="281"/>
                      <a:pt x="379" y="253"/>
                    </a:cubicBezTo>
                    <a:close/>
                  </a:path>
                </a:pathLst>
              </a:custGeom>
              <a:solidFill>
                <a:srgbClr val="4C73C0"/>
              </a:solidFill>
              <a:ln w="25400">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37" name="Freeform 37">
                <a:extLst>
                  <a:ext uri="{FF2B5EF4-FFF2-40B4-BE49-F238E27FC236}">
                    <a16:creationId xmlns:a16="http://schemas.microsoft.com/office/drawing/2014/main" id="{3D94DB99-07C9-4147-A332-84EF44BA2500}"/>
                  </a:ext>
                </a:extLst>
              </p:cNvPr>
              <p:cNvSpPr>
                <a:spLocks/>
              </p:cNvSpPr>
              <p:nvPr/>
            </p:nvSpPr>
            <p:spPr bwMode="gray">
              <a:xfrm>
                <a:off x="5003937" y="2957025"/>
                <a:ext cx="2201936" cy="2659700"/>
              </a:xfrm>
              <a:custGeom>
                <a:avLst/>
                <a:gdLst>
                  <a:gd name="T0" fmla="*/ 379 w 397"/>
                  <a:gd name="T1" fmla="*/ 253 h 480"/>
                  <a:gd name="T2" fmla="*/ 378 w 397"/>
                  <a:gd name="T3" fmla="*/ 253 h 480"/>
                  <a:gd name="T4" fmla="*/ 317 w 397"/>
                  <a:gd name="T5" fmla="*/ 316 h 480"/>
                  <a:gd name="T6" fmla="*/ 317 w 397"/>
                  <a:gd name="T7" fmla="*/ 316 h 480"/>
                  <a:gd name="T8" fmla="*/ 330 w 397"/>
                  <a:gd name="T9" fmla="*/ 155 h 480"/>
                  <a:gd name="T10" fmla="*/ 328 w 397"/>
                  <a:gd name="T11" fmla="*/ 155 h 480"/>
                  <a:gd name="T12" fmla="*/ 294 w 397"/>
                  <a:gd name="T13" fmla="*/ 236 h 480"/>
                  <a:gd name="T14" fmla="*/ 293 w 397"/>
                  <a:gd name="T15" fmla="*/ 235 h 480"/>
                  <a:gd name="T16" fmla="*/ 281 w 397"/>
                  <a:gd name="T17" fmla="*/ 88 h 480"/>
                  <a:gd name="T18" fmla="*/ 279 w 397"/>
                  <a:gd name="T19" fmla="*/ 89 h 480"/>
                  <a:gd name="T20" fmla="*/ 246 w 397"/>
                  <a:gd name="T21" fmla="*/ 156 h 480"/>
                  <a:gd name="T22" fmla="*/ 245 w 397"/>
                  <a:gd name="T23" fmla="*/ 155 h 480"/>
                  <a:gd name="T24" fmla="*/ 171 w 397"/>
                  <a:gd name="T25" fmla="*/ 7 h 480"/>
                  <a:gd name="T26" fmla="*/ 170 w 397"/>
                  <a:gd name="T27" fmla="*/ 10 h 480"/>
                  <a:gd name="T28" fmla="*/ 169 w 397"/>
                  <a:gd name="T29" fmla="*/ 124 h 480"/>
                  <a:gd name="T30" fmla="*/ 168 w 397"/>
                  <a:gd name="T31" fmla="*/ 124 h 480"/>
                  <a:gd name="T32" fmla="*/ 106 w 397"/>
                  <a:gd name="T33" fmla="*/ 69 h 480"/>
                  <a:gd name="T34" fmla="*/ 105 w 397"/>
                  <a:gd name="T35" fmla="*/ 70 h 480"/>
                  <a:gd name="T36" fmla="*/ 105 w 397"/>
                  <a:gd name="T37" fmla="*/ 198 h 480"/>
                  <a:gd name="T38" fmla="*/ 104 w 397"/>
                  <a:gd name="T39" fmla="*/ 199 h 480"/>
                  <a:gd name="T40" fmla="*/ 69 w 397"/>
                  <a:gd name="T41" fmla="*/ 121 h 480"/>
                  <a:gd name="T42" fmla="*/ 67 w 397"/>
                  <a:gd name="T43" fmla="*/ 120 h 480"/>
                  <a:gd name="T44" fmla="*/ 61 w 397"/>
                  <a:gd name="T45" fmla="*/ 290 h 480"/>
                  <a:gd name="T46" fmla="*/ 61 w 397"/>
                  <a:gd name="T47" fmla="*/ 292 h 480"/>
                  <a:gd name="T48" fmla="*/ 14 w 397"/>
                  <a:gd name="T49" fmla="*/ 255 h 480"/>
                  <a:gd name="T50" fmla="*/ 13 w 397"/>
                  <a:gd name="T51" fmla="*/ 255 h 480"/>
                  <a:gd name="T52" fmla="*/ 0 w 397"/>
                  <a:gd name="T53" fmla="*/ 324 h 480"/>
                  <a:gd name="T54" fmla="*/ 156 w 397"/>
                  <a:gd name="T55" fmla="*/ 479 h 480"/>
                  <a:gd name="T56" fmla="*/ 156 w 397"/>
                  <a:gd name="T57" fmla="*/ 480 h 480"/>
                  <a:gd name="T58" fmla="*/ 158 w 397"/>
                  <a:gd name="T59" fmla="*/ 479 h 480"/>
                  <a:gd name="T60" fmla="*/ 157 w 397"/>
                  <a:gd name="T61" fmla="*/ 478 h 480"/>
                  <a:gd name="T62" fmla="*/ 93 w 397"/>
                  <a:gd name="T63" fmla="*/ 335 h 480"/>
                  <a:gd name="T64" fmla="*/ 94 w 397"/>
                  <a:gd name="T65" fmla="*/ 334 h 480"/>
                  <a:gd name="T66" fmla="*/ 95 w 397"/>
                  <a:gd name="T67" fmla="*/ 335 h 480"/>
                  <a:gd name="T68" fmla="*/ 123 w 397"/>
                  <a:gd name="T69" fmla="*/ 398 h 480"/>
                  <a:gd name="T70" fmla="*/ 124 w 397"/>
                  <a:gd name="T71" fmla="*/ 397 h 480"/>
                  <a:gd name="T72" fmla="*/ 124 w 397"/>
                  <a:gd name="T73" fmla="*/ 294 h 480"/>
                  <a:gd name="T74" fmla="*/ 125 w 397"/>
                  <a:gd name="T75" fmla="*/ 293 h 480"/>
                  <a:gd name="T76" fmla="*/ 174 w 397"/>
                  <a:gd name="T77" fmla="*/ 337 h 480"/>
                  <a:gd name="T78" fmla="*/ 175 w 397"/>
                  <a:gd name="T79" fmla="*/ 337 h 480"/>
                  <a:gd name="T80" fmla="*/ 176 w 397"/>
                  <a:gd name="T81" fmla="*/ 246 h 480"/>
                  <a:gd name="T82" fmla="*/ 177 w 397"/>
                  <a:gd name="T83" fmla="*/ 244 h 480"/>
                  <a:gd name="T84" fmla="*/ 231 w 397"/>
                  <a:gd name="T85" fmla="*/ 357 h 480"/>
                  <a:gd name="T86" fmla="*/ 231 w 397"/>
                  <a:gd name="T87" fmla="*/ 357 h 480"/>
                  <a:gd name="T88" fmla="*/ 233 w 397"/>
                  <a:gd name="T89" fmla="*/ 356 h 480"/>
                  <a:gd name="T90" fmla="*/ 263 w 397"/>
                  <a:gd name="T91" fmla="*/ 309 h 480"/>
                  <a:gd name="T92" fmla="*/ 264 w 397"/>
                  <a:gd name="T93" fmla="*/ 309 h 480"/>
                  <a:gd name="T94" fmla="*/ 253 w 397"/>
                  <a:gd name="T95" fmla="*/ 415 h 480"/>
                  <a:gd name="T96" fmla="*/ 253 w 397"/>
                  <a:gd name="T97" fmla="*/ 416 h 480"/>
                  <a:gd name="T98" fmla="*/ 302 w 397"/>
                  <a:gd name="T99" fmla="*/ 362 h 480"/>
                  <a:gd name="T100" fmla="*/ 317 w 397"/>
                  <a:gd name="T101" fmla="*/ 400 h 480"/>
                  <a:gd name="T102" fmla="*/ 237 w 397"/>
                  <a:gd name="T103" fmla="*/ 478 h 480"/>
                  <a:gd name="T104" fmla="*/ 236 w 397"/>
                  <a:gd name="T105" fmla="*/ 479 h 480"/>
                  <a:gd name="T106" fmla="*/ 237 w 397"/>
                  <a:gd name="T107" fmla="*/ 480 h 480"/>
                  <a:gd name="T108" fmla="*/ 238 w 397"/>
                  <a:gd name="T109" fmla="*/ 479 h 480"/>
                  <a:gd name="T110" fmla="*/ 382 w 397"/>
                  <a:gd name="T111" fmla="*/ 383 h 480"/>
                  <a:gd name="T112" fmla="*/ 397 w 397"/>
                  <a:gd name="T113" fmla="*/ 324 h 480"/>
                  <a:gd name="T114" fmla="*/ 379 w 397"/>
                  <a:gd name="T115" fmla="*/ 25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7" h="480">
                    <a:moveTo>
                      <a:pt x="379" y="253"/>
                    </a:moveTo>
                    <a:cubicBezTo>
                      <a:pt x="379" y="252"/>
                      <a:pt x="378" y="252"/>
                      <a:pt x="378" y="253"/>
                    </a:cubicBezTo>
                    <a:cubicBezTo>
                      <a:pt x="365" y="304"/>
                      <a:pt x="336" y="313"/>
                      <a:pt x="317" y="316"/>
                    </a:cubicBezTo>
                    <a:cubicBezTo>
                      <a:pt x="317" y="316"/>
                      <a:pt x="317" y="316"/>
                      <a:pt x="317" y="316"/>
                    </a:cubicBezTo>
                    <a:cubicBezTo>
                      <a:pt x="349" y="287"/>
                      <a:pt x="369" y="238"/>
                      <a:pt x="330" y="155"/>
                    </a:cubicBezTo>
                    <a:cubicBezTo>
                      <a:pt x="329" y="154"/>
                      <a:pt x="328" y="154"/>
                      <a:pt x="328" y="155"/>
                    </a:cubicBezTo>
                    <a:cubicBezTo>
                      <a:pt x="321" y="220"/>
                      <a:pt x="303" y="233"/>
                      <a:pt x="294" y="236"/>
                    </a:cubicBezTo>
                    <a:cubicBezTo>
                      <a:pt x="293" y="236"/>
                      <a:pt x="293" y="235"/>
                      <a:pt x="293" y="235"/>
                    </a:cubicBezTo>
                    <a:cubicBezTo>
                      <a:pt x="312" y="191"/>
                      <a:pt x="297" y="114"/>
                      <a:pt x="281" y="88"/>
                    </a:cubicBezTo>
                    <a:cubicBezTo>
                      <a:pt x="280" y="87"/>
                      <a:pt x="279" y="88"/>
                      <a:pt x="279" y="89"/>
                    </a:cubicBezTo>
                    <a:cubicBezTo>
                      <a:pt x="272" y="117"/>
                      <a:pt x="263" y="142"/>
                      <a:pt x="246" y="156"/>
                    </a:cubicBezTo>
                    <a:cubicBezTo>
                      <a:pt x="245" y="156"/>
                      <a:pt x="245" y="155"/>
                      <a:pt x="245" y="155"/>
                    </a:cubicBezTo>
                    <a:cubicBezTo>
                      <a:pt x="277" y="116"/>
                      <a:pt x="219" y="0"/>
                      <a:pt x="171" y="7"/>
                    </a:cubicBezTo>
                    <a:cubicBezTo>
                      <a:pt x="170" y="8"/>
                      <a:pt x="169" y="9"/>
                      <a:pt x="170" y="10"/>
                    </a:cubicBezTo>
                    <a:cubicBezTo>
                      <a:pt x="189" y="55"/>
                      <a:pt x="168" y="104"/>
                      <a:pt x="169" y="124"/>
                    </a:cubicBezTo>
                    <a:cubicBezTo>
                      <a:pt x="169" y="124"/>
                      <a:pt x="169" y="125"/>
                      <a:pt x="168" y="124"/>
                    </a:cubicBezTo>
                    <a:cubicBezTo>
                      <a:pt x="152" y="90"/>
                      <a:pt x="115" y="72"/>
                      <a:pt x="106" y="69"/>
                    </a:cubicBezTo>
                    <a:cubicBezTo>
                      <a:pt x="105" y="68"/>
                      <a:pt x="105" y="69"/>
                      <a:pt x="105" y="70"/>
                    </a:cubicBezTo>
                    <a:cubicBezTo>
                      <a:pt x="124" y="116"/>
                      <a:pt x="112" y="172"/>
                      <a:pt x="105" y="198"/>
                    </a:cubicBezTo>
                    <a:cubicBezTo>
                      <a:pt x="105" y="199"/>
                      <a:pt x="105" y="200"/>
                      <a:pt x="104" y="199"/>
                    </a:cubicBezTo>
                    <a:cubicBezTo>
                      <a:pt x="95" y="197"/>
                      <a:pt x="76" y="187"/>
                      <a:pt x="69" y="121"/>
                    </a:cubicBezTo>
                    <a:cubicBezTo>
                      <a:pt x="69" y="120"/>
                      <a:pt x="68" y="120"/>
                      <a:pt x="67" y="120"/>
                    </a:cubicBezTo>
                    <a:cubicBezTo>
                      <a:pt x="27" y="204"/>
                      <a:pt x="29" y="262"/>
                      <a:pt x="61" y="290"/>
                    </a:cubicBezTo>
                    <a:cubicBezTo>
                      <a:pt x="62" y="291"/>
                      <a:pt x="62" y="292"/>
                      <a:pt x="61" y="292"/>
                    </a:cubicBezTo>
                    <a:cubicBezTo>
                      <a:pt x="56" y="304"/>
                      <a:pt x="27" y="306"/>
                      <a:pt x="14" y="255"/>
                    </a:cubicBezTo>
                    <a:cubicBezTo>
                      <a:pt x="14" y="254"/>
                      <a:pt x="13" y="254"/>
                      <a:pt x="13" y="255"/>
                    </a:cubicBezTo>
                    <a:cubicBezTo>
                      <a:pt x="0" y="287"/>
                      <a:pt x="0" y="316"/>
                      <a:pt x="0" y="324"/>
                    </a:cubicBezTo>
                    <a:cubicBezTo>
                      <a:pt x="6" y="451"/>
                      <a:pt x="116" y="474"/>
                      <a:pt x="156" y="479"/>
                    </a:cubicBezTo>
                    <a:cubicBezTo>
                      <a:pt x="156" y="479"/>
                      <a:pt x="156" y="480"/>
                      <a:pt x="156" y="480"/>
                    </a:cubicBezTo>
                    <a:cubicBezTo>
                      <a:pt x="157" y="480"/>
                      <a:pt x="157" y="480"/>
                      <a:pt x="158" y="479"/>
                    </a:cubicBezTo>
                    <a:cubicBezTo>
                      <a:pt x="158" y="479"/>
                      <a:pt x="157" y="478"/>
                      <a:pt x="157" y="478"/>
                    </a:cubicBezTo>
                    <a:cubicBezTo>
                      <a:pt x="112" y="462"/>
                      <a:pt x="42" y="407"/>
                      <a:pt x="93" y="335"/>
                    </a:cubicBezTo>
                    <a:cubicBezTo>
                      <a:pt x="93" y="335"/>
                      <a:pt x="94" y="334"/>
                      <a:pt x="94" y="334"/>
                    </a:cubicBezTo>
                    <a:cubicBezTo>
                      <a:pt x="95" y="334"/>
                      <a:pt x="95" y="334"/>
                      <a:pt x="95" y="335"/>
                    </a:cubicBezTo>
                    <a:cubicBezTo>
                      <a:pt x="101" y="387"/>
                      <a:pt x="116" y="396"/>
                      <a:pt x="123" y="398"/>
                    </a:cubicBezTo>
                    <a:cubicBezTo>
                      <a:pt x="123" y="398"/>
                      <a:pt x="124" y="397"/>
                      <a:pt x="124" y="397"/>
                    </a:cubicBezTo>
                    <a:cubicBezTo>
                      <a:pt x="129" y="376"/>
                      <a:pt x="139" y="331"/>
                      <a:pt x="124" y="294"/>
                    </a:cubicBezTo>
                    <a:cubicBezTo>
                      <a:pt x="123" y="293"/>
                      <a:pt x="124" y="293"/>
                      <a:pt x="125" y="293"/>
                    </a:cubicBezTo>
                    <a:cubicBezTo>
                      <a:pt x="132" y="296"/>
                      <a:pt x="161" y="310"/>
                      <a:pt x="174" y="337"/>
                    </a:cubicBezTo>
                    <a:cubicBezTo>
                      <a:pt x="175" y="338"/>
                      <a:pt x="175" y="338"/>
                      <a:pt x="175" y="337"/>
                    </a:cubicBezTo>
                    <a:cubicBezTo>
                      <a:pt x="174" y="321"/>
                      <a:pt x="191" y="282"/>
                      <a:pt x="176" y="246"/>
                    </a:cubicBezTo>
                    <a:cubicBezTo>
                      <a:pt x="175" y="245"/>
                      <a:pt x="176" y="244"/>
                      <a:pt x="177" y="244"/>
                    </a:cubicBezTo>
                    <a:cubicBezTo>
                      <a:pt x="213" y="243"/>
                      <a:pt x="244" y="310"/>
                      <a:pt x="231" y="357"/>
                    </a:cubicBezTo>
                    <a:cubicBezTo>
                      <a:pt x="231" y="357"/>
                      <a:pt x="231" y="357"/>
                      <a:pt x="231" y="357"/>
                    </a:cubicBezTo>
                    <a:cubicBezTo>
                      <a:pt x="232" y="357"/>
                      <a:pt x="232" y="356"/>
                      <a:pt x="233" y="356"/>
                    </a:cubicBezTo>
                    <a:cubicBezTo>
                      <a:pt x="246" y="345"/>
                      <a:pt x="258" y="331"/>
                      <a:pt x="263" y="309"/>
                    </a:cubicBezTo>
                    <a:cubicBezTo>
                      <a:pt x="263" y="308"/>
                      <a:pt x="264" y="308"/>
                      <a:pt x="264" y="309"/>
                    </a:cubicBezTo>
                    <a:cubicBezTo>
                      <a:pt x="277" y="330"/>
                      <a:pt x="268" y="380"/>
                      <a:pt x="253" y="415"/>
                    </a:cubicBezTo>
                    <a:cubicBezTo>
                      <a:pt x="253" y="415"/>
                      <a:pt x="253" y="416"/>
                      <a:pt x="253" y="416"/>
                    </a:cubicBezTo>
                    <a:cubicBezTo>
                      <a:pt x="261" y="414"/>
                      <a:pt x="296" y="402"/>
                      <a:pt x="302" y="362"/>
                    </a:cubicBezTo>
                    <a:cubicBezTo>
                      <a:pt x="302" y="361"/>
                      <a:pt x="323" y="372"/>
                      <a:pt x="317" y="400"/>
                    </a:cubicBezTo>
                    <a:cubicBezTo>
                      <a:pt x="309" y="439"/>
                      <a:pt x="267" y="467"/>
                      <a:pt x="237" y="478"/>
                    </a:cubicBezTo>
                    <a:cubicBezTo>
                      <a:pt x="236" y="478"/>
                      <a:pt x="235" y="479"/>
                      <a:pt x="236" y="479"/>
                    </a:cubicBezTo>
                    <a:cubicBezTo>
                      <a:pt x="236" y="480"/>
                      <a:pt x="236" y="480"/>
                      <a:pt x="237" y="480"/>
                    </a:cubicBezTo>
                    <a:cubicBezTo>
                      <a:pt x="237" y="480"/>
                      <a:pt x="238" y="479"/>
                      <a:pt x="238" y="479"/>
                    </a:cubicBezTo>
                    <a:cubicBezTo>
                      <a:pt x="270" y="475"/>
                      <a:pt x="342" y="459"/>
                      <a:pt x="382" y="383"/>
                    </a:cubicBezTo>
                    <a:cubicBezTo>
                      <a:pt x="392" y="363"/>
                      <a:pt x="397" y="343"/>
                      <a:pt x="397" y="324"/>
                    </a:cubicBezTo>
                    <a:cubicBezTo>
                      <a:pt x="397" y="305"/>
                      <a:pt x="392" y="281"/>
                      <a:pt x="379" y="253"/>
                    </a:cubicBezTo>
                    <a:close/>
                  </a:path>
                </a:pathLst>
              </a:custGeom>
              <a:solidFill>
                <a:srgbClr val="98AFDB"/>
              </a:solidFill>
              <a:ln w="25400">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38" name="Freeform 37">
                <a:extLst>
                  <a:ext uri="{FF2B5EF4-FFF2-40B4-BE49-F238E27FC236}">
                    <a16:creationId xmlns:a16="http://schemas.microsoft.com/office/drawing/2014/main" id="{E228904B-DA1A-474B-B9D9-B03551E46566}"/>
                  </a:ext>
                </a:extLst>
              </p:cNvPr>
              <p:cNvSpPr>
                <a:spLocks/>
              </p:cNvSpPr>
              <p:nvPr/>
            </p:nvSpPr>
            <p:spPr bwMode="gray">
              <a:xfrm flipH="1">
                <a:off x="5154991" y="3321938"/>
                <a:ext cx="1899828" cy="2294787"/>
              </a:xfrm>
              <a:custGeom>
                <a:avLst/>
                <a:gdLst>
                  <a:gd name="T0" fmla="*/ 379 w 397"/>
                  <a:gd name="T1" fmla="*/ 253 h 480"/>
                  <a:gd name="T2" fmla="*/ 378 w 397"/>
                  <a:gd name="T3" fmla="*/ 253 h 480"/>
                  <a:gd name="T4" fmla="*/ 317 w 397"/>
                  <a:gd name="T5" fmla="*/ 316 h 480"/>
                  <a:gd name="T6" fmla="*/ 317 w 397"/>
                  <a:gd name="T7" fmla="*/ 316 h 480"/>
                  <a:gd name="T8" fmla="*/ 330 w 397"/>
                  <a:gd name="T9" fmla="*/ 155 h 480"/>
                  <a:gd name="T10" fmla="*/ 328 w 397"/>
                  <a:gd name="T11" fmla="*/ 155 h 480"/>
                  <a:gd name="T12" fmla="*/ 294 w 397"/>
                  <a:gd name="T13" fmla="*/ 236 h 480"/>
                  <a:gd name="T14" fmla="*/ 293 w 397"/>
                  <a:gd name="T15" fmla="*/ 235 h 480"/>
                  <a:gd name="T16" fmla="*/ 281 w 397"/>
                  <a:gd name="T17" fmla="*/ 88 h 480"/>
                  <a:gd name="T18" fmla="*/ 279 w 397"/>
                  <a:gd name="T19" fmla="*/ 89 h 480"/>
                  <a:gd name="T20" fmla="*/ 246 w 397"/>
                  <a:gd name="T21" fmla="*/ 156 h 480"/>
                  <a:gd name="T22" fmla="*/ 245 w 397"/>
                  <a:gd name="T23" fmla="*/ 155 h 480"/>
                  <a:gd name="T24" fmla="*/ 171 w 397"/>
                  <a:gd name="T25" fmla="*/ 7 h 480"/>
                  <a:gd name="T26" fmla="*/ 170 w 397"/>
                  <a:gd name="T27" fmla="*/ 10 h 480"/>
                  <a:gd name="T28" fmla="*/ 169 w 397"/>
                  <a:gd name="T29" fmla="*/ 124 h 480"/>
                  <a:gd name="T30" fmla="*/ 168 w 397"/>
                  <a:gd name="T31" fmla="*/ 124 h 480"/>
                  <a:gd name="T32" fmla="*/ 106 w 397"/>
                  <a:gd name="T33" fmla="*/ 69 h 480"/>
                  <a:gd name="T34" fmla="*/ 105 w 397"/>
                  <a:gd name="T35" fmla="*/ 70 h 480"/>
                  <a:gd name="T36" fmla="*/ 105 w 397"/>
                  <a:gd name="T37" fmla="*/ 198 h 480"/>
                  <a:gd name="T38" fmla="*/ 104 w 397"/>
                  <a:gd name="T39" fmla="*/ 199 h 480"/>
                  <a:gd name="T40" fmla="*/ 69 w 397"/>
                  <a:gd name="T41" fmla="*/ 121 h 480"/>
                  <a:gd name="T42" fmla="*/ 67 w 397"/>
                  <a:gd name="T43" fmla="*/ 120 h 480"/>
                  <a:gd name="T44" fmla="*/ 61 w 397"/>
                  <a:gd name="T45" fmla="*/ 290 h 480"/>
                  <a:gd name="T46" fmla="*/ 61 w 397"/>
                  <a:gd name="T47" fmla="*/ 292 h 480"/>
                  <a:gd name="T48" fmla="*/ 14 w 397"/>
                  <a:gd name="T49" fmla="*/ 255 h 480"/>
                  <a:gd name="T50" fmla="*/ 13 w 397"/>
                  <a:gd name="T51" fmla="*/ 255 h 480"/>
                  <a:gd name="T52" fmla="*/ 0 w 397"/>
                  <a:gd name="T53" fmla="*/ 324 h 480"/>
                  <a:gd name="T54" fmla="*/ 156 w 397"/>
                  <a:gd name="T55" fmla="*/ 479 h 480"/>
                  <a:gd name="T56" fmla="*/ 156 w 397"/>
                  <a:gd name="T57" fmla="*/ 480 h 480"/>
                  <a:gd name="T58" fmla="*/ 158 w 397"/>
                  <a:gd name="T59" fmla="*/ 479 h 480"/>
                  <a:gd name="T60" fmla="*/ 157 w 397"/>
                  <a:gd name="T61" fmla="*/ 478 h 480"/>
                  <a:gd name="T62" fmla="*/ 93 w 397"/>
                  <a:gd name="T63" fmla="*/ 335 h 480"/>
                  <a:gd name="T64" fmla="*/ 94 w 397"/>
                  <a:gd name="T65" fmla="*/ 334 h 480"/>
                  <a:gd name="T66" fmla="*/ 95 w 397"/>
                  <a:gd name="T67" fmla="*/ 335 h 480"/>
                  <a:gd name="T68" fmla="*/ 123 w 397"/>
                  <a:gd name="T69" fmla="*/ 398 h 480"/>
                  <a:gd name="T70" fmla="*/ 124 w 397"/>
                  <a:gd name="T71" fmla="*/ 397 h 480"/>
                  <a:gd name="T72" fmla="*/ 124 w 397"/>
                  <a:gd name="T73" fmla="*/ 294 h 480"/>
                  <a:gd name="T74" fmla="*/ 125 w 397"/>
                  <a:gd name="T75" fmla="*/ 293 h 480"/>
                  <a:gd name="T76" fmla="*/ 174 w 397"/>
                  <a:gd name="T77" fmla="*/ 337 h 480"/>
                  <a:gd name="T78" fmla="*/ 175 w 397"/>
                  <a:gd name="T79" fmla="*/ 337 h 480"/>
                  <a:gd name="T80" fmla="*/ 176 w 397"/>
                  <a:gd name="T81" fmla="*/ 246 h 480"/>
                  <a:gd name="T82" fmla="*/ 177 w 397"/>
                  <a:gd name="T83" fmla="*/ 244 h 480"/>
                  <a:gd name="T84" fmla="*/ 231 w 397"/>
                  <a:gd name="T85" fmla="*/ 357 h 480"/>
                  <a:gd name="T86" fmla="*/ 231 w 397"/>
                  <a:gd name="T87" fmla="*/ 357 h 480"/>
                  <a:gd name="T88" fmla="*/ 233 w 397"/>
                  <a:gd name="T89" fmla="*/ 356 h 480"/>
                  <a:gd name="T90" fmla="*/ 263 w 397"/>
                  <a:gd name="T91" fmla="*/ 309 h 480"/>
                  <a:gd name="T92" fmla="*/ 264 w 397"/>
                  <a:gd name="T93" fmla="*/ 309 h 480"/>
                  <a:gd name="T94" fmla="*/ 253 w 397"/>
                  <a:gd name="T95" fmla="*/ 415 h 480"/>
                  <a:gd name="T96" fmla="*/ 253 w 397"/>
                  <a:gd name="T97" fmla="*/ 416 h 480"/>
                  <a:gd name="T98" fmla="*/ 302 w 397"/>
                  <a:gd name="T99" fmla="*/ 362 h 480"/>
                  <a:gd name="T100" fmla="*/ 317 w 397"/>
                  <a:gd name="T101" fmla="*/ 400 h 480"/>
                  <a:gd name="T102" fmla="*/ 237 w 397"/>
                  <a:gd name="T103" fmla="*/ 478 h 480"/>
                  <a:gd name="T104" fmla="*/ 236 w 397"/>
                  <a:gd name="T105" fmla="*/ 479 h 480"/>
                  <a:gd name="T106" fmla="*/ 237 w 397"/>
                  <a:gd name="T107" fmla="*/ 480 h 480"/>
                  <a:gd name="T108" fmla="*/ 238 w 397"/>
                  <a:gd name="T109" fmla="*/ 479 h 480"/>
                  <a:gd name="T110" fmla="*/ 382 w 397"/>
                  <a:gd name="T111" fmla="*/ 383 h 480"/>
                  <a:gd name="T112" fmla="*/ 397 w 397"/>
                  <a:gd name="T113" fmla="*/ 324 h 480"/>
                  <a:gd name="T114" fmla="*/ 379 w 397"/>
                  <a:gd name="T115" fmla="*/ 25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7" h="480">
                    <a:moveTo>
                      <a:pt x="379" y="253"/>
                    </a:moveTo>
                    <a:cubicBezTo>
                      <a:pt x="379" y="252"/>
                      <a:pt x="378" y="252"/>
                      <a:pt x="378" y="253"/>
                    </a:cubicBezTo>
                    <a:cubicBezTo>
                      <a:pt x="365" y="304"/>
                      <a:pt x="336" y="313"/>
                      <a:pt x="317" y="316"/>
                    </a:cubicBezTo>
                    <a:cubicBezTo>
                      <a:pt x="317" y="316"/>
                      <a:pt x="317" y="316"/>
                      <a:pt x="317" y="316"/>
                    </a:cubicBezTo>
                    <a:cubicBezTo>
                      <a:pt x="349" y="287"/>
                      <a:pt x="369" y="238"/>
                      <a:pt x="330" y="155"/>
                    </a:cubicBezTo>
                    <a:cubicBezTo>
                      <a:pt x="329" y="154"/>
                      <a:pt x="328" y="154"/>
                      <a:pt x="328" y="155"/>
                    </a:cubicBezTo>
                    <a:cubicBezTo>
                      <a:pt x="321" y="220"/>
                      <a:pt x="303" y="233"/>
                      <a:pt x="294" y="236"/>
                    </a:cubicBezTo>
                    <a:cubicBezTo>
                      <a:pt x="293" y="236"/>
                      <a:pt x="293" y="235"/>
                      <a:pt x="293" y="235"/>
                    </a:cubicBezTo>
                    <a:cubicBezTo>
                      <a:pt x="312" y="191"/>
                      <a:pt x="297" y="114"/>
                      <a:pt x="281" y="88"/>
                    </a:cubicBezTo>
                    <a:cubicBezTo>
                      <a:pt x="280" y="87"/>
                      <a:pt x="279" y="88"/>
                      <a:pt x="279" y="89"/>
                    </a:cubicBezTo>
                    <a:cubicBezTo>
                      <a:pt x="272" y="117"/>
                      <a:pt x="263" y="142"/>
                      <a:pt x="246" y="156"/>
                    </a:cubicBezTo>
                    <a:cubicBezTo>
                      <a:pt x="245" y="156"/>
                      <a:pt x="245" y="155"/>
                      <a:pt x="245" y="155"/>
                    </a:cubicBezTo>
                    <a:cubicBezTo>
                      <a:pt x="277" y="116"/>
                      <a:pt x="219" y="0"/>
                      <a:pt x="171" y="7"/>
                    </a:cubicBezTo>
                    <a:cubicBezTo>
                      <a:pt x="170" y="8"/>
                      <a:pt x="169" y="9"/>
                      <a:pt x="170" y="10"/>
                    </a:cubicBezTo>
                    <a:cubicBezTo>
                      <a:pt x="189" y="55"/>
                      <a:pt x="168" y="104"/>
                      <a:pt x="169" y="124"/>
                    </a:cubicBezTo>
                    <a:cubicBezTo>
                      <a:pt x="169" y="124"/>
                      <a:pt x="169" y="125"/>
                      <a:pt x="168" y="124"/>
                    </a:cubicBezTo>
                    <a:cubicBezTo>
                      <a:pt x="152" y="90"/>
                      <a:pt x="115" y="72"/>
                      <a:pt x="106" y="69"/>
                    </a:cubicBezTo>
                    <a:cubicBezTo>
                      <a:pt x="105" y="68"/>
                      <a:pt x="105" y="69"/>
                      <a:pt x="105" y="70"/>
                    </a:cubicBezTo>
                    <a:cubicBezTo>
                      <a:pt x="124" y="116"/>
                      <a:pt x="112" y="172"/>
                      <a:pt x="105" y="198"/>
                    </a:cubicBezTo>
                    <a:cubicBezTo>
                      <a:pt x="105" y="199"/>
                      <a:pt x="105" y="200"/>
                      <a:pt x="104" y="199"/>
                    </a:cubicBezTo>
                    <a:cubicBezTo>
                      <a:pt x="95" y="197"/>
                      <a:pt x="76" y="187"/>
                      <a:pt x="69" y="121"/>
                    </a:cubicBezTo>
                    <a:cubicBezTo>
                      <a:pt x="69" y="120"/>
                      <a:pt x="68" y="120"/>
                      <a:pt x="67" y="120"/>
                    </a:cubicBezTo>
                    <a:cubicBezTo>
                      <a:pt x="27" y="204"/>
                      <a:pt x="29" y="262"/>
                      <a:pt x="61" y="290"/>
                    </a:cubicBezTo>
                    <a:cubicBezTo>
                      <a:pt x="62" y="291"/>
                      <a:pt x="62" y="292"/>
                      <a:pt x="61" y="292"/>
                    </a:cubicBezTo>
                    <a:cubicBezTo>
                      <a:pt x="56" y="304"/>
                      <a:pt x="27" y="306"/>
                      <a:pt x="14" y="255"/>
                    </a:cubicBezTo>
                    <a:cubicBezTo>
                      <a:pt x="14" y="254"/>
                      <a:pt x="13" y="254"/>
                      <a:pt x="13" y="255"/>
                    </a:cubicBezTo>
                    <a:cubicBezTo>
                      <a:pt x="0" y="287"/>
                      <a:pt x="0" y="316"/>
                      <a:pt x="0" y="324"/>
                    </a:cubicBezTo>
                    <a:cubicBezTo>
                      <a:pt x="6" y="451"/>
                      <a:pt x="116" y="474"/>
                      <a:pt x="156" y="479"/>
                    </a:cubicBezTo>
                    <a:cubicBezTo>
                      <a:pt x="156" y="479"/>
                      <a:pt x="156" y="480"/>
                      <a:pt x="156" y="480"/>
                    </a:cubicBezTo>
                    <a:cubicBezTo>
                      <a:pt x="157" y="480"/>
                      <a:pt x="157" y="480"/>
                      <a:pt x="158" y="479"/>
                    </a:cubicBezTo>
                    <a:cubicBezTo>
                      <a:pt x="158" y="479"/>
                      <a:pt x="157" y="478"/>
                      <a:pt x="157" y="478"/>
                    </a:cubicBezTo>
                    <a:cubicBezTo>
                      <a:pt x="112" y="462"/>
                      <a:pt x="42" y="407"/>
                      <a:pt x="93" y="335"/>
                    </a:cubicBezTo>
                    <a:cubicBezTo>
                      <a:pt x="93" y="335"/>
                      <a:pt x="94" y="334"/>
                      <a:pt x="94" y="334"/>
                    </a:cubicBezTo>
                    <a:cubicBezTo>
                      <a:pt x="95" y="334"/>
                      <a:pt x="95" y="334"/>
                      <a:pt x="95" y="335"/>
                    </a:cubicBezTo>
                    <a:cubicBezTo>
                      <a:pt x="101" y="387"/>
                      <a:pt x="116" y="396"/>
                      <a:pt x="123" y="398"/>
                    </a:cubicBezTo>
                    <a:cubicBezTo>
                      <a:pt x="123" y="398"/>
                      <a:pt x="124" y="397"/>
                      <a:pt x="124" y="397"/>
                    </a:cubicBezTo>
                    <a:cubicBezTo>
                      <a:pt x="129" y="376"/>
                      <a:pt x="139" y="331"/>
                      <a:pt x="124" y="294"/>
                    </a:cubicBezTo>
                    <a:cubicBezTo>
                      <a:pt x="123" y="293"/>
                      <a:pt x="124" y="293"/>
                      <a:pt x="125" y="293"/>
                    </a:cubicBezTo>
                    <a:cubicBezTo>
                      <a:pt x="132" y="296"/>
                      <a:pt x="161" y="310"/>
                      <a:pt x="174" y="337"/>
                    </a:cubicBezTo>
                    <a:cubicBezTo>
                      <a:pt x="175" y="338"/>
                      <a:pt x="175" y="338"/>
                      <a:pt x="175" y="337"/>
                    </a:cubicBezTo>
                    <a:cubicBezTo>
                      <a:pt x="174" y="321"/>
                      <a:pt x="191" y="282"/>
                      <a:pt x="176" y="246"/>
                    </a:cubicBezTo>
                    <a:cubicBezTo>
                      <a:pt x="175" y="245"/>
                      <a:pt x="176" y="244"/>
                      <a:pt x="177" y="244"/>
                    </a:cubicBezTo>
                    <a:cubicBezTo>
                      <a:pt x="213" y="243"/>
                      <a:pt x="244" y="310"/>
                      <a:pt x="231" y="357"/>
                    </a:cubicBezTo>
                    <a:cubicBezTo>
                      <a:pt x="231" y="357"/>
                      <a:pt x="231" y="357"/>
                      <a:pt x="231" y="357"/>
                    </a:cubicBezTo>
                    <a:cubicBezTo>
                      <a:pt x="232" y="357"/>
                      <a:pt x="232" y="356"/>
                      <a:pt x="233" y="356"/>
                    </a:cubicBezTo>
                    <a:cubicBezTo>
                      <a:pt x="246" y="345"/>
                      <a:pt x="258" y="331"/>
                      <a:pt x="263" y="309"/>
                    </a:cubicBezTo>
                    <a:cubicBezTo>
                      <a:pt x="263" y="308"/>
                      <a:pt x="264" y="308"/>
                      <a:pt x="264" y="309"/>
                    </a:cubicBezTo>
                    <a:cubicBezTo>
                      <a:pt x="277" y="330"/>
                      <a:pt x="268" y="380"/>
                      <a:pt x="253" y="415"/>
                    </a:cubicBezTo>
                    <a:cubicBezTo>
                      <a:pt x="253" y="415"/>
                      <a:pt x="253" y="416"/>
                      <a:pt x="253" y="416"/>
                    </a:cubicBezTo>
                    <a:cubicBezTo>
                      <a:pt x="261" y="414"/>
                      <a:pt x="296" y="402"/>
                      <a:pt x="302" y="362"/>
                    </a:cubicBezTo>
                    <a:cubicBezTo>
                      <a:pt x="302" y="361"/>
                      <a:pt x="323" y="372"/>
                      <a:pt x="317" y="400"/>
                    </a:cubicBezTo>
                    <a:cubicBezTo>
                      <a:pt x="309" y="439"/>
                      <a:pt x="267" y="467"/>
                      <a:pt x="237" y="478"/>
                    </a:cubicBezTo>
                    <a:cubicBezTo>
                      <a:pt x="236" y="478"/>
                      <a:pt x="235" y="479"/>
                      <a:pt x="236" y="479"/>
                    </a:cubicBezTo>
                    <a:cubicBezTo>
                      <a:pt x="236" y="480"/>
                      <a:pt x="236" y="480"/>
                      <a:pt x="237" y="480"/>
                    </a:cubicBezTo>
                    <a:cubicBezTo>
                      <a:pt x="237" y="480"/>
                      <a:pt x="238" y="479"/>
                      <a:pt x="238" y="479"/>
                    </a:cubicBezTo>
                    <a:cubicBezTo>
                      <a:pt x="270" y="475"/>
                      <a:pt x="342" y="459"/>
                      <a:pt x="382" y="383"/>
                    </a:cubicBezTo>
                    <a:cubicBezTo>
                      <a:pt x="392" y="363"/>
                      <a:pt x="397" y="343"/>
                      <a:pt x="397" y="324"/>
                    </a:cubicBezTo>
                    <a:cubicBezTo>
                      <a:pt x="397" y="305"/>
                      <a:pt x="392" y="281"/>
                      <a:pt x="379" y="253"/>
                    </a:cubicBezTo>
                    <a:close/>
                  </a:path>
                </a:pathLst>
              </a:custGeom>
              <a:solidFill>
                <a:srgbClr val="F6A800"/>
              </a:solidFill>
              <a:ln w="25400">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grpSp>
        <p:sp>
          <p:nvSpPr>
            <p:cNvPr id="35" name="Gleichschenkliges Dreieck 2">
              <a:extLst>
                <a:ext uri="{FF2B5EF4-FFF2-40B4-BE49-F238E27FC236}">
                  <a16:creationId xmlns:a16="http://schemas.microsoft.com/office/drawing/2014/main" id="{D4F4847E-8D24-449F-AC48-9E6884040B69}"/>
                </a:ext>
              </a:extLst>
            </p:cNvPr>
            <p:cNvSpPr/>
            <p:nvPr/>
          </p:nvSpPr>
          <p:spPr bwMode="gray">
            <a:xfrm>
              <a:off x="3800649" y="1754579"/>
              <a:ext cx="4608512" cy="3762653"/>
            </a:xfrm>
            <a:prstGeom prst="triangle">
              <a:avLst/>
            </a:prstGeom>
            <a:noFill/>
            <a:ln w="15875" cap="flat" cmpd="sng" algn="ctr">
              <a:solidFill>
                <a:srgbClr val="DC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DraegerSanLig"/>
                <a:ea typeface="+mn-ea"/>
                <a:cs typeface="+mn-cs"/>
              </a:endParaRPr>
            </a:p>
          </p:txBody>
        </p:sp>
      </p:grpSp>
    </p:spTree>
    <p:extLst>
      <p:ext uri="{BB962C8B-B14F-4D97-AF65-F5344CB8AC3E}">
        <p14:creationId xmlns:p14="http://schemas.microsoft.com/office/powerpoint/2010/main" val="409618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0B595DA-ABAD-5AA1-FD34-EBA0BF325BD6}"/>
              </a:ext>
            </a:extLst>
          </p:cNvPr>
          <p:cNvSpPr>
            <a:spLocks noGrp="1"/>
          </p:cNvSpPr>
          <p:nvPr>
            <p:ph type="title"/>
          </p:nvPr>
        </p:nvSpPr>
        <p:spPr/>
        <p:txBody>
          <a:bodyPr/>
          <a:lstStyle/>
          <a:p>
            <a:r>
              <a:rPr lang="es-ES" altLang="de-DE" dirty="0"/>
              <a:t>LEL y UEL – Ejemplo de mezclas de </a:t>
            </a:r>
            <a:r>
              <a:rPr lang="es-ES" altLang="de-DE" dirty="0">
                <a:solidFill>
                  <a:schemeClr val="tx2"/>
                </a:solidFill>
              </a:rPr>
              <a:t>sustancias inflamables y oxígeno</a:t>
            </a:r>
            <a:endParaRPr lang="es-MX" dirty="0"/>
          </a:p>
        </p:txBody>
      </p:sp>
      <p:sp>
        <p:nvSpPr>
          <p:cNvPr id="4" name="Marcador de número de diapositiva 3">
            <a:extLst>
              <a:ext uri="{FF2B5EF4-FFF2-40B4-BE49-F238E27FC236}">
                <a16:creationId xmlns:a16="http://schemas.microsoft.com/office/drawing/2014/main" id="{6A9926DB-EDF5-B81B-E464-8B1EBABC95E9}"/>
              </a:ext>
            </a:extLst>
          </p:cNvPr>
          <p:cNvSpPr>
            <a:spLocks noGrp="1"/>
          </p:cNvSpPr>
          <p:nvPr>
            <p:ph type="sldNum" sz="quarter" idx="12"/>
          </p:nvPr>
        </p:nvSpPr>
        <p:spPr/>
        <p:txBody>
          <a:bodyPr/>
          <a:lstStyle/>
          <a:p>
            <a:fld id="{CE82B8A1-0CCE-4815-9668-383D7DE7D8B4}" type="slidenum">
              <a:rPr lang="en-US" noProof="0" smtClean="0"/>
              <a:t>17</a:t>
            </a:fld>
            <a:endParaRPr lang="en-US" noProof="0" dirty="0"/>
          </a:p>
        </p:txBody>
      </p:sp>
      <p:sp>
        <p:nvSpPr>
          <p:cNvPr id="5" name="Triángulo rectángulo 4">
            <a:extLst>
              <a:ext uri="{FF2B5EF4-FFF2-40B4-BE49-F238E27FC236}">
                <a16:creationId xmlns:a16="http://schemas.microsoft.com/office/drawing/2014/main" id="{C5E5E36D-76E1-FD65-524E-DED1C1DBFBC2}"/>
              </a:ext>
            </a:extLst>
          </p:cNvPr>
          <p:cNvSpPr/>
          <p:nvPr/>
        </p:nvSpPr>
        <p:spPr>
          <a:xfrm flipH="1">
            <a:off x="1063426" y="2373407"/>
            <a:ext cx="6548717" cy="2111188"/>
          </a:xfrm>
          <a:prstGeom prst="rtTriangle">
            <a:avLst/>
          </a:prstGeom>
          <a:solidFill>
            <a:srgbClr val="DCD7D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300"/>
              </a:spcAft>
            </a:pPr>
            <a:endParaRPr lang="es-MX" sz="1400" dirty="0" err="1">
              <a:solidFill>
                <a:schemeClr val="tx1"/>
              </a:solidFill>
              <a:highlight>
                <a:srgbClr val="C0C0C0"/>
              </a:highlight>
            </a:endParaRPr>
          </a:p>
        </p:txBody>
      </p:sp>
      <p:sp>
        <p:nvSpPr>
          <p:cNvPr id="6" name="Triángulo rectángulo 5">
            <a:extLst>
              <a:ext uri="{FF2B5EF4-FFF2-40B4-BE49-F238E27FC236}">
                <a16:creationId xmlns:a16="http://schemas.microsoft.com/office/drawing/2014/main" id="{A55E2E7E-BB07-4535-ECE8-5DD75441ADC7}"/>
              </a:ext>
            </a:extLst>
          </p:cNvPr>
          <p:cNvSpPr/>
          <p:nvPr/>
        </p:nvSpPr>
        <p:spPr>
          <a:xfrm rot="10800000" flipH="1">
            <a:off x="1063426" y="2373406"/>
            <a:ext cx="6548717" cy="2111188"/>
          </a:xfrm>
          <a:prstGeom prst="r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300"/>
              </a:spcAft>
            </a:pPr>
            <a:endParaRPr lang="es-MX" sz="1400" dirty="0" err="1">
              <a:solidFill>
                <a:schemeClr val="tx1"/>
              </a:solidFill>
            </a:endParaRPr>
          </a:p>
        </p:txBody>
      </p:sp>
      <p:sp>
        <p:nvSpPr>
          <p:cNvPr id="7" name="CuadroTexto 6">
            <a:extLst>
              <a:ext uri="{FF2B5EF4-FFF2-40B4-BE49-F238E27FC236}">
                <a16:creationId xmlns:a16="http://schemas.microsoft.com/office/drawing/2014/main" id="{E0F84D89-304A-3839-915B-713FAC335154}"/>
              </a:ext>
            </a:extLst>
          </p:cNvPr>
          <p:cNvSpPr txBox="1"/>
          <p:nvPr/>
        </p:nvSpPr>
        <p:spPr bwMode="gray">
          <a:xfrm>
            <a:off x="5813935" y="3557390"/>
            <a:ext cx="1627095" cy="416859"/>
          </a:xfrm>
          <a:prstGeom prst="rect">
            <a:avLst/>
          </a:prstGeom>
        </p:spPr>
        <p:txBody>
          <a:bodyPr vert="horz" wrap="square" lIns="0" tIns="0" rIns="0" bIns="0" rtlCol="0">
            <a:noAutofit/>
          </a:bodyPr>
          <a:lstStyle/>
          <a:p>
            <a:pPr algn="l">
              <a:spcAft>
                <a:spcPts val="300"/>
              </a:spcAft>
            </a:pPr>
            <a:r>
              <a:rPr lang="es-ES" sz="1600" b="1" dirty="0"/>
              <a:t>Combustible</a:t>
            </a:r>
            <a:endParaRPr lang="es-MX" sz="1600" b="1" dirty="0"/>
          </a:p>
        </p:txBody>
      </p:sp>
      <p:sp>
        <p:nvSpPr>
          <p:cNvPr id="8" name="CuadroTexto 7">
            <a:extLst>
              <a:ext uri="{FF2B5EF4-FFF2-40B4-BE49-F238E27FC236}">
                <a16:creationId xmlns:a16="http://schemas.microsoft.com/office/drawing/2014/main" id="{B173FF57-BB40-FA09-A52D-F10315290A87}"/>
              </a:ext>
            </a:extLst>
          </p:cNvPr>
          <p:cNvSpPr txBox="1"/>
          <p:nvPr/>
        </p:nvSpPr>
        <p:spPr bwMode="gray">
          <a:xfrm>
            <a:off x="1563233" y="2881042"/>
            <a:ext cx="1627095" cy="416859"/>
          </a:xfrm>
          <a:prstGeom prst="rect">
            <a:avLst/>
          </a:prstGeom>
        </p:spPr>
        <p:txBody>
          <a:bodyPr vert="horz" wrap="square" lIns="0" tIns="0" rIns="0" bIns="0" rtlCol="0">
            <a:noAutofit/>
          </a:bodyPr>
          <a:lstStyle/>
          <a:p>
            <a:pPr algn="l">
              <a:spcAft>
                <a:spcPts val="300"/>
              </a:spcAft>
            </a:pPr>
            <a:r>
              <a:rPr lang="es-ES" sz="1600" b="1" dirty="0"/>
              <a:t>Aire</a:t>
            </a:r>
            <a:endParaRPr lang="es-MX" sz="1600" b="1" dirty="0"/>
          </a:p>
        </p:txBody>
      </p:sp>
      <p:sp>
        <p:nvSpPr>
          <p:cNvPr id="9" name="Ellipse 4">
            <a:extLst>
              <a:ext uri="{FF2B5EF4-FFF2-40B4-BE49-F238E27FC236}">
                <a16:creationId xmlns:a16="http://schemas.microsoft.com/office/drawing/2014/main" id="{1607CEF3-069A-B72A-50A5-EDEFF3175A25}"/>
              </a:ext>
            </a:extLst>
          </p:cNvPr>
          <p:cNvSpPr/>
          <p:nvPr/>
        </p:nvSpPr>
        <p:spPr bwMode="gray">
          <a:xfrm>
            <a:off x="3379393" y="2598671"/>
            <a:ext cx="1756679" cy="1660657"/>
          </a:xfrm>
          <a:prstGeom prst="ellipse">
            <a:avLst/>
          </a:prstGeom>
          <a:solidFill>
            <a:srgbClr val="0091F7">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0" name="Gruppieren 53">
            <a:extLst>
              <a:ext uri="{FF2B5EF4-FFF2-40B4-BE49-F238E27FC236}">
                <a16:creationId xmlns:a16="http://schemas.microsoft.com/office/drawing/2014/main" id="{66D1268A-65FF-C8DE-25B1-214ECD72A3AD}"/>
              </a:ext>
            </a:extLst>
          </p:cNvPr>
          <p:cNvGrpSpPr/>
          <p:nvPr/>
        </p:nvGrpSpPr>
        <p:grpSpPr bwMode="gray">
          <a:xfrm>
            <a:off x="3337738" y="3431707"/>
            <a:ext cx="2016243" cy="3165645"/>
            <a:chOff x="-2133355" y="3269979"/>
            <a:chExt cx="2016243" cy="3165645"/>
          </a:xfrm>
        </p:grpSpPr>
        <p:cxnSp>
          <p:nvCxnSpPr>
            <p:cNvPr id="11" name="Gerader Verbinder 20">
              <a:extLst>
                <a:ext uri="{FF2B5EF4-FFF2-40B4-BE49-F238E27FC236}">
                  <a16:creationId xmlns:a16="http://schemas.microsoft.com/office/drawing/2014/main" id="{9C6510E4-06FB-E2E7-A931-0028F74E81E7}"/>
                </a:ext>
              </a:extLst>
            </p:cNvPr>
            <p:cNvCxnSpPr>
              <a:cxnSpLocks/>
            </p:cNvCxnSpPr>
            <p:nvPr/>
          </p:nvCxnSpPr>
          <p:spPr bwMode="gray">
            <a:xfrm flipV="1">
              <a:off x="-1213361" y="3269979"/>
              <a:ext cx="0" cy="2202611"/>
            </a:xfrm>
            <a:prstGeom prst="line">
              <a:avLst/>
            </a:prstGeom>
            <a:ln w="12700">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2" name="Rechteck 28">
              <a:extLst>
                <a:ext uri="{FF2B5EF4-FFF2-40B4-BE49-F238E27FC236}">
                  <a16:creationId xmlns:a16="http://schemas.microsoft.com/office/drawing/2014/main" id="{469F91D0-B9D4-3DD9-B8A9-E253CA7D2327}"/>
                </a:ext>
              </a:extLst>
            </p:cNvPr>
            <p:cNvSpPr/>
            <p:nvPr/>
          </p:nvSpPr>
          <p:spPr bwMode="gray">
            <a:xfrm>
              <a:off x="-2133355" y="5453989"/>
              <a:ext cx="2016243" cy="981635"/>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chemeClr val="bg1"/>
                  </a:solidFill>
                  <a:effectLst/>
                  <a:uLnTx/>
                  <a:uFillTx/>
                  <a:latin typeface="Draeger Pangea Text"/>
                  <a:ea typeface="+mn-ea"/>
                  <a:cs typeface="Arial" pitchFamily="34" charset="0"/>
                </a:rPr>
                <a:t>Zona </a:t>
              </a:r>
              <a:r>
                <a:rPr kumimoji="0" lang="en-US" altLang="en-US" sz="1600" b="1" i="0" u="none" strike="noStrike" kern="1200" cap="none" spc="0" normalizeH="0" baseline="0" noProof="0" dirty="0" err="1">
                  <a:ln>
                    <a:noFill/>
                  </a:ln>
                  <a:solidFill>
                    <a:schemeClr val="bg1"/>
                  </a:solidFill>
                  <a:effectLst/>
                  <a:uLnTx/>
                  <a:uFillTx/>
                  <a:latin typeface="Draeger Pangea Text"/>
                  <a:ea typeface="+mn-ea"/>
                  <a:cs typeface="Arial" pitchFamily="34" charset="0"/>
                </a:rPr>
                <a:t>explosiva</a:t>
              </a:r>
              <a:r>
                <a:rPr kumimoji="0" lang="en-US" altLang="en-US" sz="1600" b="1" i="0" u="none" strike="noStrike" kern="1200" cap="none" spc="0" normalizeH="0" baseline="0" noProof="0" dirty="0">
                  <a:ln>
                    <a:noFill/>
                  </a:ln>
                  <a:solidFill>
                    <a:schemeClr val="bg1"/>
                  </a:solidFill>
                  <a:effectLst/>
                  <a:uLnTx/>
                  <a:uFillTx/>
                  <a:latin typeface="Draeger Pangea Text"/>
                  <a:ea typeface="+mn-ea"/>
                  <a:cs typeface="Arial" pitchFamily="34" charset="0"/>
                </a:rPr>
                <a:t>
</a:t>
              </a:r>
              <a:r>
                <a:rPr kumimoji="0" lang="es-ES" altLang="en-US" sz="1600" b="0" i="0" u="none" strike="noStrike" kern="1200" cap="none" spc="0" normalizeH="0" baseline="0" noProof="0" dirty="0">
                  <a:ln>
                    <a:noFill/>
                  </a:ln>
                  <a:solidFill>
                    <a:schemeClr val="bg1"/>
                  </a:solidFill>
                  <a:effectLst/>
                  <a:uLnTx/>
                  <a:uFillTx/>
                  <a:latin typeface="Draeger Pangea Text"/>
                  <a:ea typeface="+mn-ea"/>
                  <a:cs typeface="Arial" pitchFamily="34" charset="0"/>
                </a:rPr>
                <a:t>Mezcla inflamable</a:t>
              </a:r>
              <a:br>
                <a:rPr kumimoji="0" lang="es-ES" altLang="en-US" sz="1600" b="0" i="0" u="none" strike="noStrike" kern="1200" cap="none" spc="0" normalizeH="0" baseline="0" noProof="0" dirty="0">
                  <a:ln>
                    <a:noFill/>
                  </a:ln>
                  <a:solidFill>
                    <a:schemeClr val="bg1"/>
                  </a:solidFill>
                  <a:effectLst/>
                  <a:uLnTx/>
                  <a:uFillTx/>
                  <a:latin typeface="Draeger Pangea Text"/>
                  <a:ea typeface="+mn-ea"/>
                  <a:cs typeface="Arial" pitchFamily="34" charset="0"/>
                </a:rPr>
              </a:br>
              <a:r>
                <a:rPr kumimoji="0" lang="es-ES" altLang="en-US" sz="1600" b="0" i="0" u="none" strike="noStrike" kern="1200" cap="none" spc="0" normalizeH="0" baseline="0" noProof="0" dirty="0">
                  <a:ln>
                    <a:noFill/>
                  </a:ln>
                  <a:solidFill>
                    <a:schemeClr val="bg1"/>
                  </a:solidFill>
                  <a:effectLst/>
                  <a:uLnTx/>
                  <a:uFillTx/>
                  <a:latin typeface="Draeger Pangea Text"/>
                  <a:ea typeface="+mn-ea"/>
                  <a:cs typeface="Arial" pitchFamily="34" charset="0"/>
                </a:rPr>
                <a:t>de aire y combustible</a:t>
              </a:r>
              <a:endParaRPr kumimoji="0" lang="en-US" altLang="en-US" sz="1600" b="0" i="0" u="none" strike="noStrike" kern="1200" cap="none" spc="0" normalizeH="0" baseline="0" noProof="0" dirty="0">
                <a:ln>
                  <a:noFill/>
                </a:ln>
                <a:solidFill>
                  <a:schemeClr val="bg1"/>
                </a:solidFill>
                <a:effectLst/>
                <a:uLnTx/>
                <a:uFillTx/>
                <a:latin typeface="Draeger Pangea Text"/>
                <a:ea typeface="+mn-ea"/>
                <a:cs typeface="Arial" pitchFamily="34" charset="0"/>
              </a:endParaRPr>
            </a:p>
          </p:txBody>
        </p:sp>
      </p:grpSp>
      <p:cxnSp>
        <p:nvCxnSpPr>
          <p:cNvPr id="14" name="Conector recto de flecha 13">
            <a:extLst>
              <a:ext uri="{FF2B5EF4-FFF2-40B4-BE49-F238E27FC236}">
                <a16:creationId xmlns:a16="http://schemas.microsoft.com/office/drawing/2014/main" id="{48C42538-7DBA-2595-51EA-FDAFD1B77B4D}"/>
              </a:ext>
            </a:extLst>
          </p:cNvPr>
          <p:cNvCxnSpPr>
            <a:cxnSpLocks/>
          </p:cNvCxnSpPr>
          <p:nvPr/>
        </p:nvCxnSpPr>
        <p:spPr>
          <a:xfrm>
            <a:off x="3164541" y="2404306"/>
            <a:ext cx="0" cy="2723029"/>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Conector recto de flecha 15">
            <a:extLst>
              <a:ext uri="{FF2B5EF4-FFF2-40B4-BE49-F238E27FC236}">
                <a16:creationId xmlns:a16="http://schemas.microsoft.com/office/drawing/2014/main" id="{DACE7DBF-1854-3637-B558-D6DEF16B8A0A}"/>
              </a:ext>
            </a:extLst>
          </p:cNvPr>
          <p:cNvCxnSpPr>
            <a:cxnSpLocks/>
          </p:cNvCxnSpPr>
          <p:nvPr/>
        </p:nvCxnSpPr>
        <p:spPr>
          <a:xfrm>
            <a:off x="5401235" y="2404306"/>
            <a:ext cx="0" cy="2723029"/>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CuadroTexto 17">
            <a:extLst>
              <a:ext uri="{FF2B5EF4-FFF2-40B4-BE49-F238E27FC236}">
                <a16:creationId xmlns:a16="http://schemas.microsoft.com/office/drawing/2014/main" id="{A1C93B2D-6B1F-7148-5146-962F3762ADA3}"/>
              </a:ext>
            </a:extLst>
          </p:cNvPr>
          <p:cNvSpPr txBox="1"/>
          <p:nvPr/>
        </p:nvSpPr>
        <p:spPr bwMode="gray">
          <a:xfrm>
            <a:off x="2960107" y="5126614"/>
            <a:ext cx="499757" cy="396045"/>
          </a:xfrm>
          <a:prstGeom prst="rect">
            <a:avLst/>
          </a:prstGeom>
        </p:spPr>
        <p:txBody>
          <a:bodyPr vert="horz" wrap="square" lIns="0" tIns="0" rIns="0" bIns="0" rtlCol="0">
            <a:noAutofit/>
          </a:bodyPr>
          <a:lstStyle/>
          <a:p>
            <a:pPr algn="l">
              <a:spcAft>
                <a:spcPts val="300"/>
              </a:spcAft>
            </a:pPr>
            <a:r>
              <a:rPr lang="es-ES" sz="1400" dirty="0"/>
              <a:t>%LEL</a:t>
            </a:r>
            <a:endParaRPr lang="es-MX" sz="1400" dirty="0"/>
          </a:p>
        </p:txBody>
      </p:sp>
      <p:sp>
        <p:nvSpPr>
          <p:cNvPr id="19" name="CuadroTexto 18">
            <a:extLst>
              <a:ext uri="{FF2B5EF4-FFF2-40B4-BE49-F238E27FC236}">
                <a16:creationId xmlns:a16="http://schemas.microsoft.com/office/drawing/2014/main" id="{68071CDE-A942-2B70-D5A2-96AA275DF671}"/>
              </a:ext>
            </a:extLst>
          </p:cNvPr>
          <p:cNvSpPr txBox="1"/>
          <p:nvPr/>
        </p:nvSpPr>
        <p:spPr bwMode="gray">
          <a:xfrm>
            <a:off x="5177727" y="5126613"/>
            <a:ext cx="499757" cy="396045"/>
          </a:xfrm>
          <a:prstGeom prst="rect">
            <a:avLst/>
          </a:prstGeom>
        </p:spPr>
        <p:txBody>
          <a:bodyPr vert="horz" wrap="square" lIns="0" tIns="0" rIns="0" bIns="0" rtlCol="0">
            <a:noAutofit/>
          </a:bodyPr>
          <a:lstStyle/>
          <a:p>
            <a:pPr algn="l">
              <a:spcAft>
                <a:spcPts val="300"/>
              </a:spcAft>
            </a:pPr>
            <a:r>
              <a:rPr lang="es-ES" sz="1400" dirty="0"/>
              <a:t>%UEL</a:t>
            </a:r>
            <a:endParaRPr lang="es-MX" sz="1400" dirty="0"/>
          </a:p>
        </p:txBody>
      </p:sp>
      <p:cxnSp>
        <p:nvCxnSpPr>
          <p:cNvPr id="21" name="Conector recto de flecha 20">
            <a:extLst>
              <a:ext uri="{FF2B5EF4-FFF2-40B4-BE49-F238E27FC236}">
                <a16:creationId xmlns:a16="http://schemas.microsoft.com/office/drawing/2014/main" id="{149BFA9B-2123-DC8A-9F10-A92DF6626F1B}"/>
              </a:ext>
            </a:extLst>
          </p:cNvPr>
          <p:cNvCxnSpPr>
            <a:cxnSpLocks/>
          </p:cNvCxnSpPr>
          <p:nvPr/>
        </p:nvCxnSpPr>
        <p:spPr>
          <a:xfrm>
            <a:off x="1063425" y="4672854"/>
            <a:ext cx="2101115" cy="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22" name="CuadroTexto 21">
            <a:extLst>
              <a:ext uri="{FF2B5EF4-FFF2-40B4-BE49-F238E27FC236}">
                <a16:creationId xmlns:a16="http://schemas.microsoft.com/office/drawing/2014/main" id="{23229D1C-9F55-7ED8-63A1-589A5B427961}"/>
              </a:ext>
            </a:extLst>
          </p:cNvPr>
          <p:cNvSpPr txBox="1"/>
          <p:nvPr/>
        </p:nvSpPr>
        <p:spPr bwMode="gray">
          <a:xfrm>
            <a:off x="1063425" y="4822769"/>
            <a:ext cx="2562798" cy="510345"/>
          </a:xfrm>
          <a:prstGeom prst="rect">
            <a:avLst/>
          </a:prstGeom>
        </p:spPr>
        <p:txBody>
          <a:bodyPr vert="horz" wrap="square" lIns="0" tIns="0" rIns="0" bIns="0" rtlCol="0">
            <a:noAutofit/>
          </a:bodyPr>
          <a:lstStyle/>
          <a:p>
            <a:pPr algn="l">
              <a:spcAft>
                <a:spcPts val="300"/>
              </a:spcAft>
            </a:pPr>
            <a:r>
              <a:rPr lang="es-ES" sz="1400" dirty="0"/>
              <a:t>0%                                     100%</a:t>
            </a:r>
            <a:endParaRPr lang="es-MX" sz="1400" dirty="0"/>
          </a:p>
        </p:txBody>
      </p:sp>
      <p:pic>
        <p:nvPicPr>
          <p:cNvPr id="24" name="Imagen 23" descr="Diagrama, Dibujo de ingeniería&#10;&#10;Descripción generada automáticamente">
            <a:extLst>
              <a:ext uri="{FF2B5EF4-FFF2-40B4-BE49-F238E27FC236}">
                <a16:creationId xmlns:a16="http://schemas.microsoft.com/office/drawing/2014/main" id="{53DA727F-62F4-2DDE-CCB8-963E2538FE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0591" y="4533462"/>
            <a:ext cx="3069454" cy="2045701"/>
          </a:xfrm>
          <a:prstGeom prst="rect">
            <a:avLst/>
          </a:prstGeom>
        </p:spPr>
      </p:pic>
      <p:pic>
        <p:nvPicPr>
          <p:cNvPr id="2" name="Picture 4">
            <a:extLst>
              <a:ext uri="{FF2B5EF4-FFF2-40B4-BE49-F238E27FC236}">
                <a16:creationId xmlns:a16="http://schemas.microsoft.com/office/drawing/2014/main" id="{706226EC-30CC-855F-0876-7A9C3B328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1485" y="164115"/>
            <a:ext cx="2107667"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52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par>
                                <p:cTn id="8" presetID="10" presetClass="entr" presetSubtype="0" fill="hold" grpId="1" nodeType="with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6" presetClass="emph" presetSubtype="0" repeatCount="indefinite" accel="47000" decel="47000" autoRev="1" grpId="0" nodeType="withEffect">
                                  <p:stCondLst>
                                    <p:cond delay="1500"/>
                                  </p:stCondLst>
                                  <p:childTnLst>
                                    <p:animScale>
                                      <p:cBhvr>
                                        <p:cTn id="12" dur="3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CE188B16-47B2-0034-42E6-D8CD59920360}"/>
              </a:ext>
            </a:extLst>
          </p:cNvPr>
          <p:cNvSpPr>
            <a:spLocks noGrp="1"/>
          </p:cNvSpPr>
          <p:nvPr>
            <p:ph type="title"/>
          </p:nvPr>
        </p:nvSpPr>
        <p:spPr/>
        <p:txBody>
          <a:bodyPr/>
          <a:lstStyle/>
          <a:p>
            <a:r>
              <a:rPr lang="es-ES" altLang="de-DE" dirty="0"/>
              <a:t>LEL y UEL – Ejemplo de mezclas de </a:t>
            </a:r>
            <a:r>
              <a:rPr lang="es-ES" altLang="de-DE" dirty="0">
                <a:solidFill>
                  <a:schemeClr val="tx2"/>
                </a:solidFill>
              </a:rPr>
              <a:t>sustancias inflamables y oxígeno</a:t>
            </a:r>
            <a:endParaRPr lang="es-MX" dirty="0"/>
          </a:p>
        </p:txBody>
      </p:sp>
      <p:sp>
        <p:nvSpPr>
          <p:cNvPr id="4" name="Marcador de número de diapositiva 3">
            <a:extLst>
              <a:ext uri="{FF2B5EF4-FFF2-40B4-BE49-F238E27FC236}">
                <a16:creationId xmlns:a16="http://schemas.microsoft.com/office/drawing/2014/main" id="{7F7FDDAC-E458-8F0C-A09B-400B68E54BB2}"/>
              </a:ext>
            </a:extLst>
          </p:cNvPr>
          <p:cNvSpPr>
            <a:spLocks noGrp="1"/>
          </p:cNvSpPr>
          <p:nvPr>
            <p:ph type="sldNum" sz="quarter" idx="12"/>
          </p:nvPr>
        </p:nvSpPr>
        <p:spPr/>
        <p:txBody>
          <a:bodyPr/>
          <a:lstStyle/>
          <a:p>
            <a:fld id="{CE82B8A1-0CCE-4815-9668-383D7DE7D8B4}" type="slidenum">
              <a:rPr lang="en-US" noProof="0" smtClean="0"/>
              <a:t>18</a:t>
            </a:fld>
            <a:endParaRPr lang="en-US" noProof="0" dirty="0"/>
          </a:p>
        </p:txBody>
      </p:sp>
      <p:pic>
        <p:nvPicPr>
          <p:cNvPr id="5" name="Imagen 4">
            <a:extLst>
              <a:ext uri="{FF2B5EF4-FFF2-40B4-BE49-F238E27FC236}">
                <a16:creationId xmlns:a16="http://schemas.microsoft.com/office/drawing/2014/main" id="{45D746B6-4248-6157-5F46-D23F677C4A3A}"/>
              </a:ext>
            </a:extLst>
          </p:cNvPr>
          <p:cNvPicPr>
            <a:picLocks noChangeAspect="1"/>
          </p:cNvPicPr>
          <p:nvPr/>
        </p:nvPicPr>
        <p:blipFill rotWithShape="1">
          <a:blip r:embed="rId2"/>
          <a:srcRect l="25785" t="38445" r="32872" b="13232"/>
          <a:stretch/>
        </p:blipFill>
        <p:spPr>
          <a:xfrm>
            <a:off x="624387" y="1686903"/>
            <a:ext cx="5040560" cy="3312368"/>
          </a:xfrm>
          <a:prstGeom prst="rect">
            <a:avLst/>
          </a:prstGeom>
        </p:spPr>
      </p:pic>
      <p:pic>
        <p:nvPicPr>
          <p:cNvPr id="6" name="Imagen 5">
            <a:extLst>
              <a:ext uri="{FF2B5EF4-FFF2-40B4-BE49-F238E27FC236}">
                <a16:creationId xmlns:a16="http://schemas.microsoft.com/office/drawing/2014/main" id="{16B97AB0-73B5-8600-4CAE-1A79E87686E5}"/>
              </a:ext>
            </a:extLst>
          </p:cNvPr>
          <p:cNvPicPr>
            <a:picLocks noChangeAspect="1"/>
          </p:cNvPicPr>
          <p:nvPr/>
        </p:nvPicPr>
        <p:blipFill rotWithShape="1">
          <a:blip r:embed="rId3"/>
          <a:srcRect l="25785" t="31084" r="31691" b="31616"/>
          <a:stretch/>
        </p:blipFill>
        <p:spPr>
          <a:xfrm>
            <a:off x="6096000" y="1775371"/>
            <a:ext cx="5184576" cy="2556792"/>
          </a:xfrm>
          <a:prstGeom prst="rect">
            <a:avLst/>
          </a:prstGeom>
        </p:spPr>
      </p:pic>
      <p:pic>
        <p:nvPicPr>
          <p:cNvPr id="7" name="Imagen 6">
            <a:extLst>
              <a:ext uri="{FF2B5EF4-FFF2-40B4-BE49-F238E27FC236}">
                <a16:creationId xmlns:a16="http://schemas.microsoft.com/office/drawing/2014/main" id="{AF773AB3-C653-4ADB-73F9-686644C690C3}"/>
              </a:ext>
            </a:extLst>
          </p:cNvPr>
          <p:cNvPicPr>
            <a:picLocks noChangeAspect="1"/>
          </p:cNvPicPr>
          <p:nvPr/>
        </p:nvPicPr>
        <p:blipFill rotWithShape="1">
          <a:blip r:embed="rId4"/>
          <a:srcRect l="25785" t="33192" r="31691" b="18485"/>
          <a:stretch/>
        </p:blipFill>
        <p:spPr>
          <a:xfrm>
            <a:off x="4410876" y="4469807"/>
            <a:ext cx="3738042" cy="2388193"/>
          </a:xfrm>
          <a:prstGeom prst="rect">
            <a:avLst/>
          </a:prstGeom>
        </p:spPr>
      </p:pic>
    </p:spTree>
    <p:extLst>
      <p:ext uri="{BB962C8B-B14F-4D97-AF65-F5344CB8AC3E}">
        <p14:creationId xmlns:p14="http://schemas.microsoft.com/office/powerpoint/2010/main" val="385311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BE85F71-AFC7-4767-9248-AF47D8E323E7}"/>
              </a:ext>
            </a:extLst>
          </p:cNvPr>
          <p:cNvSpPr>
            <a:spLocks noGrp="1"/>
          </p:cNvSpPr>
          <p:nvPr>
            <p:ph type="title"/>
          </p:nvPr>
        </p:nvSpPr>
        <p:spPr/>
        <p:txBody>
          <a:bodyPr/>
          <a:lstStyle/>
          <a:p>
            <a:r>
              <a:rPr lang="es-MX" b="1" dirty="0"/>
              <a:t>Muestreo de Gases</a:t>
            </a:r>
            <a:br>
              <a:rPr lang="es-MX" dirty="0"/>
            </a:br>
            <a:r>
              <a:rPr lang="es-MX" sz="3600" dirty="0">
                <a:solidFill>
                  <a:schemeClr val="tx1">
                    <a:lumMod val="60000"/>
                    <a:lumOff val="40000"/>
                  </a:schemeClr>
                </a:solidFill>
                <a:latin typeface="+mn-lt"/>
              </a:rPr>
              <a:t>Rangos de Gases Tóxicos</a:t>
            </a:r>
            <a:endParaRPr lang="es-MX" dirty="0">
              <a:solidFill>
                <a:schemeClr val="tx1">
                  <a:lumMod val="60000"/>
                  <a:lumOff val="40000"/>
                </a:schemeClr>
              </a:solidFill>
            </a:endParaRPr>
          </a:p>
        </p:txBody>
      </p:sp>
      <p:sp>
        <p:nvSpPr>
          <p:cNvPr id="4" name="Marcador de número de diapositiva 3">
            <a:extLst>
              <a:ext uri="{FF2B5EF4-FFF2-40B4-BE49-F238E27FC236}">
                <a16:creationId xmlns:a16="http://schemas.microsoft.com/office/drawing/2014/main" id="{9B73462D-53ED-4070-0EE2-5B8FE8F58214}"/>
              </a:ext>
            </a:extLst>
          </p:cNvPr>
          <p:cNvSpPr>
            <a:spLocks noGrp="1"/>
          </p:cNvSpPr>
          <p:nvPr>
            <p:ph type="sldNum" sz="quarter" idx="12"/>
          </p:nvPr>
        </p:nvSpPr>
        <p:spPr/>
        <p:txBody>
          <a:bodyPr/>
          <a:lstStyle/>
          <a:p>
            <a:fld id="{CE82B8A1-0CCE-4815-9668-383D7DE7D8B4}" type="slidenum">
              <a:rPr lang="en-US" noProof="0" smtClean="0"/>
              <a:t>19</a:t>
            </a:fld>
            <a:endParaRPr lang="en-US" noProof="0" dirty="0"/>
          </a:p>
        </p:txBody>
      </p:sp>
      <p:pic>
        <p:nvPicPr>
          <p:cNvPr id="5" name="Picture 1">
            <a:extLst>
              <a:ext uri="{FF2B5EF4-FFF2-40B4-BE49-F238E27FC236}">
                <a16:creationId xmlns:a16="http://schemas.microsoft.com/office/drawing/2014/main" id="{1CE98820-3A97-721B-B2AE-5C676285C8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0096" y="1457119"/>
            <a:ext cx="4536503" cy="1251318"/>
          </a:xfrm>
          <a:prstGeom prst="rect">
            <a:avLst/>
          </a:prstGeom>
        </p:spPr>
      </p:pic>
      <p:pic>
        <p:nvPicPr>
          <p:cNvPr id="6" name="Picture 2">
            <a:extLst>
              <a:ext uri="{FF2B5EF4-FFF2-40B4-BE49-F238E27FC236}">
                <a16:creationId xmlns:a16="http://schemas.microsoft.com/office/drawing/2014/main" id="{CC77C804-3405-87F8-852F-E40C36C84BA0}"/>
              </a:ext>
            </a:extLst>
          </p:cNvPr>
          <p:cNvPicPr>
            <a:picLocks noChangeAspect="1"/>
          </p:cNvPicPr>
          <p:nvPr/>
        </p:nvPicPr>
        <p:blipFill>
          <a:blip r:embed="rId3"/>
          <a:stretch>
            <a:fillRect/>
          </a:stretch>
        </p:blipFill>
        <p:spPr>
          <a:xfrm>
            <a:off x="911423" y="3115186"/>
            <a:ext cx="10129562" cy="656214"/>
          </a:xfrm>
          <a:prstGeom prst="rect">
            <a:avLst/>
          </a:prstGeom>
        </p:spPr>
      </p:pic>
      <p:sp>
        <p:nvSpPr>
          <p:cNvPr id="7" name="Rectangle 3">
            <a:extLst>
              <a:ext uri="{FF2B5EF4-FFF2-40B4-BE49-F238E27FC236}">
                <a16:creationId xmlns:a16="http://schemas.microsoft.com/office/drawing/2014/main" id="{2806E820-F834-BEE8-926D-B75F719FA18D}"/>
              </a:ext>
            </a:extLst>
          </p:cNvPr>
          <p:cNvSpPr/>
          <p:nvPr/>
        </p:nvSpPr>
        <p:spPr>
          <a:xfrm>
            <a:off x="3043318" y="4229562"/>
            <a:ext cx="5865773" cy="369332"/>
          </a:xfrm>
          <a:prstGeom prst="rect">
            <a:avLst/>
          </a:prstGeom>
        </p:spPr>
        <p:txBody>
          <a:bodyPr wrap="none">
            <a:spAutoFit/>
          </a:bodyPr>
          <a:lstStyle/>
          <a:p>
            <a:r>
              <a:rPr lang="es-MX" b="1" dirty="0">
                <a:solidFill>
                  <a:srgbClr val="2F2F2F"/>
                </a:solidFill>
                <a:latin typeface="Helvetica" panose="020B0604020202020204" pitchFamily="34" charset="0"/>
              </a:rPr>
              <a:t>Valor límite de exposición de corto tiempo (VLE-CT)</a:t>
            </a:r>
            <a:endParaRPr lang="es-MX" dirty="0"/>
          </a:p>
        </p:txBody>
      </p:sp>
      <p:sp>
        <p:nvSpPr>
          <p:cNvPr id="8" name="Rectangle 4">
            <a:extLst>
              <a:ext uri="{FF2B5EF4-FFF2-40B4-BE49-F238E27FC236}">
                <a16:creationId xmlns:a16="http://schemas.microsoft.com/office/drawing/2014/main" id="{CDF5FD92-F678-8412-7326-C56BFF080709}"/>
              </a:ext>
            </a:extLst>
          </p:cNvPr>
          <p:cNvSpPr/>
          <p:nvPr/>
        </p:nvSpPr>
        <p:spPr>
          <a:xfrm>
            <a:off x="3647728" y="4702009"/>
            <a:ext cx="4455130" cy="369332"/>
          </a:xfrm>
          <a:prstGeom prst="rect">
            <a:avLst/>
          </a:prstGeom>
        </p:spPr>
        <p:txBody>
          <a:bodyPr wrap="none">
            <a:spAutoFit/>
          </a:bodyPr>
          <a:lstStyle/>
          <a:p>
            <a:r>
              <a:rPr lang="es-MX" b="1" dirty="0">
                <a:solidFill>
                  <a:srgbClr val="2F2F2F"/>
                </a:solidFill>
                <a:latin typeface="Helvetica" panose="020B0604020202020204" pitchFamily="34" charset="0"/>
              </a:rPr>
              <a:t>Valor límite de exposición pico (VLE-P)</a:t>
            </a:r>
            <a:endParaRPr lang="es-MX" dirty="0"/>
          </a:p>
        </p:txBody>
      </p:sp>
      <p:sp>
        <p:nvSpPr>
          <p:cNvPr id="9" name="Rectangle 5">
            <a:extLst>
              <a:ext uri="{FF2B5EF4-FFF2-40B4-BE49-F238E27FC236}">
                <a16:creationId xmlns:a16="http://schemas.microsoft.com/office/drawing/2014/main" id="{8D73D578-7C42-B218-23D3-07B405ACCA14}"/>
              </a:ext>
            </a:extLst>
          </p:cNvPr>
          <p:cNvSpPr/>
          <p:nvPr/>
        </p:nvSpPr>
        <p:spPr>
          <a:xfrm>
            <a:off x="1848052" y="5174456"/>
            <a:ext cx="8054482" cy="369332"/>
          </a:xfrm>
          <a:prstGeom prst="rect">
            <a:avLst/>
          </a:prstGeom>
        </p:spPr>
        <p:txBody>
          <a:bodyPr wrap="square">
            <a:spAutoFit/>
          </a:bodyPr>
          <a:lstStyle/>
          <a:p>
            <a:r>
              <a:rPr lang="es-MX" b="1" dirty="0">
                <a:solidFill>
                  <a:srgbClr val="2F2F2F"/>
                </a:solidFill>
                <a:latin typeface="Helvetica" panose="020B0604020202020204" pitchFamily="34" charset="0"/>
              </a:rPr>
              <a:t>Valor límite de exposición promedio ponderado en tiempo (VLE-PPT)</a:t>
            </a:r>
            <a:endParaRPr lang="es-MX" dirty="0"/>
          </a:p>
        </p:txBody>
      </p:sp>
    </p:spTree>
    <p:extLst>
      <p:ext uri="{BB962C8B-B14F-4D97-AF65-F5344CB8AC3E}">
        <p14:creationId xmlns:p14="http://schemas.microsoft.com/office/powerpoint/2010/main" val="358014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12D4B14-F178-912D-C463-5D7458857DBE}"/>
              </a:ext>
            </a:extLst>
          </p:cNvPr>
          <p:cNvSpPr>
            <a:spLocks noGrp="1"/>
          </p:cNvSpPr>
          <p:nvPr>
            <p:ph type="title"/>
          </p:nvPr>
        </p:nvSpPr>
        <p:spPr/>
        <p:txBody>
          <a:bodyPr/>
          <a:lstStyle/>
          <a:p>
            <a:r>
              <a:rPr lang="es-MX" b="1" dirty="0"/>
              <a:t>Muestreo de Gases</a:t>
            </a:r>
            <a:br>
              <a:rPr lang="es-MX" dirty="0"/>
            </a:br>
            <a:r>
              <a:rPr lang="es-MX" sz="3200" dirty="0">
                <a:solidFill>
                  <a:schemeClr val="tx1">
                    <a:lumMod val="60000"/>
                    <a:lumOff val="40000"/>
                  </a:schemeClr>
                </a:solidFill>
                <a:latin typeface="+mn-lt"/>
              </a:rPr>
              <a:t>Rangos de Gases Tóxicos</a:t>
            </a:r>
            <a:endParaRPr lang="es-MX" dirty="0"/>
          </a:p>
        </p:txBody>
      </p:sp>
      <p:sp>
        <p:nvSpPr>
          <p:cNvPr id="4" name="Marcador de número de diapositiva 3">
            <a:extLst>
              <a:ext uri="{FF2B5EF4-FFF2-40B4-BE49-F238E27FC236}">
                <a16:creationId xmlns:a16="http://schemas.microsoft.com/office/drawing/2014/main" id="{37990A36-8010-EEDC-AE52-315049CB7118}"/>
              </a:ext>
            </a:extLst>
          </p:cNvPr>
          <p:cNvSpPr>
            <a:spLocks noGrp="1"/>
          </p:cNvSpPr>
          <p:nvPr>
            <p:ph type="sldNum" sz="quarter" idx="12"/>
          </p:nvPr>
        </p:nvSpPr>
        <p:spPr/>
        <p:txBody>
          <a:bodyPr/>
          <a:lstStyle/>
          <a:p>
            <a:fld id="{CE82B8A1-0CCE-4815-9668-383D7DE7D8B4}" type="slidenum">
              <a:rPr lang="en-US" noProof="0" smtClean="0"/>
              <a:t>20</a:t>
            </a:fld>
            <a:endParaRPr lang="en-US" noProof="0" dirty="0"/>
          </a:p>
        </p:txBody>
      </p:sp>
      <p:cxnSp>
        <p:nvCxnSpPr>
          <p:cNvPr id="5" name="20 Conector recto">
            <a:extLst>
              <a:ext uri="{FF2B5EF4-FFF2-40B4-BE49-F238E27FC236}">
                <a16:creationId xmlns:a16="http://schemas.microsoft.com/office/drawing/2014/main" id="{A892EF51-FC57-3AF8-7757-F092DA5E76B5}"/>
              </a:ext>
            </a:extLst>
          </p:cNvPr>
          <p:cNvCxnSpPr>
            <a:cxnSpLocks/>
          </p:cNvCxnSpPr>
          <p:nvPr/>
        </p:nvCxnSpPr>
        <p:spPr>
          <a:xfrm flipH="1">
            <a:off x="6644185" y="3549887"/>
            <a:ext cx="766762" cy="1166812"/>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8375042E-F3A8-7EC6-99C2-78FFF661E9C2}"/>
              </a:ext>
            </a:extLst>
          </p:cNvPr>
          <p:cNvCxnSpPr/>
          <p:nvPr/>
        </p:nvCxnSpPr>
        <p:spPr>
          <a:xfrm>
            <a:off x="4121647" y="5251687"/>
            <a:ext cx="1268210" cy="622"/>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D71397B5-34BA-457B-0454-75B21A7B0F77}"/>
              </a:ext>
            </a:extLst>
          </p:cNvPr>
          <p:cNvSpPr txBox="1">
            <a:spLocks noChangeArrowheads="1"/>
          </p:cNvSpPr>
          <p:nvPr/>
        </p:nvSpPr>
        <p:spPr bwMode="auto">
          <a:xfrm>
            <a:off x="4075610" y="5041065"/>
            <a:ext cx="13059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2A4FBB3E-4266-F37C-26C8-35C201B028B2}"/>
              </a:ext>
            </a:extLst>
          </p:cNvPr>
          <p:cNvCxnSpPr/>
          <p:nvPr/>
        </p:nvCxnSpPr>
        <p:spPr>
          <a:xfrm>
            <a:off x="3324722" y="2583099"/>
            <a:ext cx="615244"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45 CuadroTexto">
            <a:extLst>
              <a:ext uri="{FF2B5EF4-FFF2-40B4-BE49-F238E27FC236}">
                <a16:creationId xmlns:a16="http://schemas.microsoft.com/office/drawing/2014/main" id="{21A22EBA-8D7C-3493-9D1A-2A15652838DB}"/>
              </a:ext>
            </a:extLst>
          </p:cNvPr>
          <p:cNvSpPr txBox="1">
            <a:spLocks noChangeArrowheads="1"/>
          </p:cNvSpPr>
          <p:nvPr/>
        </p:nvSpPr>
        <p:spPr bwMode="auto">
          <a:xfrm>
            <a:off x="3213597" y="2371650"/>
            <a:ext cx="14880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8000</a:t>
            </a:r>
          </a:p>
        </p:txBody>
      </p:sp>
      <p:cxnSp>
        <p:nvCxnSpPr>
          <p:cNvPr id="10" name="49 Conector recto">
            <a:extLst>
              <a:ext uri="{FF2B5EF4-FFF2-40B4-BE49-F238E27FC236}">
                <a16:creationId xmlns:a16="http://schemas.microsoft.com/office/drawing/2014/main" id="{3352C203-2E74-1B44-9DF1-9FD629F3C52E}"/>
              </a:ext>
            </a:extLst>
          </p:cNvPr>
          <p:cNvCxnSpPr/>
          <p:nvPr/>
        </p:nvCxnSpPr>
        <p:spPr>
          <a:xfrm>
            <a:off x="3405685" y="1319449"/>
            <a:ext cx="1292923"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50 CuadroTexto">
            <a:extLst>
              <a:ext uri="{FF2B5EF4-FFF2-40B4-BE49-F238E27FC236}">
                <a16:creationId xmlns:a16="http://schemas.microsoft.com/office/drawing/2014/main" id="{13C6D591-5596-8D94-A5E5-E5205701874B}"/>
              </a:ext>
            </a:extLst>
          </p:cNvPr>
          <p:cNvSpPr txBox="1">
            <a:spLocks noChangeArrowheads="1"/>
          </p:cNvSpPr>
          <p:nvPr/>
        </p:nvSpPr>
        <p:spPr bwMode="auto">
          <a:xfrm>
            <a:off x="4121647" y="1141289"/>
            <a:ext cx="148673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3500</a:t>
            </a:r>
          </a:p>
        </p:txBody>
      </p:sp>
      <p:sp>
        <p:nvSpPr>
          <p:cNvPr id="12" name="Rectangle 3">
            <a:extLst>
              <a:ext uri="{FF2B5EF4-FFF2-40B4-BE49-F238E27FC236}">
                <a16:creationId xmlns:a16="http://schemas.microsoft.com/office/drawing/2014/main" id="{517C129E-1F5F-3E97-65E2-3D059E50EAE6}"/>
              </a:ext>
            </a:extLst>
          </p:cNvPr>
          <p:cNvSpPr/>
          <p:nvPr/>
        </p:nvSpPr>
        <p:spPr>
          <a:xfrm>
            <a:off x="5672156" y="2014957"/>
            <a:ext cx="6184693" cy="3970318"/>
          </a:xfrm>
          <a:prstGeom prst="rect">
            <a:avLst/>
          </a:prstGeom>
        </p:spPr>
        <p:txBody>
          <a:bodyPr wrap="square">
            <a:spAutoFit/>
          </a:bodyPr>
          <a:lstStyle/>
          <a:p>
            <a:pPr algn="just"/>
            <a:r>
              <a:rPr lang="es-MX" b="1" dirty="0">
                <a:solidFill>
                  <a:srgbClr val="2F2F2F"/>
                </a:solidFill>
              </a:rPr>
              <a:t>Valor límite de exposición de corto tiempo (VLE-CT):</a:t>
            </a:r>
            <a:r>
              <a:rPr lang="es-MX" dirty="0">
                <a:solidFill>
                  <a:srgbClr val="2F2F2F"/>
                </a:solidFill>
              </a:rPr>
              <a:t>                                La concentración máxima de un agente químico contaminante del ambiente laboral, a la cual los trabajadores pueden estar expuestos de manera continua durante un periodo máximo de quince minutos, con intervalos de al menos una hora de no exposición entre cada periodo de exposición y un máximo de cuatro exposiciones en una jornada de trabajo de ocho horas diarias, y que no sobrepasa el valor límite de exposición promedio ponderado en tiempo </a:t>
            </a:r>
            <a:r>
              <a:rPr lang="es-MX" b="1" dirty="0">
                <a:solidFill>
                  <a:srgbClr val="2F2F2F"/>
                </a:solidFill>
              </a:rPr>
              <a:t>(VLE-PPT)</a:t>
            </a:r>
            <a:r>
              <a:rPr lang="es-MX" dirty="0">
                <a:solidFill>
                  <a:srgbClr val="2F2F2F"/>
                </a:solidFill>
              </a:rPr>
              <a:t>.</a:t>
            </a:r>
          </a:p>
          <a:p>
            <a:pPr algn="just"/>
            <a:endParaRPr lang="es-MX" dirty="0">
              <a:solidFill>
                <a:srgbClr val="2F2F2F"/>
              </a:solidFill>
            </a:endParaRPr>
          </a:p>
          <a:p>
            <a:pPr algn="just"/>
            <a:endParaRPr lang="es-MX" dirty="0">
              <a:solidFill>
                <a:srgbClr val="2F2F2F"/>
              </a:solidFill>
            </a:endParaRPr>
          </a:p>
          <a:p>
            <a:pPr algn="just"/>
            <a:endParaRPr lang="es-MX" dirty="0">
              <a:solidFill>
                <a:srgbClr val="2F2F2F"/>
              </a:solidFill>
            </a:endParaRPr>
          </a:p>
          <a:p>
            <a:pPr algn="just"/>
            <a:r>
              <a:rPr lang="es-MX" dirty="0">
                <a:solidFill>
                  <a:srgbClr val="2F2F2F"/>
                </a:solidFill>
              </a:rPr>
              <a:t>Equivalente en OSHA = STEL</a:t>
            </a:r>
            <a:endParaRPr lang="es-MX" dirty="0"/>
          </a:p>
        </p:txBody>
      </p:sp>
      <p:pic>
        <p:nvPicPr>
          <p:cNvPr id="13" name="Picture 4">
            <a:extLst>
              <a:ext uri="{FF2B5EF4-FFF2-40B4-BE49-F238E27FC236}">
                <a16:creationId xmlns:a16="http://schemas.microsoft.com/office/drawing/2014/main" id="{94292EEB-60CA-62F2-7712-C44AFF742E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510" t="-786" r="8012" b="786"/>
          <a:stretch/>
        </p:blipFill>
        <p:spPr>
          <a:xfrm>
            <a:off x="692647" y="2014957"/>
            <a:ext cx="4463792" cy="3865404"/>
          </a:xfrm>
          <a:prstGeom prst="rect">
            <a:avLst/>
          </a:prstGeom>
        </p:spPr>
      </p:pic>
    </p:spTree>
    <p:extLst>
      <p:ext uri="{BB962C8B-B14F-4D97-AF65-F5344CB8AC3E}">
        <p14:creationId xmlns:p14="http://schemas.microsoft.com/office/powerpoint/2010/main" val="180170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392514C-89E7-64AC-2158-5F07DC3DF113}"/>
              </a:ext>
            </a:extLst>
          </p:cNvPr>
          <p:cNvSpPr>
            <a:spLocks noGrp="1"/>
          </p:cNvSpPr>
          <p:nvPr>
            <p:ph type="title"/>
          </p:nvPr>
        </p:nvSpPr>
        <p:spPr/>
        <p:txBody>
          <a:bodyPr/>
          <a:lstStyle/>
          <a:p>
            <a:r>
              <a:rPr lang="es-MX" b="1" dirty="0"/>
              <a:t>Muestreo de Gases</a:t>
            </a:r>
            <a:br>
              <a:rPr lang="es-MX" dirty="0"/>
            </a:br>
            <a:r>
              <a:rPr lang="es-MX" sz="3200" dirty="0">
                <a:solidFill>
                  <a:schemeClr val="tx1">
                    <a:lumMod val="60000"/>
                    <a:lumOff val="40000"/>
                  </a:schemeClr>
                </a:solidFill>
                <a:latin typeface="+mn-lt"/>
              </a:rPr>
              <a:t>Rangos de Gases Tóxicos</a:t>
            </a:r>
            <a:endParaRPr lang="es-MX" dirty="0"/>
          </a:p>
        </p:txBody>
      </p:sp>
      <p:sp>
        <p:nvSpPr>
          <p:cNvPr id="4" name="Marcador de número de diapositiva 3">
            <a:extLst>
              <a:ext uri="{FF2B5EF4-FFF2-40B4-BE49-F238E27FC236}">
                <a16:creationId xmlns:a16="http://schemas.microsoft.com/office/drawing/2014/main" id="{36DC4AC6-E1BB-F066-A605-7BBFA013CBFA}"/>
              </a:ext>
            </a:extLst>
          </p:cNvPr>
          <p:cNvSpPr>
            <a:spLocks noGrp="1"/>
          </p:cNvSpPr>
          <p:nvPr>
            <p:ph type="sldNum" sz="quarter" idx="12"/>
          </p:nvPr>
        </p:nvSpPr>
        <p:spPr/>
        <p:txBody>
          <a:bodyPr/>
          <a:lstStyle/>
          <a:p>
            <a:fld id="{CE82B8A1-0CCE-4815-9668-383D7DE7D8B4}" type="slidenum">
              <a:rPr lang="en-US" noProof="0" smtClean="0"/>
              <a:t>21</a:t>
            </a:fld>
            <a:endParaRPr lang="en-US" noProof="0" dirty="0"/>
          </a:p>
        </p:txBody>
      </p:sp>
      <p:cxnSp>
        <p:nvCxnSpPr>
          <p:cNvPr id="5" name="20 Conector recto">
            <a:extLst>
              <a:ext uri="{FF2B5EF4-FFF2-40B4-BE49-F238E27FC236}">
                <a16:creationId xmlns:a16="http://schemas.microsoft.com/office/drawing/2014/main" id="{E7188CE8-204E-46AE-6A50-96BD85C9FCFC}"/>
              </a:ext>
            </a:extLst>
          </p:cNvPr>
          <p:cNvCxnSpPr>
            <a:cxnSpLocks/>
          </p:cNvCxnSpPr>
          <p:nvPr/>
        </p:nvCxnSpPr>
        <p:spPr>
          <a:xfrm flipH="1">
            <a:off x="5951538" y="4157501"/>
            <a:ext cx="71927" cy="916149"/>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6DFD691C-F38A-729D-9302-77752F17A0B1}"/>
              </a:ext>
            </a:extLst>
          </p:cNvPr>
          <p:cNvCxnSpPr/>
          <p:nvPr/>
        </p:nvCxnSpPr>
        <p:spPr>
          <a:xfrm>
            <a:off x="3574195" y="5609320"/>
            <a:ext cx="1402618" cy="2493"/>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31BDD08A-4F48-3481-A0BD-DEDA108B6FFB}"/>
              </a:ext>
            </a:extLst>
          </p:cNvPr>
          <p:cNvSpPr txBox="1">
            <a:spLocks noChangeArrowheads="1"/>
          </p:cNvSpPr>
          <p:nvPr/>
        </p:nvSpPr>
        <p:spPr bwMode="auto">
          <a:xfrm>
            <a:off x="3532475" y="5402970"/>
            <a:ext cx="14443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5A97C117-6599-66CE-B0DD-BA15C1397684}"/>
              </a:ext>
            </a:extLst>
          </p:cNvPr>
          <p:cNvCxnSpPr/>
          <p:nvPr/>
        </p:nvCxnSpPr>
        <p:spPr>
          <a:xfrm>
            <a:off x="2702513" y="2940050"/>
            <a:ext cx="68045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45 CuadroTexto">
            <a:extLst>
              <a:ext uri="{FF2B5EF4-FFF2-40B4-BE49-F238E27FC236}">
                <a16:creationId xmlns:a16="http://schemas.microsoft.com/office/drawing/2014/main" id="{4F2959B0-B2BE-E499-E4C6-2E8DA0FE6DAF}"/>
              </a:ext>
            </a:extLst>
          </p:cNvPr>
          <p:cNvSpPr txBox="1">
            <a:spLocks noChangeArrowheads="1"/>
          </p:cNvSpPr>
          <p:nvPr/>
        </p:nvSpPr>
        <p:spPr bwMode="auto">
          <a:xfrm>
            <a:off x="2691312" y="2733556"/>
            <a:ext cx="16457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8000</a:t>
            </a:r>
          </a:p>
        </p:txBody>
      </p:sp>
      <p:cxnSp>
        <p:nvCxnSpPr>
          <p:cNvPr id="10" name="49 Conector recto">
            <a:extLst>
              <a:ext uri="{FF2B5EF4-FFF2-40B4-BE49-F238E27FC236}">
                <a16:creationId xmlns:a16="http://schemas.microsoft.com/office/drawing/2014/main" id="{09B27E01-F7B4-AD22-FB5F-270C284A9A8E}"/>
              </a:ext>
            </a:extLst>
          </p:cNvPr>
          <p:cNvCxnSpPr/>
          <p:nvPr/>
        </p:nvCxnSpPr>
        <p:spPr>
          <a:xfrm>
            <a:off x="2861062" y="1676400"/>
            <a:ext cx="142995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50 CuadroTexto">
            <a:extLst>
              <a:ext uri="{FF2B5EF4-FFF2-40B4-BE49-F238E27FC236}">
                <a16:creationId xmlns:a16="http://schemas.microsoft.com/office/drawing/2014/main" id="{E20D1A1D-479E-81C8-1675-429D3C0E915B}"/>
              </a:ext>
            </a:extLst>
          </p:cNvPr>
          <p:cNvSpPr txBox="1">
            <a:spLocks noChangeArrowheads="1"/>
          </p:cNvSpPr>
          <p:nvPr/>
        </p:nvSpPr>
        <p:spPr bwMode="auto">
          <a:xfrm>
            <a:off x="3599212" y="1503194"/>
            <a:ext cx="16442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3500</a:t>
            </a:r>
          </a:p>
        </p:txBody>
      </p:sp>
      <p:sp>
        <p:nvSpPr>
          <p:cNvPr id="12" name="Rectangle 3">
            <a:extLst>
              <a:ext uri="{FF2B5EF4-FFF2-40B4-BE49-F238E27FC236}">
                <a16:creationId xmlns:a16="http://schemas.microsoft.com/office/drawing/2014/main" id="{59346E8A-500B-DA20-CE8F-DA6E6827FC69}"/>
              </a:ext>
            </a:extLst>
          </p:cNvPr>
          <p:cNvSpPr/>
          <p:nvPr/>
        </p:nvSpPr>
        <p:spPr>
          <a:xfrm>
            <a:off x="5647017" y="1994046"/>
            <a:ext cx="5524156" cy="2308324"/>
          </a:xfrm>
          <a:prstGeom prst="rect">
            <a:avLst/>
          </a:prstGeom>
        </p:spPr>
        <p:txBody>
          <a:bodyPr wrap="square">
            <a:spAutoFit/>
          </a:bodyPr>
          <a:lstStyle/>
          <a:p>
            <a:pPr algn="just"/>
            <a:r>
              <a:rPr lang="es-MX" b="1" dirty="0"/>
              <a:t>Valor límite de exposición pico (VLE-P):</a:t>
            </a:r>
            <a:r>
              <a:rPr lang="es-MX" dirty="0"/>
              <a:t> La concentración de un agente químico contaminante del ambiente laboral que no debe rebasarse en ningún momento durante la jornada de trabajo.</a:t>
            </a:r>
          </a:p>
          <a:p>
            <a:pPr algn="just"/>
            <a:endParaRPr lang="es-MX" dirty="0"/>
          </a:p>
          <a:p>
            <a:pPr algn="just"/>
            <a:endParaRPr lang="es-MX" dirty="0"/>
          </a:p>
          <a:p>
            <a:pPr algn="just"/>
            <a:r>
              <a:rPr lang="es-MX" dirty="0"/>
              <a:t>Equivalente OSHA = </a:t>
            </a:r>
            <a:r>
              <a:rPr lang="es-MX" dirty="0" err="1"/>
              <a:t>Ceil</a:t>
            </a:r>
            <a:endParaRPr lang="es-MX" dirty="0"/>
          </a:p>
        </p:txBody>
      </p:sp>
      <p:pic>
        <p:nvPicPr>
          <p:cNvPr id="13" name="Picture 1">
            <a:extLst>
              <a:ext uri="{FF2B5EF4-FFF2-40B4-BE49-F238E27FC236}">
                <a16:creationId xmlns:a16="http://schemas.microsoft.com/office/drawing/2014/main" id="{A6E4409F-F9E7-B2AB-621F-C5006FC331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540" y="1994046"/>
            <a:ext cx="4806371" cy="4099250"/>
          </a:xfrm>
          <a:prstGeom prst="rect">
            <a:avLst/>
          </a:prstGeom>
        </p:spPr>
      </p:pic>
    </p:spTree>
    <p:extLst>
      <p:ext uri="{BB962C8B-B14F-4D97-AF65-F5344CB8AC3E}">
        <p14:creationId xmlns:p14="http://schemas.microsoft.com/office/powerpoint/2010/main" val="250686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32EC3A7-6450-E7E0-8D54-1E22A1097124}"/>
              </a:ext>
            </a:extLst>
          </p:cNvPr>
          <p:cNvSpPr>
            <a:spLocks noGrp="1"/>
          </p:cNvSpPr>
          <p:nvPr>
            <p:ph type="title"/>
          </p:nvPr>
        </p:nvSpPr>
        <p:spPr/>
        <p:txBody>
          <a:bodyPr/>
          <a:lstStyle/>
          <a:p>
            <a:r>
              <a:rPr lang="es-MX" b="1" dirty="0"/>
              <a:t>Muestreo de Gases</a:t>
            </a:r>
            <a:br>
              <a:rPr lang="es-MX" dirty="0"/>
            </a:br>
            <a:r>
              <a:rPr lang="es-MX" sz="3200" dirty="0">
                <a:solidFill>
                  <a:schemeClr val="tx1">
                    <a:lumMod val="60000"/>
                    <a:lumOff val="40000"/>
                  </a:schemeClr>
                </a:solidFill>
                <a:latin typeface="+mn-lt"/>
              </a:rPr>
              <a:t>Rangos de Gases Tóxicos</a:t>
            </a:r>
            <a:endParaRPr lang="es-MX" dirty="0"/>
          </a:p>
        </p:txBody>
      </p:sp>
      <p:sp>
        <p:nvSpPr>
          <p:cNvPr id="4" name="Marcador de número de diapositiva 3">
            <a:extLst>
              <a:ext uri="{FF2B5EF4-FFF2-40B4-BE49-F238E27FC236}">
                <a16:creationId xmlns:a16="http://schemas.microsoft.com/office/drawing/2014/main" id="{44B709ED-2545-DC55-EBC6-48B262ADF59F}"/>
              </a:ext>
            </a:extLst>
          </p:cNvPr>
          <p:cNvSpPr>
            <a:spLocks noGrp="1"/>
          </p:cNvSpPr>
          <p:nvPr>
            <p:ph type="sldNum" sz="quarter" idx="12"/>
          </p:nvPr>
        </p:nvSpPr>
        <p:spPr/>
        <p:txBody>
          <a:bodyPr/>
          <a:lstStyle/>
          <a:p>
            <a:fld id="{CE82B8A1-0CCE-4815-9668-383D7DE7D8B4}" type="slidenum">
              <a:rPr lang="en-US" noProof="0" smtClean="0"/>
              <a:t>22</a:t>
            </a:fld>
            <a:endParaRPr lang="en-US" noProof="0" dirty="0"/>
          </a:p>
        </p:txBody>
      </p:sp>
      <p:cxnSp>
        <p:nvCxnSpPr>
          <p:cNvPr id="5" name="20 Conector recto">
            <a:extLst>
              <a:ext uri="{FF2B5EF4-FFF2-40B4-BE49-F238E27FC236}">
                <a16:creationId xmlns:a16="http://schemas.microsoft.com/office/drawing/2014/main" id="{B35DB6A5-CA53-C478-989C-FA0A8B63A1D0}"/>
              </a:ext>
            </a:extLst>
          </p:cNvPr>
          <p:cNvCxnSpPr>
            <a:cxnSpLocks/>
          </p:cNvCxnSpPr>
          <p:nvPr/>
        </p:nvCxnSpPr>
        <p:spPr>
          <a:xfrm flipH="1">
            <a:off x="6646863" y="3784793"/>
            <a:ext cx="766762" cy="1166812"/>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726B6769-1D62-55BD-8B33-182163D1A2E8}"/>
              </a:ext>
            </a:extLst>
          </p:cNvPr>
          <p:cNvCxnSpPr/>
          <p:nvPr/>
        </p:nvCxnSpPr>
        <p:spPr>
          <a:xfrm>
            <a:off x="4124325" y="5486593"/>
            <a:ext cx="1309634" cy="918"/>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E231F4E8-660A-8465-062B-35E95235603D}"/>
              </a:ext>
            </a:extLst>
          </p:cNvPr>
          <p:cNvSpPr txBox="1">
            <a:spLocks noChangeArrowheads="1"/>
          </p:cNvSpPr>
          <p:nvPr/>
        </p:nvSpPr>
        <p:spPr bwMode="auto">
          <a:xfrm>
            <a:off x="4078288" y="5300377"/>
            <a:ext cx="13485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B13D9F24-E2DD-CE19-850F-A81C8523DD98}"/>
              </a:ext>
            </a:extLst>
          </p:cNvPr>
          <p:cNvCxnSpPr/>
          <p:nvPr/>
        </p:nvCxnSpPr>
        <p:spPr>
          <a:xfrm>
            <a:off x="3327400" y="2818005"/>
            <a:ext cx="63534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45 CuadroTexto">
            <a:extLst>
              <a:ext uri="{FF2B5EF4-FFF2-40B4-BE49-F238E27FC236}">
                <a16:creationId xmlns:a16="http://schemas.microsoft.com/office/drawing/2014/main" id="{69355163-5F18-8BF5-B0B1-CD26B9ADF6CE}"/>
              </a:ext>
            </a:extLst>
          </p:cNvPr>
          <p:cNvSpPr txBox="1">
            <a:spLocks noChangeArrowheads="1"/>
          </p:cNvSpPr>
          <p:nvPr/>
        </p:nvSpPr>
        <p:spPr bwMode="auto">
          <a:xfrm>
            <a:off x="3216275" y="2630962"/>
            <a:ext cx="15366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8000</a:t>
            </a:r>
          </a:p>
        </p:txBody>
      </p:sp>
      <p:sp>
        <p:nvSpPr>
          <p:cNvPr id="12" name="Rectangle 3">
            <a:extLst>
              <a:ext uri="{FF2B5EF4-FFF2-40B4-BE49-F238E27FC236}">
                <a16:creationId xmlns:a16="http://schemas.microsoft.com/office/drawing/2014/main" id="{AEC1D7C1-FC5C-D187-09DB-4610FC655295}"/>
              </a:ext>
            </a:extLst>
          </p:cNvPr>
          <p:cNvSpPr/>
          <p:nvPr/>
        </p:nvSpPr>
        <p:spPr>
          <a:xfrm>
            <a:off x="5556904" y="1884057"/>
            <a:ext cx="5157942" cy="3416320"/>
          </a:xfrm>
          <a:prstGeom prst="rect">
            <a:avLst/>
          </a:prstGeom>
        </p:spPr>
        <p:txBody>
          <a:bodyPr wrap="square">
            <a:spAutoFit/>
          </a:bodyPr>
          <a:lstStyle/>
          <a:p>
            <a:pPr algn="just"/>
            <a:r>
              <a:rPr lang="es-MX" b="1" dirty="0"/>
              <a:t>Valor límite de exposición promedio ponderado en tiempo (VLE-PPT):</a:t>
            </a:r>
            <a:r>
              <a:rPr lang="es-MX" dirty="0"/>
              <a:t> La concentración máxima promedio ponderada en el tiempo de un agente químico contaminante del ambiente laboral, a la que la mayoría de los trabajadores expuestos, durante una jornada de ocho horas diarias y una semana laboral de cuarenta horas, no reportan daños a su salud.</a:t>
            </a:r>
          </a:p>
          <a:p>
            <a:pPr algn="just"/>
            <a:endParaRPr lang="es-MX" dirty="0"/>
          </a:p>
          <a:p>
            <a:pPr algn="just"/>
            <a:endParaRPr lang="es-MX" dirty="0"/>
          </a:p>
          <a:p>
            <a:pPr algn="just"/>
            <a:r>
              <a:rPr lang="es-MX" dirty="0"/>
              <a:t>Equivalente en OSHA = TWA</a:t>
            </a:r>
          </a:p>
        </p:txBody>
      </p:sp>
      <p:pic>
        <p:nvPicPr>
          <p:cNvPr id="13" name="Picture 5">
            <a:extLst>
              <a:ext uri="{FF2B5EF4-FFF2-40B4-BE49-F238E27FC236}">
                <a16:creationId xmlns:a16="http://schemas.microsoft.com/office/drawing/2014/main" id="{6E1FCCD9-04BE-9A37-8C6B-8B6942D3FE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123" r="7937"/>
          <a:stretch/>
        </p:blipFill>
        <p:spPr>
          <a:xfrm>
            <a:off x="695325" y="2048150"/>
            <a:ext cx="4545106" cy="3838422"/>
          </a:xfrm>
          <a:prstGeom prst="rect">
            <a:avLst/>
          </a:prstGeom>
        </p:spPr>
      </p:pic>
    </p:spTree>
    <p:extLst>
      <p:ext uri="{BB962C8B-B14F-4D97-AF65-F5344CB8AC3E}">
        <p14:creationId xmlns:p14="http://schemas.microsoft.com/office/powerpoint/2010/main" val="1951929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1E10049-0666-9282-A440-753577ECC4A0}"/>
              </a:ext>
            </a:extLst>
          </p:cNvPr>
          <p:cNvSpPr>
            <a:spLocks noGrp="1"/>
          </p:cNvSpPr>
          <p:nvPr>
            <p:ph type="title"/>
          </p:nvPr>
        </p:nvSpPr>
        <p:spPr/>
        <p:txBody>
          <a:bodyPr/>
          <a:lstStyle/>
          <a:p>
            <a:r>
              <a:rPr lang="es-MX" sz="3600" b="1" dirty="0"/>
              <a:t>Muestreo de Gases</a:t>
            </a:r>
            <a:br>
              <a:rPr lang="es-MX" sz="3600" dirty="0"/>
            </a:br>
            <a:r>
              <a:rPr lang="es-MX" sz="3600" dirty="0">
                <a:latin typeface="+mn-lt"/>
              </a:rPr>
              <a:t>Rangos de Gases Tóxicos</a:t>
            </a:r>
            <a:endParaRPr lang="es-MX" dirty="0"/>
          </a:p>
        </p:txBody>
      </p:sp>
      <p:sp>
        <p:nvSpPr>
          <p:cNvPr id="4" name="Marcador de número de diapositiva 3">
            <a:extLst>
              <a:ext uri="{FF2B5EF4-FFF2-40B4-BE49-F238E27FC236}">
                <a16:creationId xmlns:a16="http://schemas.microsoft.com/office/drawing/2014/main" id="{64E890CC-93C8-EB9C-D955-08AB98DCB7B1}"/>
              </a:ext>
            </a:extLst>
          </p:cNvPr>
          <p:cNvSpPr>
            <a:spLocks noGrp="1"/>
          </p:cNvSpPr>
          <p:nvPr>
            <p:ph type="sldNum" sz="quarter" idx="12"/>
          </p:nvPr>
        </p:nvSpPr>
        <p:spPr/>
        <p:txBody>
          <a:bodyPr/>
          <a:lstStyle/>
          <a:p>
            <a:fld id="{CE82B8A1-0CCE-4815-9668-383D7DE7D8B4}" type="slidenum">
              <a:rPr lang="en-US" noProof="0" smtClean="0"/>
              <a:t>23</a:t>
            </a:fld>
            <a:endParaRPr lang="en-US" noProof="0" dirty="0"/>
          </a:p>
        </p:txBody>
      </p:sp>
      <p:cxnSp>
        <p:nvCxnSpPr>
          <p:cNvPr id="5" name="20 Conector recto">
            <a:extLst>
              <a:ext uri="{FF2B5EF4-FFF2-40B4-BE49-F238E27FC236}">
                <a16:creationId xmlns:a16="http://schemas.microsoft.com/office/drawing/2014/main" id="{DE17328F-09FF-E983-2593-16C4BC1693BB}"/>
              </a:ext>
            </a:extLst>
          </p:cNvPr>
          <p:cNvCxnSpPr>
            <a:cxnSpLocks/>
          </p:cNvCxnSpPr>
          <p:nvPr/>
        </p:nvCxnSpPr>
        <p:spPr>
          <a:xfrm flipH="1">
            <a:off x="6598020" y="4419495"/>
            <a:ext cx="766762" cy="1166812"/>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7C0F596D-76AA-8DB0-C331-4B73B224E0BC}"/>
              </a:ext>
            </a:extLst>
          </p:cNvPr>
          <p:cNvCxnSpPr/>
          <p:nvPr/>
        </p:nvCxnSpPr>
        <p:spPr>
          <a:xfrm>
            <a:off x="4075482" y="6121295"/>
            <a:ext cx="1547813" cy="3175"/>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31C23012-A740-18DC-6C26-0C86935C4927}"/>
              </a:ext>
            </a:extLst>
          </p:cNvPr>
          <p:cNvSpPr txBox="1">
            <a:spLocks noChangeArrowheads="1"/>
          </p:cNvSpPr>
          <p:nvPr/>
        </p:nvSpPr>
        <p:spPr bwMode="auto">
          <a:xfrm>
            <a:off x="4029445" y="5859357"/>
            <a:ext cx="15938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A82E3BF6-6432-6829-9A07-D0A278375F9A}"/>
              </a:ext>
            </a:extLst>
          </p:cNvPr>
          <p:cNvCxnSpPr/>
          <p:nvPr/>
        </p:nvCxnSpPr>
        <p:spPr>
          <a:xfrm>
            <a:off x="3278557" y="3452707"/>
            <a:ext cx="75088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9" name="49 Conector recto">
            <a:extLst>
              <a:ext uri="{FF2B5EF4-FFF2-40B4-BE49-F238E27FC236}">
                <a16:creationId xmlns:a16="http://schemas.microsoft.com/office/drawing/2014/main" id="{5D903F58-0C66-9B24-398F-93C70333FE23}"/>
              </a:ext>
            </a:extLst>
          </p:cNvPr>
          <p:cNvCxnSpPr/>
          <p:nvPr/>
        </p:nvCxnSpPr>
        <p:spPr>
          <a:xfrm>
            <a:off x="3359520" y="2189057"/>
            <a:ext cx="1577975"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0" name="50 CuadroTexto">
            <a:extLst>
              <a:ext uri="{FF2B5EF4-FFF2-40B4-BE49-F238E27FC236}">
                <a16:creationId xmlns:a16="http://schemas.microsoft.com/office/drawing/2014/main" id="{7E9241E1-0F75-A797-803A-95271D2EA70C}"/>
              </a:ext>
            </a:extLst>
          </p:cNvPr>
          <p:cNvSpPr txBox="1">
            <a:spLocks noChangeArrowheads="1"/>
          </p:cNvSpPr>
          <p:nvPr/>
        </p:nvSpPr>
        <p:spPr bwMode="auto">
          <a:xfrm>
            <a:off x="4075482" y="1959581"/>
            <a:ext cx="18145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3500</a:t>
            </a:r>
          </a:p>
        </p:txBody>
      </p:sp>
      <p:grpSp>
        <p:nvGrpSpPr>
          <p:cNvPr id="11" name="Group 14">
            <a:extLst>
              <a:ext uri="{FF2B5EF4-FFF2-40B4-BE49-F238E27FC236}">
                <a16:creationId xmlns:a16="http://schemas.microsoft.com/office/drawing/2014/main" id="{62D0EA7F-D6E2-48A4-48A2-CE95E076AA56}"/>
              </a:ext>
            </a:extLst>
          </p:cNvPr>
          <p:cNvGrpSpPr/>
          <p:nvPr/>
        </p:nvGrpSpPr>
        <p:grpSpPr>
          <a:xfrm>
            <a:off x="1557906" y="1781417"/>
            <a:ext cx="9361040" cy="4854153"/>
            <a:chOff x="200472" y="1311151"/>
            <a:chExt cx="9361040" cy="4854153"/>
          </a:xfrm>
        </p:grpSpPr>
        <p:grpSp>
          <p:nvGrpSpPr>
            <p:cNvPr id="12" name="Group 15">
              <a:extLst>
                <a:ext uri="{FF2B5EF4-FFF2-40B4-BE49-F238E27FC236}">
                  <a16:creationId xmlns:a16="http://schemas.microsoft.com/office/drawing/2014/main" id="{490F9991-9F5A-F8C8-B90D-1992F4939E8A}"/>
                </a:ext>
              </a:extLst>
            </p:cNvPr>
            <p:cNvGrpSpPr/>
            <p:nvPr/>
          </p:nvGrpSpPr>
          <p:grpSpPr>
            <a:xfrm>
              <a:off x="200472" y="1988840"/>
              <a:ext cx="9361040" cy="4176464"/>
              <a:chOff x="344488" y="1700808"/>
              <a:chExt cx="9361040" cy="4176464"/>
            </a:xfrm>
          </p:grpSpPr>
          <p:cxnSp>
            <p:nvCxnSpPr>
              <p:cNvPr id="14" name="Straight Arrow Connector 18">
                <a:extLst>
                  <a:ext uri="{FF2B5EF4-FFF2-40B4-BE49-F238E27FC236}">
                    <a16:creationId xmlns:a16="http://schemas.microsoft.com/office/drawing/2014/main" id="{763E7308-C6BC-7C32-EEB9-A886A987E9DE}"/>
                  </a:ext>
                </a:extLst>
              </p:cNvPr>
              <p:cNvCxnSpPr/>
              <p:nvPr/>
            </p:nvCxnSpPr>
            <p:spPr>
              <a:xfrm>
                <a:off x="1244588" y="5517232"/>
                <a:ext cx="763284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21">
                <a:extLst>
                  <a:ext uri="{FF2B5EF4-FFF2-40B4-BE49-F238E27FC236}">
                    <a16:creationId xmlns:a16="http://schemas.microsoft.com/office/drawing/2014/main" id="{0E30524E-8C3C-B900-1BA3-67C80291EDFA}"/>
                  </a:ext>
                </a:extLst>
              </p:cNvPr>
              <p:cNvCxnSpPr/>
              <p:nvPr/>
            </p:nvCxnSpPr>
            <p:spPr>
              <a:xfrm flipV="1">
                <a:off x="1244588" y="1700808"/>
                <a:ext cx="0" cy="38164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Rectangle 22">
                <a:extLst>
                  <a:ext uri="{FF2B5EF4-FFF2-40B4-BE49-F238E27FC236}">
                    <a16:creationId xmlns:a16="http://schemas.microsoft.com/office/drawing/2014/main" id="{7D09F3DA-8B64-14D4-379C-B92EB60BF20F}"/>
                  </a:ext>
                </a:extLst>
              </p:cNvPr>
              <p:cNvSpPr/>
              <p:nvPr/>
            </p:nvSpPr>
            <p:spPr>
              <a:xfrm>
                <a:off x="1244588" y="1844824"/>
                <a:ext cx="936104" cy="3672408"/>
              </a:xfrm>
              <a:prstGeom prst="rect">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7">
                <a:extLst>
                  <a:ext uri="{FF2B5EF4-FFF2-40B4-BE49-F238E27FC236}">
                    <a16:creationId xmlns:a16="http://schemas.microsoft.com/office/drawing/2014/main" id="{BCB042CA-02DD-2AB2-DE48-179AE239607B}"/>
                  </a:ext>
                </a:extLst>
              </p:cNvPr>
              <p:cNvSpPr/>
              <p:nvPr/>
            </p:nvSpPr>
            <p:spPr>
              <a:xfrm>
                <a:off x="2180692" y="1844824"/>
                <a:ext cx="936104" cy="3672408"/>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8">
                <a:extLst>
                  <a:ext uri="{FF2B5EF4-FFF2-40B4-BE49-F238E27FC236}">
                    <a16:creationId xmlns:a16="http://schemas.microsoft.com/office/drawing/2014/main" id="{0080C8BC-79FA-18FB-8082-40593E17B8DB}"/>
                  </a:ext>
                </a:extLst>
              </p:cNvPr>
              <p:cNvSpPr/>
              <p:nvPr/>
            </p:nvSpPr>
            <p:spPr>
              <a:xfrm>
                <a:off x="4052900" y="1844824"/>
                <a:ext cx="936104" cy="3672408"/>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9">
                <a:extLst>
                  <a:ext uri="{FF2B5EF4-FFF2-40B4-BE49-F238E27FC236}">
                    <a16:creationId xmlns:a16="http://schemas.microsoft.com/office/drawing/2014/main" id="{ADE35F1D-0FCA-21CB-F817-4DB9479E5402}"/>
                  </a:ext>
                </a:extLst>
              </p:cNvPr>
              <p:cNvSpPr/>
              <p:nvPr/>
            </p:nvSpPr>
            <p:spPr>
              <a:xfrm>
                <a:off x="3116796" y="1844824"/>
                <a:ext cx="936104" cy="3672408"/>
              </a:xfrm>
              <a:prstGeom prst="rect">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30">
                <a:extLst>
                  <a:ext uri="{FF2B5EF4-FFF2-40B4-BE49-F238E27FC236}">
                    <a16:creationId xmlns:a16="http://schemas.microsoft.com/office/drawing/2014/main" id="{BB1E3B74-F26C-5D08-BCB8-D0B9D993E618}"/>
                  </a:ext>
                </a:extLst>
              </p:cNvPr>
              <p:cNvSpPr/>
              <p:nvPr/>
            </p:nvSpPr>
            <p:spPr>
              <a:xfrm>
                <a:off x="4989004" y="1844824"/>
                <a:ext cx="936104" cy="3672408"/>
              </a:xfrm>
              <a:prstGeom prst="rect">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1">
                <a:extLst>
                  <a:ext uri="{FF2B5EF4-FFF2-40B4-BE49-F238E27FC236}">
                    <a16:creationId xmlns:a16="http://schemas.microsoft.com/office/drawing/2014/main" id="{3CFA7224-4A6A-0AEC-3045-5FE073699B79}"/>
                  </a:ext>
                </a:extLst>
              </p:cNvPr>
              <p:cNvSpPr/>
              <p:nvPr/>
            </p:nvSpPr>
            <p:spPr>
              <a:xfrm>
                <a:off x="5925108" y="1844824"/>
                <a:ext cx="936104" cy="3672408"/>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2">
                <a:extLst>
                  <a:ext uri="{FF2B5EF4-FFF2-40B4-BE49-F238E27FC236}">
                    <a16:creationId xmlns:a16="http://schemas.microsoft.com/office/drawing/2014/main" id="{AA4C9468-7C91-BF14-7CE2-167982BA90CA}"/>
                  </a:ext>
                </a:extLst>
              </p:cNvPr>
              <p:cNvSpPr/>
              <p:nvPr/>
            </p:nvSpPr>
            <p:spPr>
              <a:xfrm>
                <a:off x="7797316" y="1844824"/>
                <a:ext cx="936104" cy="3672408"/>
              </a:xfrm>
              <a:prstGeom prst="rect">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3">
                <a:extLst>
                  <a:ext uri="{FF2B5EF4-FFF2-40B4-BE49-F238E27FC236}">
                    <a16:creationId xmlns:a16="http://schemas.microsoft.com/office/drawing/2014/main" id="{3317D3C7-11FA-D0FA-41CB-90361D3E4791}"/>
                  </a:ext>
                </a:extLst>
              </p:cNvPr>
              <p:cNvSpPr/>
              <p:nvPr/>
            </p:nvSpPr>
            <p:spPr>
              <a:xfrm>
                <a:off x="6861212" y="1844824"/>
                <a:ext cx="936104" cy="3672408"/>
              </a:xfrm>
              <a:prstGeom prst="rect">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34">
                <a:extLst>
                  <a:ext uri="{FF2B5EF4-FFF2-40B4-BE49-F238E27FC236}">
                    <a16:creationId xmlns:a16="http://schemas.microsoft.com/office/drawing/2014/main" id="{685FF0FA-991F-BB43-4798-AA1A4025EB23}"/>
                  </a:ext>
                </a:extLst>
              </p:cNvPr>
              <p:cNvSpPr txBox="1"/>
              <p:nvPr/>
            </p:nvSpPr>
            <p:spPr>
              <a:xfrm>
                <a:off x="2000672" y="5569495"/>
                <a:ext cx="432048" cy="307777"/>
              </a:xfrm>
              <a:prstGeom prst="rect">
                <a:avLst/>
              </a:prstGeom>
              <a:noFill/>
            </p:spPr>
            <p:txBody>
              <a:bodyPr wrap="square" rtlCol="0">
                <a:spAutoFit/>
              </a:bodyPr>
              <a:lstStyle/>
              <a:p>
                <a:r>
                  <a:rPr lang="es-PE" sz="1400" b="1" dirty="0">
                    <a:solidFill>
                      <a:schemeClr val="accent1"/>
                    </a:solidFill>
                  </a:rPr>
                  <a:t>1</a:t>
                </a:r>
                <a:endParaRPr lang="en-US" b="1" dirty="0">
                  <a:solidFill>
                    <a:schemeClr val="accent1"/>
                  </a:solidFill>
                </a:endParaRPr>
              </a:p>
            </p:txBody>
          </p:sp>
          <p:sp>
            <p:nvSpPr>
              <p:cNvPr id="25" name="TextBox 35">
                <a:extLst>
                  <a:ext uri="{FF2B5EF4-FFF2-40B4-BE49-F238E27FC236}">
                    <a16:creationId xmlns:a16="http://schemas.microsoft.com/office/drawing/2014/main" id="{84467658-B08E-2EFE-C1FE-35F5EB72AD8C}"/>
                  </a:ext>
                </a:extLst>
              </p:cNvPr>
              <p:cNvSpPr txBox="1"/>
              <p:nvPr/>
            </p:nvSpPr>
            <p:spPr>
              <a:xfrm>
                <a:off x="2936776" y="5569495"/>
                <a:ext cx="432048" cy="307777"/>
              </a:xfrm>
              <a:prstGeom prst="rect">
                <a:avLst/>
              </a:prstGeom>
              <a:noFill/>
            </p:spPr>
            <p:txBody>
              <a:bodyPr wrap="square" rtlCol="0">
                <a:spAutoFit/>
              </a:bodyPr>
              <a:lstStyle/>
              <a:p>
                <a:r>
                  <a:rPr lang="es-PE" sz="1400" b="1" dirty="0">
                    <a:solidFill>
                      <a:schemeClr val="accent1"/>
                    </a:solidFill>
                  </a:rPr>
                  <a:t>2</a:t>
                </a:r>
                <a:endParaRPr lang="en-US" b="1" dirty="0">
                  <a:solidFill>
                    <a:schemeClr val="accent1"/>
                  </a:solidFill>
                </a:endParaRPr>
              </a:p>
            </p:txBody>
          </p:sp>
          <p:sp>
            <p:nvSpPr>
              <p:cNvPr id="26" name="TextBox 36">
                <a:extLst>
                  <a:ext uri="{FF2B5EF4-FFF2-40B4-BE49-F238E27FC236}">
                    <a16:creationId xmlns:a16="http://schemas.microsoft.com/office/drawing/2014/main" id="{49E3FD3F-86BA-5E5C-6518-A8E68FCE7D70}"/>
                  </a:ext>
                </a:extLst>
              </p:cNvPr>
              <p:cNvSpPr txBox="1"/>
              <p:nvPr/>
            </p:nvSpPr>
            <p:spPr>
              <a:xfrm>
                <a:off x="3872880" y="5569495"/>
                <a:ext cx="432048" cy="307777"/>
              </a:xfrm>
              <a:prstGeom prst="rect">
                <a:avLst/>
              </a:prstGeom>
              <a:noFill/>
            </p:spPr>
            <p:txBody>
              <a:bodyPr wrap="square" rtlCol="0">
                <a:spAutoFit/>
              </a:bodyPr>
              <a:lstStyle/>
              <a:p>
                <a:r>
                  <a:rPr lang="es-PE" sz="1400" b="1" dirty="0">
                    <a:solidFill>
                      <a:schemeClr val="accent1"/>
                    </a:solidFill>
                  </a:rPr>
                  <a:t>3</a:t>
                </a:r>
                <a:endParaRPr lang="en-US" b="1" dirty="0">
                  <a:solidFill>
                    <a:schemeClr val="accent1"/>
                  </a:solidFill>
                </a:endParaRPr>
              </a:p>
            </p:txBody>
          </p:sp>
          <p:sp>
            <p:nvSpPr>
              <p:cNvPr id="27" name="TextBox 37">
                <a:extLst>
                  <a:ext uri="{FF2B5EF4-FFF2-40B4-BE49-F238E27FC236}">
                    <a16:creationId xmlns:a16="http://schemas.microsoft.com/office/drawing/2014/main" id="{1E0E6104-FD5B-2A1E-0D56-92233441B125}"/>
                  </a:ext>
                </a:extLst>
              </p:cNvPr>
              <p:cNvSpPr txBox="1"/>
              <p:nvPr/>
            </p:nvSpPr>
            <p:spPr>
              <a:xfrm>
                <a:off x="4880992" y="5569495"/>
                <a:ext cx="432048" cy="307777"/>
              </a:xfrm>
              <a:prstGeom prst="rect">
                <a:avLst/>
              </a:prstGeom>
              <a:noFill/>
            </p:spPr>
            <p:txBody>
              <a:bodyPr wrap="square" rtlCol="0">
                <a:spAutoFit/>
              </a:bodyPr>
              <a:lstStyle/>
              <a:p>
                <a:r>
                  <a:rPr lang="es-PE" sz="1400" b="1" dirty="0">
                    <a:solidFill>
                      <a:schemeClr val="accent1"/>
                    </a:solidFill>
                  </a:rPr>
                  <a:t>4</a:t>
                </a:r>
                <a:endParaRPr lang="en-US" b="1" dirty="0">
                  <a:solidFill>
                    <a:schemeClr val="accent1"/>
                  </a:solidFill>
                </a:endParaRPr>
              </a:p>
            </p:txBody>
          </p:sp>
          <p:sp>
            <p:nvSpPr>
              <p:cNvPr id="28" name="TextBox 38">
                <a:extLst>
                  <a:ext uri="{FF2B5EF4-FFF2-40B4-BE49-F238E27FC236}">
                    <a16:creationId xmlns:a16="http://schemas.microsoft.com/office/drawing/2014/main" id="{BA0B6594-07DE-235B-24B6-E9FF2E0F4BD8}"/>
                  </a:ext>
                </a:extLst>
              </p:cNvPr>
              <p:cNvSpPr txBox="1"/>
              <p:nvPr/>
            </p:nvSpPr>
            <p:spPr>
              <a:xfrm>
                <a:off x="5745088" y="5569495"/>
                <a:ext cx="432048" cy="307777"/>
              </a:xfrm>
              <a:prstGeom prst="rect">
                <a:avLst/>
              </a:prstGeom>
              <a:noFill/>
            </p:spPr>
            <p:txBody>
              <a:bodyPr wrap="square" rtlCol="0">
                <a:spAutoFit/>
              </a:bodyPr>
              <a:lstStyle/>
              <a:p>
                <a:r>
                  <a:rPr lang="es-PE" sz="1400" b="1" dirty="0">
                    <a:solidFill>
                      <a:schemeClr val="accent1"/>
                    </a:solidFill>
                  </a:rPr>
                  <a:t>5</a:t>
                </a:r>
                <a:endParaRPr lang="en-US" b="1" dirty="0">
                  <a:solidFill>
                    <a:schemeClr val="accent1"/>
                  </a:solidFill>
                </a:endParaRPr>
              </a:p>
            </p:txBody>
          </p:sp>
          <p:sp>
            <p:nvSpPr>
              <p:cNvPr id="29" name="TextBox 39">
                <a:extLst>
                  <a:ext uri="{FF2B5EF4-FFF2-40B4-BE49-F238E27FC236}">
                    <a16:creationId xmlns:a16="http://schemas.microsoft.com/office/drawing/2014/main" id="{D321EF97-9C29-494C-8E0D-5C1B3E962BDC}"/>
                  </a:ext>
                </a:extLst>
              </p:cNvPr>
              <p:cNvSpPr txBox="1"/>
              <p:nvPr/>
            </p:nvSpPr>
            <p:spPr>
              <a:xfrm>
                <a:off x="6681192" y="5569495"/>
                <a:ext cx="432048" cy="307777"/>
              </a:xfrm>
              <a:prstGeom prst="rect">
                <a:avLst/>
              </a:prstGeom>
              <a:noFill/>
            </p:spPr>
            <p:txBody>
              <a:bodyPr wrap="square" rtlCol="0">
                <a:spAutoFit/>
              </a:bodyPr>
              <a:lstStyle/>
              <a:p>
                <a:r>
                  <a:rPr lang="es-PE" sz="1400" b="1" dirty="0">
                    <a:solidFill>
                      <a:schemeClr val="accent1"/>
                    </a:solidFill>
                  </a:rPr>
                  <a:t>6</a:t>
                </a:r>
                <a:endParaRPr lang="en-US" b="1" dirty="0">
                  <a:solidFill>
                    <a:schemeClr val="accent1"/>
                  </a:solidFill>
                </a:endParaRPr>
              </a:p>
            </p:txBody>
          </p:sp>
          <p:sp>
            <p:nvSpPr>
              <p:cNvPr id="30" name="TextBox 40">
                <a:extLst>
                  <a:ext uri="{FF2B5EF4-FFF2-40B4-BE49-F238E27FC236}">
                    <a16:creationId xmlns:a16="http://schemas.microsoft.com/office/drawing/2014/main" id="{7B62235F-AE6E-1FB5-B25D-4F90CAE1B373}"/>
                  </a:ext>
                </a:extLst>
              </p:cNvPr>
              <p:cNvSpPr txBox="1"/>
              <p:nvPr/>
            </p:nvSpPr>
            <p:spPr>
              <a:xfrm>
                <a:off x="7617296" y="5569495"/>
                <a:ext cx="432048" cy="307777"/>
              </a:xfrm>
              <a:prstGeom prst="rect">
                <a:avLst/>
              </a:prstGeom>
              <a:noFill/>
            </p:spPr>
            <p:txBody>
              <a:bodyPr wrap="square" rtlCol="0">
                <a:spAutoFit/>
              </a:bodyPr>
              <a:lstStyle/>
              <a:p>
                <a:r>
                  <a:rPr lang="es-PE" sz="1400" b="1" dirty="0">
                    <a:solidFill>
                      <a:schemeClr val="accent1"/>
                    </a:solidFill>
                  </a:rPr>
                  <a:t>7</a:t>
                </a:r>
                <a:endParaRPr lang="en-US" b="1" dirty="0">
                  <a:solidFill>
                    <a:schemeClr val="accent1"/>
                  </a:solidFill>
                </a:endParaRPr>
              </a:p>
            </p:txBody>
          </p:sp>
          <p:sp>
            <p:nvSpPr>
              <p:cNvPr id="31" name="TextBox 41">
                <a:extLst>
                  <a:ext uri="{FF2B5EF4-FFF2-40B4-BE49-F238E27FC236}">
                    <a16:creationId xmlns:a16="http://schemas.microsoft.com/office/drawing/2014/main" id="{41CCA9E8-D37B-2C29-DB04-490D664766C9}"/>
                  </a:ext>
                </a:extLst>
              </p:cNvPr>
              <p:cNvSpPr txBox="1"/>
              <p:nvPr/>
            </p:nvSpPr>
            <p:spPr>
              <a:xfrm>
                <a:off x="8553400" y="5569495"/>
                <a:ext cx="432048" cy="307777"/>
              </a:xfrm>
              <a:prstGeom prst="rect">
                <a:avLst/>
              </a:prstGeom>
              <a:noFill/>
            </p:spPr>
            <p:txBody>
              <a:bodyPr wrap="square" rtlCol="0">
                <a:spAutoFit/>
              </a:bodyPr>
              <a:lstStyle/>
              <a:p>
                <a:r>
                  <a:rPr lang="es-PE" sz="1400" b="1" dirty="0">
                    <a:solidFill>
                      <a:schemeClr val="accent1"/>
                    </a:solidFill>
                  </a:rPr>
                  <a:t>8</a:t>
                </a:r>
                <a:endParaRPr lang="en-US" b="1" dirty="0">
                  <a:solidFill>
                    <a:schemeClr val="accent1"/>
                  </a:solidFill>
                </a:endParaRPr>
              </a:p>
            </p:txBody>
          </p:sp>
          <p:sp>
            <p:nvSpPr>
              <p:cNvPr id="32" name="TextBox 42">
                <a:extLst>
                  <a:ext uri="{FF2B5EF4-FFF2-40B4-BE49-F238E27FC236}">
                    <a16:creationId xmlns:a16="http://schemas.microsoft.com/office/drawing/2014/main" id="{4518B46F-48AF-887D-711A-9234BA0151B3}"/>
                  </a:ext>
                </a:extLst>
              </p:cNvPr>
              <p:cNvSpPr txBox="1"/>
              <p:nvPr/>
            </p:nvSpPr>
            <p:spPr>
              <a:xfrm>
                <a:off x="1064568" y="5569495"/>
                <a:ext cx="432048" cy="307777"/>
              </a:xfrm>
              <a:prstGeom prst="rect">
                <a:avLst/>
              </a:prstGeom>
              <a:noFill/>
            </p:spPr>
            <p:txBody>
              <a:bodyPr wrap="square" rtlCol="0">
                <a:spAutoFit/>
              </a:bodyPr>
              <a:lstStyle/>
              <a:p>
                <a:r>
                  <a:rPr lang="es-PE" sz="1400" b="1" dirty="0">
                    <a:solidFill>
                      <a:schemeClr val="accent1"/>
                    </a:solidFill>
                  </a:rPr>
                  <a:t>0</a:t>
                </a:r>
                <a:endParaRPr lang="en-US" b="1" dirty="0">
                  <a:solidFill>
                    <a:schemeClr val="accent1"/>
                  </a:solidFill>
                </a:endParaRPr>
              </a:p>
            </p:txBody>
          </p:sp>
          <p:cxnSp>
            <p:nvCxnSpPr>
              <p:cNvPr id="33" name="Straight Connector 43">
                <a:extLst>
                  <a:ext uri="{FF2B5EF4-FFF2-40B4-BE49-F238E27FC236}">
                    <a16:creationId xmlns:a16="http://schemas.microsoft.com/office/drawing/2014/main" id="{CC8D44AF-83DE-0202-6151-5421927984D7}"/>
                  </a:ext>
                </a:extLst>
              </p:cNvPr>
              <p:cNvCxnSpPr/>
              <p:nvPr/>
            </p:nvCxnSpPr>
            <p:spPr>
              <a:xfrm>
                <a:off x="1244588" y="3088705"/>
                <a:ext cx="7488832"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TextBox 44">
                <a:extLst>
                  <a:ext uri="{FF2B5EF4-FFF2-40B4-BE49-F238E27FC236}">
                    <a16:creationId xmlns:a16="http://schemas.microsoft.com/office/drawing/2014/main" id="{1BF99D9B-4C25-348E-C514-ED0EEA372E54}"/>
                  </a:ext>
                </a:extLst>
              </p:cNvPr>
              <p:cNvSpPr txBox="1"/>
              <p:nvPr/>
            </p:nvSpPr>
            <p:spPr>
              <a:xfrm>
                <a:off x="8769424" y="2924944"/>
                <a:ext cx="936104" cy="307777"/>
              </a:xfrm>
              <a:prstGeom prst="rect">
                <a:avLst/>
              </a:prstGeom>
              <a:noFill/>
            </p:spPr>
            <p:txBody>
              <a:bodyPr wrap="square" rtlCol="0">
                <a:spAutoFit/>
              </a:bodyPr>
              <a:lstStyle/>
              <a:p>
                <a:r>
                  <a:rPr lang="es-PE" sz="1400" b="1" dirty="0">
                    <a:solidFill>
                      <a:srgbClr val="FF0000"/>
                    </a:solidFill>
                  </a:rPr>
                  <a:t>VLE-P</a:t>
                </a:r>
                <a:endParaRPr lang="en-US" b="1" dirty="0">
                  <a:solidFill>
                    <a:srgbClr val="FF0000"/>
                  </a:solidFill>
                </a:endParaRPr>
              </a:p>
            </p:txBody>
          </p:sp>
          <p:sp>
            <p:nvSpPr>
              <p:cNvPr id="35" name="TextBox 45">
                <a:extLst>
                  <a:ext uri="{FF2B5EF4-FFF2-40B4-BE49-F238E27FC236}">
                    <a16:creationId xmlns:a16="http://schemas.microsoft.com/office/drawing/2014/main" id="{C72065C9-6E7F-E81E-4D64-1EA6D9FFC114}"/>
                  </a:ext>
                </a:extLst>
              </p:cNvPr>
              <p:cNvSpPr txBox="1"/>
              <p:nvPr/>
            </p:nvSpPr>
            <p:spPr>
              <a:xfrm>
                <a:off x="416496" y="2944689"/>
                <a:ext cx="936104" cy="307777"/>
              </a:xfrm>
              <a:prstGeom prst="rect">
                <a:avLst/>
              </a:prstGeom>
              <a:noFill/>
            </p:spPr>
            <p:txBody>
              <a:bodyPr wrap="square" rtlCol="0">
                <a:spAutoFit/>
              </a:bodyPr>
              <a:lstStyle/>
              <a:p>
                <a:r>
                  <a:rPr lang="es-PE" sz="1400" b="1" dirty="0">
                    <a:solidFill>
                      <a:schemeClr val="accent1"/>
                    </a:solidFill>
                  </a:rPr>
                  <a:t>10 ppm</a:t>
                </a:r>
                <a:endParaRPr lang="en-US" b="1" dirty="0">
                  <a:solidFill>
                    <a:schemeClr val="accent1"/>
                  </a:solidFill>
                </a:endParaRPr>
              </a:p>
            </p:txBody>
          </p:sp>
          <p:cxnSp>
            <p:nvCxnSpPr>
              <p:cNvPr id="36" name="Straight Connector 46">
                <a:extLst>
                  <a:ext uri="{FF2B5EF4-FFF2-40B4-BE49-F238E27FC236}">
                    <a16:creationId xmlns:a16="http://schemas.microsoft.com/office/drawing/2014/main" id="{F1531EA8-583C-E8AF-CF1E-EA1C392980E6}"/>
                  </a:ext>
                </a:extLst>
              </p:cNvPr>
              <p:cNvCxnSpPr/>
              <p:nvPr/>
            </p:nvCxnSpPr>
            <p:spPr>
              <a:xfrm>
                <a:off x="2144688" y="4221088"/>
                <a:ext cx="288032" cy="0"/>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7" name="Straight Connector 47">
                <a:extLst>
                  <a:ext uri="{FF2B5EF4-FFF2-40B4-BE49-F238E27FC236}">
                    <a16:creationId xmlns:a16="http://schemas.microsoft.com/office/drawing/2014/main" id="{BDD26D5D-F130-9C76-9349-E23DDA69FE29}"/>
                  </a:ext>
                </a:extLst>
              </p:cNvPr>
              <p:cNvCxnSpPr/>
              <p:nvPr/>
            </p:nvCxnSpPr>
            <p:spPr>
              <a:xfrm>
                <a:off x="3512840" y="4221088"/>
                <a:ext cx="288032" cy="0"/>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8" name="Straight Connector 48">
                <a:extLst>
                  <a:ext uri="{FF2B5EF4-FFF2-40B4-BE49-F238E27FC236}">
                    <a16:creationId xmlns:a16="http://schemas.microsoft.com/office/drawing/2014/main" id="{9BE56419-73B5-0DB2-976B-BDC4F807659B}"/>
                  </a:ext>
                </a:extLst>
              </p:cNvPr>
              <p:cNvCxnSpPr/>
              <p:nvPr/>
            </p:nvCxnSpPr>
            <p:spPr>
              <a:xfrm>
                <a:off x="5025008" y="4221088"/>
                <a:ext cx="288032" cy="0"/>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9" name="Straight Connector 49">
                <a:extLst>
                  <a:ext uri="{FF2B5EF4-FFF2-40B4-BE49-F238E27FC236}">
                    <a16:creationId xmlns:a16="http://schemas.microsoft.com/office/drawing/2014/main" id="{6C6C4966-29D3-DE7B-390D-A2280A34930C}"/>
                  </a:ext>
                </a:extLst>
              </p:cNvPr>
              <p:cNvCxnSpPr/>
              <p:nvPr/>
            </p:nvCxnSpPr>
            <p:spPr>
              <a:xfrm>
                <a:off x="6537176" y="4221088"/>
                <a:ext cx="288032" cy="0"/>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sp>
            <p:nvSpPr>
              <p:cNvPr id="40" name="TextBox 50">
                <a:extLst>
                  <a:ext uri="{FF2B5EF4-FFF2-40B4-BE49-F238E27FC236}">
                    <a16:creationId xmlns:a16="http://schemas.microsoft.com/office/drawing/2014/main" id="{92C6D772-9B8A-A160-E13F-145183208A78}"/>
                  </a:ext>
                </a:extLst>
              </p:cNvPr>
              <p:cNvSpPr txBox="1"/>
              <p:nvPr/>
            </p:nvSpPr>
            <p:spPr>
              <a:xfrm>
                <a:off x="488504" y="4005064"/>
                <a:ext cx="936104" cy="307777"/>
              </a:xfrm>
              <a:prstGeom prst="rect">
                <a:avLst/>
              </a:prstGeom>
              <a:noFill/>
            </p:spPr>
            <p:txBody>
              <a:bodyPr wrap="square" rtlCol="0">
                <a:spAutoFit/>
              </a:bodyPr>
              <a:lstStyle/>
              <a:p>
                <a:r>
                  <a:rPr lang="es-PE" sz="1400" b="1" dirty="0">
                    <a:solidFill>
                      <a:schemeClr val="accent1"/>
                    </a:solidFill>
                  </a:rPr>
                  <a:t>5 ppm</a:t>
                </a:r>
                <a:endParaRPr lang="en-US" b="1" dirty="0">
                  <a:solidFill>
                    <a:schemeClr val="accent1"/>
                  </a:solidFill>
                </a:endParaRPr>
              </a:p>
            </p:txBody>
          </p:sp>
          <p:sp>
            <p:nvSpPr>
              <p:cNvPr id="41" name="TextBox 51">
                <a:extLst>
                  <a:ext uri="{FF2B5EF4-FFF2-40B4-BE49-F238E27FC236}">
                    <a16:creationId xmlns:a16="http://schemas.microsoft.com/office/drawing/2014/main" id="{453DF864-C421-5D15-F4CA-78D10252AB94}"/>
                  </a:ext>
                </a:extLst>
              </p:cNvPr>
              <p:cNvSpPr txBox="1"/>
              <p:nvPr/>
            </p:nvSpPr>
            <p:spPr>
              <a:xfrm>
                <a:off x="8769424" y="4005064"/>
                <a:ext cx="936104" cy="307777"/>
              </a:xfrm>
              <a:prstGeom prst="rect">
                <a:avLst/>
              </a:prstGeom>
              <a:noFill/>
            </p:spPr>
            <p:txBody>
              <a:bodyPr wrap="square" rtlCol="0">
                <a:spAutoFit/>
              </a:bodyPr>
              <a:lstStyle/>
              <a:p>
                <a:r>
                  <a:rPr lang="es-PE" sz="1400" b="1" dirty="0">
                    <a:solidFill>
                      <a:srgbClr val="00B050"/>
                    </a:solidFill>
                  </a:rPr>
                  <a:t>VLE-CT</a:t>
                </a:r>
                <a:endParaRPr lang="en-US" b="1" dirty="0">
                  <a:solidFill>
                    <a:srgbClr val="00B050"/>
                  </a:solidFill>
                </a:endParaRPr>
              </a:p>
            </p:txBody>
          </p:sp>
          <p:cxnSp>
            <p:nvCxnSpPr>
              <p:cNvPr id="42" name="Straight Connector 52">
                <a:extLst>
                  <a:ext uri="{FF2B5EF4-FFF2-40B4-BE49-F238E27FC236}">
                    <a16:creationId xmlns:a16="http://schemas.microsoft.com/office/drawing/2014/main" id="{C0A91B89-58E5-5A42-57F3-2B0F7DC619ED}"/>
                  </a:ext>
                </a:extLst>
              </p:cNvPr>
              <p:cNvCxnSpPr/>
              <p:nvPr/>
            </p:nvCxnSpPr>
            <p:spPr>
              <a:xfrm>
                <a:off x="1280592" y="4221088"/>
                <a:ext cx="7488832" cy="0"/>
              </a:xfrm>
              <a:prstGeom prst="line">
                <a:avLst/>
              </a:prstGeom>
              <a:ln w="12700">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43" name="TextBox 53">
                <a:extLst>
                  <a:ext uri="{FF2B5EF4-FFF2-40B4-BE49-F238E27FC236}">
                    <a16:creationId xmlns:a16="http://schemas.microsoft.com/office/drawing/2014/main" id="{9DD6D004-85AF-C3B0-7A2C-B89E009A436E}"/>
                  </a:ext>
                </a:extLst>
              </p:cNvPr>
              <p:cNvSpPr txBox="1"/>
              <p:nvPr/>
            </p:nvSpPr>
            <p:spPr>
              <a:xfrm>
                <a:off x="488504" y="5085184"/>
                <a:ext cx="936104" cy="307777"/>
              </a:xfrm>
              <a:prstGeom prst="rect">
                <a:avLst/>
              </a:prstGeom>
              <a:noFill/>
            </p:spPr>
            <p:txBody>
              <a:bodyPr wrap="square" rtlCol="0">
                <a:spAutoFit/>
              </a:bodyPr>
              <a:lstStyle/>
              <a:p>
                <a:r>
                  <a:rPr lang="es-PE" sz="1400" b="1" dirty="0">
                    <a:solidFill>
                      <a:schemeClr val="accent1"/>
                    </a:solidFill>
                  </a:rPr>
                  <a:t>1 ppm</a:t>
                </a:r>
                <a:endParaRPr lang="en-US" b="1" dirty="0">
                  <a:solidFill>
                    <a:schemeClr val="accent1"/>
                  </a:solidFill>
                </a:endParaRPr>
              </a:p>
            </p:txBody>
          </p:sp>
          <p:sp>
            <p:nvSpPr>
              <p:cNvPr id="44" name="Freeform 54">
                <a:extLst>
                  <a:ext uri="{FF2B5EF4-FFF2-40B4-BE49-F238E27FC236}">
                    <a16:creationId xmlns:a16="http://schemas.microsoft.com/office/drawing/2014/main" id="{419C9731-015E-6BAA-9CBE-0CC25A294A52}"/>
                  </a:ext>
                </a:extLst>
              </p:cNvPr>
              <p:cNvSpPr/>
              <p:nvPr/>
            </p:nvSpPr>
            <p:spPr>
              <a:xfrm>
                <a:off x="1257300" y="5003642"/>
                <a:ext cx="7523253" cy="445833"/>
              </a:xfrm>
              <a:custGeom>
                <a:avLst/>
                <a:gdLst>
                  <a:gd name="connsiteX0" fmla="*/ 0 w 7523253"/>
                  <a:gd name="connsiteY0" fmla="*/ 393858 h 445833"/>
                  <a:gd name="connsiteX1" fmla="*/ 927100 w 7523253"/>
                  <a:gd name="connsiteY1" fmla="*/ 50958 h 445833"/>
                  <a:gd name="connsiteX2" fmla="*/ 1422400 w 7523253"/>
                  <a:gd name="connsiteY2" fmla="*/ 381158 h 445833"/>
                  <a:gd name="connsiteX3" fmla="*/ 1651000 w 7523253"/>
                  <a:gd name="connsiteY3" fmla="*/ 254158 h 445833"/>
                  <a:gd name="connsiteX4" fmla="*/ 2171700 w 7523253"/>
                  <a:gd name="connsiteY4" fmla="*/ 368458 h 445833"/>
                  <a:gd name="connsiteX5" fmla="*/ 2857500 w 7523253"/>
                  <a:gd name="connsiteY5" fmla="*/ 158 h 445833"/>
                  <a:gd name="connsiteX6" fmla="*/ 3378200 w 7523253"/>
                  <a:gd name="connsiteY6" fmla="*/ 419258 h 445833"/>
                  <a:gd name="connsiteX7" fmla="*/ 3771900 w 7523253"/>
                  <a:gd name="connsiteY7" fmla="*/ 381158 h 445833"/>
                  <a:gd name="connsiteX8" fmla="*/ 4038600 w 7523253"/>
                  <a:gd name="connsiteY8" fmla="*/ 203358 h 445833"/>
                  <a:gd name="connsiteX9" fmla="*/ 4635500 w 7523253"/>
                  <a:gd name="connsiteY9" fmla="*/ 304958 h 445833"/>
                  <a:gd name="connsiteX10" fmla="*/ 5143500 w 7523253"/>
                  <a:gd name="connsiteY10" fmla="*/ 419258 h 445833"/>
                  <a:gd name="connsiteX11" fmla="*/ 5994400 w 7523253"/>
                  <a:gd name="connsiteY11" fmla="*/ 76358 h 445833"/>
                  <a:gd name="connsiteX12" fmla="*/ 6540500 w 7523253"/>
                  <a:gd name="connsiteY12" fmla="*/ 254158 h 445833"/>
                  <a:gd name="connsiteX13" fmla="*/ 6934200 w 7523253"/>
                  <a:gd name="connsiteY13" fmla="*/ 203358 h 445833"/>
                  <a:gd name="connsiteX14" fmla="*/ 7467600 w 7523253"/>
                  <a:gd name="connsiteY14" fmla="*/ 368458 h 445833"/>
                  <a:gd name="connsiteX15" fmla="*/ 7480300 w 7523253"/>
                  <a:gd name="connsiteY15" fmla="*/ 381158 h 44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3253" h="445833">
                    <a:moveTo>
                      <a:pt x="0" y="393858"/>
                    </a:moveTo>
                    <a:cubicBezTo>
                      <a:pt x="345016" y="223466"/>
                      <a:pt x="690033" y="53075"/>
                      <a:pt x="927100" y="50958"/>
                    </a:cubicBezTo>
                    <a:cubicBezTo>
                      <a:pt x="1164167" y="48841"/>
                      <a:pt x="1301750" y="347291"/>
                      <a:pt x="1422400" y="381158"/>
                    </a:cubicBezTo>
                    <a:cubicBezTo>
                      <a:pt x="1543050" y="415025"/>
                      <a:pt x="1526117" y="256275"/>
                      <a:pt x="1651000" y="254158"/>
                    </a:cubicBezTo>
                    <a:cubicBezTo>
                      <a:pt x="1775883" y="252041"/>
                      <a:pt x="1970617" y="410791"/>
                      <a:pt x="2171700" y="368458"/>
                    </a:cubicBezTo>
                    <a:cubicBezTo>
                      <a:pt x="2372783" y="326125"/>
                      <a:pt x="2656417" y="-8309"/>
                      <a:pt x="2857500" y="158"/>
                    </a:cubicBezTo>
                    <a:cubicBezTo>
                      <a:pt x="3058583" y="8625"/>
                      <a:pt x="3225800" y="355758"/>
                      <a:pt x="3378200" y="419258"/>
                    </a:cubicBezTo>
                    <a:cubicBezTo>
                      <a:pt x="3530600" y="482758"/>
                      <a:pt x="3661833" y="417141"/>
                      <a:pt x="3771900" y="381158"/>
                    </a:cubicBezTo>
                    <a:cubicBezTo>
                      <a:pt x="3881967" y="345175"/>
                      <a:pt x="3894667" y="216058"/>
                      <a:pt x="4038600" y="203358"/>
                    </a:cubicBezTo>
                    <a:cubicBezTo>
                      <a:pt x="4182533" y="190658"/>
                      <a:pt x="4451350" y="268975"/>
                      <a:pt x="4635500" y="304958"/>
                    </a:cubicBezTo>
                    <a:cubicBezTo>
                      <a:pt x="4819650" y="340941"/>
                      <a:pt x="4917017" y="457358"/>
                      <a:pt x="5143500" y="419258"/>
                    </a:cubicBezTo>
                    <a:cubicBezTo>
                      <a:pt x="5369983" y="381158"/>
                      <a:pt x="5761567" y="103875"/>
                      <a:pt x="5994400" y="76358"/>
                    </a:cubicBezTo>
                    <a:cubicBezTo>
                      <a:pt x="6227233" y="48841"/>
                      <a:pt x="6383867" y="232991"/>
                      <a:pt x="6540500" y="254158"/>
                    </a:cubicBezTo>
                    <a:cubicBezTo>
                      <a:pt x="6697133" y="275325"/>
                      <a:pt x="6779683" y="184308"/>
                      <a:pt x="6934200" y="203358"/>
                    </a:cubicBezTo>
                    <a:cubicBezTo>
                      <a:pt x="7088717" y="222408"/>
                      <a:pt x="7376583" y="338825"/>
                      <a:pt x="7467600" y="368458"/>
                    </a:cubicBezTo>
                    <a:cubicBezTo>
                      <a:pt x="7558617" y="398091"/>
                      <a:pt x="7519458" y="389624"/>
                      <a:pt x="7480300" y="381158"/>
                    </a:cubicBezTo>
                  </a:path>
                </a:pathLst>
              </a:custGeom>
              <a:noFill/>
              <a:ln w="254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55">
                <a:extLst>
                  <a:ext uri="{FF2B5EF4-FFF2-40B4-BE49-F238E27FC236}">
                    <a16:creationId xmlns:a16="http://schemas.microsoft.com/office/drawing/2014/main" id="{91FA19A1-AEEF-0C6D-EA2C-EADA2060FB14}"/>
                  </a:ext>
                </a:extLst>
              </p:cNvPr>
              <p:cNvSpPr txBox="1"/>
              <p:nvPr/>
            </p:nvSpPr>
            <p:spPr>
              <a:xfrm>
                <a:off x="8769424" y="5209455"/>
                <a:ext cx="936104" cy="307777"/>
              </a:xfrm>
              <a:prstGeom prst="rect">
                <a:avLst/>
              </a:prstGeom>
              <a:noFill/>
            </p:spPr>
            <p:txBody>
              <a:bodyPr wrap="square" rtlCol="0">
                <a:spAutoFit/>
              </a:bodyPr>
              <a:lstStyle/>
              <a:p>
                <a:r>
                  <a:rPr lang="es-PE" sz="1400" b="1" dirty="0">
                    <a:solidFill>
                      <a:srgbClr val="CC6600"/>
                    </a:solidFill>
                  </a:rPr>
                  <a:t>VLE-PPT</a:t>
                </a:r>
                <a:endParaRPr lang="en-US" b="1" dirty="0">
                  <a:solidFill>
                    <a:srgbClr val="CC6600"/>
                  </a:solidFill>
                </a:endParaRPr>
              </a:p>
            </p:txBody>
          </p:sp>
          <p:sp>
            <p:nvSpPr>
              <p:cNvPr id="46" name="TextBox 56">
                <a:extLst>
                  <a:ext uri="{FF2B5EF4-FFF2-40B4-BE49-F238E27FC236}">
                    <a16:creationId xmlns:a16="http://schemas.microsoft.com/office/drawing/2014/main" id="{9386A9CD-1EFB-80F0-5189-EAAE415ADB3F}"/>
                  </a:ext>
                </a:extLst>
              </p:cNvPr>
              <p:cNvSpPr txBox="1"/>
              <p:nvPr/>
            </p:nvSpPr>
            <p:spPr>
              <a:xfrm>
                <a:off x="344488" y="1988840"/>
                <a:ext cx="936104" cy="307777"/>
              </a:xfrm>
              <a:prstGeom prst="rect">
                <a:avLst/>
              </a:prstGeom>
              <a:noFill/>
            </p:spPr>
            <p:txBody>
              <a:bodyPr wrap="square" rtlCol="0">
                <a:spAutoFit/>
              </a:bodyPr>
              <a:lstStyle/>
              <a:p>
                <a:r>
                  <a:rPr lang="es-PE" sz="1400" b="1" dirty="0">
                    <a:solidFill>
                      <a:schemeClr val="accent1"/>
                    </a:solidFill>
                  </a:rPr>
                  <a:t>100 ppm</a:t>
                </a:r>
                <a:endParaRPr lang="en-US" b="1" dirty="0">
                  <a:solidFill>
                    <a:schemeClr val="accent1"/>
                  </a:solidFill>
                </a:endParaRPr>
              </a:p>
            </p:txBody>
          </p:sp>
          <p:cxnSp>
            <p:nvCxnSpPr>
              <p:cNvPr id="47" name="Straight Connector 57">
                <a:extLst>
                  <a:ext uri="{FF2B5EF4-FFF2-40B4-BE49-F238E27FC236}">
                    <a16:creationId xmlns:a16="http://schemas.microsoft.com/office/drawing/2014/main" id="{87374FD0-6A52-3DDD-D1F2-48B1C4A01C45}"/>
                  </a:ext>
                </a:extLst>
              </p:cNvPr>
              <p:cNvCxnSpPr/>
              <p:nvPr/>
            </p:nvCxnSpPr>
            <p:spPr>
              <a:xfrm>
                <a:off x="1280592" y="2204864"/>
                <a:ext cx="7488832"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58">
                <a:extLst>
                  <a:ext uri="{FF2B5EF4-FFF2-40B4-BE49-F238E27FC236}">
                    <a16:creationId xmlns:a16="http://schemas.microsoft.com/office/drawing/2014/main" id="{55C24AF4-12D9-8079-314C-75AF6535EFBC}"/>
                  </a:ext>
                </a:extLst>
              </p:cNvPr>
              <p:cNvSpPr txBox="1"/>
              <p:nvPr/>
            </p:nvSpPr>
            <p:spPr>
              <a:xfrm>
                <a:off x="8769424" y="2060848"/>
                <a:ext cx="936104" cy="307777"/>
              </a:xfrm>
              <a:prstGeom prst="rect">
                <a:avLst/>
              </a:prstGeom>
              <a:noFill/>
            </p:spPr>
            <p:txBody>
              <a:bodyPr wrap="square" rtlCol="0">
                <a:spAutoFit/>
              </a:bodyPr>
              <a:lstStyle/>
              <a:p>
                <a:r>
                  <a:rPr lang="es-PE" sz="1400" b="1" dirty="0">
                    <a:solidFill>
                      <a:srgbClr val="C00000"/>
                    </a:solidFill>
                  </a:rPr>
                  <a:t>IDLH</a:t>
                </a:r>
                <a:endParaRPr lang="en-US" b="1" dirty="0">
                  <a:solidFill>
                    <a:srgbClr val="C00000"/>
                  </a:solidFill>
                </a:endParaRPr>
              </a:p>
            </p:txBody>
          </p:sp>
          <p:sp>
            <p:nvSpPr>
              <p:cNvPr id="49" name="TextBox 59">
                <a:extLst>
                  <a:ext uri="{FF2B5EF4-FFF2-40B4-BE49-F238E27FC236}">
                    <a16:creationId xmlns:a16="http://schemas.microsoft.com/office/drawing/2014/main" id="{8E078F14-3776-37C5-29DA-C9AAC2908BE2}"/>
                  </a:ext>
                </a:extLst>
              </p:cNvPr>
              <p:cNvSpPr txBox="1"/>
              <p:nvPr/>
            </p:nvSpPr>
            <p:spPr>
              <a:xfrm>
                <a:off x="8841432" y="5569495"/>
                <a:ext cx="792088" cy="307777"/>
              </a:xfrm>
              <a:prstGeom prst="rect">
                <a:avLst/>
              </a:prstGeom>
              <a:noFill/>
            </p:spPr>
            <p:txBody>
              <a:bodyPr wrap="square" rtlCol="0">
                <a:spAutoFit/>
              </a:bodyPr>
              <a:lstStyle/>
              <a:p>
                <a:r>
                  <a:rPr lang="es-PE" sz="1400" b="1" dirty="0">
                    <a:solidFill>
                      <a:schemeClr val="accent1"/>
                    </a:solidFill>
                  </a:rPr>
                  <a:t>Horas</a:t>
                </a:r>
                <a:endParaRPr lang="en-US" b="1" dirty="0">
                  <a:solidFill>
                    <a:schemeClr val="accent1"/>
                  </a:solidFill>
                </a:endParaRPr>
              </a:p>
            </p:txBody>
          </p:sp>
        </p:grpSp>
        <p:sp>
          <p:nvSpPr>
            <p:cNvPr id="13" name="TextBox 16">
              <a:extLst>
                <a:ext uri="{FF2B5EF4-FFF2-40B4-BE49-F238E27FC236}">
                  <a16:creationId xmlns:a16="http://schemas.microsoft.com/office/drawing/2014/main" id="{A4192601-3E45-01C8-465C-2AD48771861A}"/>
                </a:ext>
              </a:extLst>
            </p:cNvPr>
            <p:cNvSpPr txBox="1"/>
            <p:nvPr/>
          </p:nvSpPr>
          <p:spPr>
            <a:xfrm>
              <a:off x="979724" y="1311151"/>
              <a:ext cx="7717692" cy="369332"/>
            </a:xfrm>
            <a:prstGeom prst="rect">
              <a:avLst/>
            </a:prstGeom>
            <a:noFill/>
          </p:spPr>
          <p:txBody>
            <a:bodyPr wrap="square" rtlCol="0">
              <a:spAutoFit/>
            </a:bodyPr>
            <a:lstStyle/>
            <a:p>
              <a:pPr algn="ctr"/>
              <a:r>
                <a:rPr lang="es-PE" b="1" u="sng" dirty="0">
                  <a:solidFill>
                    <a:schemeClr val="accent1"/>
                  </a:solidFill>
                </a:rPr>
                <a:t>Ejemplo de tipos de VLE para el H</a:t>
              </a:r>
              <a:r>
                <a:rPr lang="es-PE" b="1" u="sng" baseline="-25000" dirty="0">
                  <a:solidFill>
                    <a:schemeClr val="accent1"/>
                  </a:solidFill>
                </a:rPr>
                <a:t>2</a:t>
              </a:r>
              <a:r>
                <a:rPr lang="es-PE" b="1" u="sng" dirty="0">
                  <a:solidFill>
                    <a:schemeClr val="accent1"/>
                  </a:solidFill>
                </a:rPr>
                <a:t>S (Ácido Sulfhídrico)</a:t>
              </a:r>
              <a:endParaRPr lang="en-US" sz="2400" b="1" u="sng" dirty="0">
                <a:solidFill>
                  <a:schemeClr val="accent1"/>
                </a:solidFill>
              </a:endParaRPr>
            </a:p>
          </p:txBody>
        </p:sp>
      </p:grpSp>
    </p:spTree>
    <p:extLst>
      <p:ext uri="{BB962C8B-B14F-4D97-AF65-F5344CB8AC3E}">
        <p14:creationId xmlns:p14="http://schemas.microsoft.com/office/powerpoint/2010/main" val="178991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F0104BF7-7B80-D134-831B-B44250878671}"/>
              </a:ext>
            </a:extLst>
          </p:cNvPr>
          <p:cNvSpPr>
            <a:spLocks noGrp="1"/>
          </p:cNvSpPr>
          <p:nvPr>
            <p:ph type="ftr" sz="quarter" idx="13"/>
          </p:nvPr>
        </p:nvSpPr>
        <p:spPr/>
        <p:txBody>
          <a:bodyPr/>
          <a:lstStyle/>
          <a:p>
            <a:r>
              <a:rPr lang="en-US"/>
              <a:t>Footer: Please add appropriate company</a:t>
            </a:r>
            <a:endParaRPr lang="en-US" dirty="0"/>
          </a:p>
        </p:txBody>
      </p:sp>
      <p:sp>
        <p:nvSpPr>
          <p:cNvPr id="3" name="Título 2">
            <a:extLst>
              <a:ext uri="{FF2B5EF4-FFF2-40B4-BE49-F238E27FC236}">
                <a16:creationId xmlns:a16="http://schemas.microsoft.com/office/drawing/2014/main" id="{3FC7217D-AA3E-417D-284C-550A91DB1C91}"/>
              </a:ext>
            </a:extLst>
          </p:cNvPr>
          <p:cNvSpPr>
            <a:spLocks noGrp="1"/>
          </p:cNvSpPr>
          <p:nvPr>
            <p:ph type="title"/>
          </p:nvPr>
        </p:nvSpPr>
        <p:spPr/>
        <p:txBody>
          <a:bodyPr/>
          <a:lstStyle/>
          <a:p>
            <a:r>
              <a:rPr lang="es-MX" b="1" dirty="0"/>
              <a:t>Fosfina PH3</a:t>
            </a:r>
            <a:br>
              <a:rPr lang="es-MX" dirty="0"/>
            </a:br>
            <a:r>
              <a:rPr lang="es-MX" sz="3200" dirty="0">
                <a:solidFill>
                  <a:schemeClr val="tx1">
                    <a:lumMod val="60000"/>
                    <a:lumOff val="40000"/>
                  </a:schemeClr>
                </a:solidFill>
                <a:latin typeface="+mn-lt"/>
              </a:rPr>
              <a:t>Detalles</a:t>
            </a:r>
            <a:endParaRPr lang="es-MX" dirty="0"/>
          </a:p>
        </p:txBody>
      </p:sp>
      <p:sp>
        <p:nvSpPr>
          <p:cNvPr id="4" name="Marcador de número de diapositiva 3">
            <a:extLst>
              <a:ext uri="{FF2B5EF4-FFF2-40B4-BE49-F238E27FC236}">
                <a16:creationId xmlns:a16="http://schemas.microsoft.com/office/drawing/2014/main" id="{7B864053-E26C-73D2-3557-216E32A13EFB}"/>
              </a:ext>
            </a:extLst>
          </p:cNvPr>
          <p:cNvSpPr>
            <a:spLocks noGrp="1"/>
          </p:cNvSpPr>
          <p:nvPr>
            <p:ph type="sldNum" sz="quarter" idx="12"/>
          </p:nvPr>
        </p:nvSpPr>
        <p:spPr/>
        <p:txBody>
          <a:bodyPr/>
          <a:lstStyle/>
          <a:p>
            <a:fld id="{CE82B8A1-0CCE-4815-9668-383D7DE7D8B4}" type="slidenum">
              <a:rPr lang="en-US" noProof="0" smtClean="0"/>
              <a:t>24</a:t>
            </a:fld>
            <a:endParaRPr lang="en-US" noProof="0" dirty="0"/>
          </a:p>
        </p:txBody>
      </p:sp>
      <p:graphicFrame>
        <p:nvGraphicFramePr>
          <p:cNvPr id="12" name="Table 11">
            <a:extLst>
              <a:ext uri="{FF2B5EF4-FFF2-40B4-BE49-F238E27FC236}">
                <a16:creationId xmlns:a16="http://schemas.microsoft.com/office/drawing/2014/main" id="{2A929B1D-AD7D-C52C-6B00-529DC9F290A1}"/>
              </a:ext>
            </a:extLst>
          </p:cNvPr>
          <p:cNvGraphicFramePr>
            <a:graphicFrameLocks noGrp="1"/>
          </p:cNvGraphicFramePr>
          <p:nvPr/>
        </p:nvGraphicFramePr>
        <p:xfrm>
          <a:off x="692765" y="2168860"/>
          <a:ext cx="5393632" cy="1737360"/>
        </p:xfrm>
        <a:graphic>
          <a:graphicData uri="http://schemas.openxmlformats.org/drawingml/2006/table">
            <a:tbl>
              <a:tblPr/>
              <a:tblGrid>
                <a:gridCol w="2594923">
                  <a:extLst>
                    <a:ext uri="{9D8B030D-6E8A-4147-A177-3AD203B41FA5}">
                      <a16:colId xmlns:a16="http://schemas.microsoft.com/office/drawing/2014/main" val="31101301"/>
                    </a:ext>
                  </a:extLst>
                </a:gridCol>
                <a:gridCol w="2798709">
                  <a:extLst>
                    <a:ext uri="{9D8B030D-6E8A-4147-A177-3AD203B41FA5}">
                      <a16:colId xmlns:a16="http://schemas.microsoft.com/office/drawing/2014/main" val="743769288"/>
                    </a:ext>
                  </a:extLst>
                </a:gridCol>
              </a:tblGrid>
              <a:tr h="0">
                <a:tc>
                  <a:txBody>
                    <a:bodyPr/>
                    <a:lstStyle/>
                    <a:p>
                      <a:pPr algn="l" fontAlgn="auto"/>
                      <a:r>
                        <a:rPr lang="es-MX" b="1">
                          <a:effectLst/>
                          <a:latin typeface="DraegerPangeaText"/>
                        </a:rPr>
                        <a:t>N.º CAS:</a:t>
                      </a:r>
                    </a:p>
                  </a:txBody>
                  <a:tcPr anchor="ctr">
                    <a:lnL>
                      <a:noFill/>
                    </a:lnL>
                    <a:lnR>
                      <a:noFill/>
                    </a:lnR>
                    <a:lnT>
                      <a:noFill/>
                    </a:lnT>
                    <a:lnB>
                      <a:noFill/>
                    </a:lnB>
                    <a:solidFill>
                      <a:srgbClr val="FFFFFF"/>
                    </a:solidFill>
                  </a:tcPr>
                </a:tc>
                <a:tc>
                  <a:txBody>
                    <a:bodyPr/>
                    <a:lstStyle/>
                    <a:p>
                      <a:pPr algn="l" fontAlgn="auto"/>
                      <a:r>
                        <a:rPr lang="es-MX">
                          <a:effectLst/>
                        </a:rPr>
                        <a:t>7803-51-2</a:t>
                      </a:r>
                    </a:p>
                  </a:txBody>
                  <a:tcPr anchor="ctr">
                    <a:lnL>
                      <a:noFill/>
                    </a:lnL>
                    <a:lnR>
                      <a:noFill/>
                    </a:lnR>
                    <a:lnT>
                      <a:noFill/>
                    </a:lnT>
                    <a:lnB>
                      <a:noFill/>
                    </a:lnB>
                    <a:solidFill>
                      <a:srgbClr val="FFFFFF"/>
                    </a:solidFill>
                  </a:tcPr>
                </a:tc>
                <a:extLst>
                  <a:ext uri="{0D108BD9-81ED-4DB2-BD59-A6C34878D82A}">
                    <a16:rowId xmlns:a16="http://schemas.microsoft.com/office/drawing/2014/main" val="1586432811"/>
                  </a:ext>
                </a:extLst>
              </a:tr>
              <a:tr h="0">
                <a:tc>
                  <a:txBody>
                    <a:bodyPr/>
                    <a:lstStyle/>
                    <a:p>
                      <a:pPr algn="l" fontAlgn="auto"/>
                      <a:r>
                        <a:rPr lang="es-MX" b="1">
                          <a:effectLst/>
                          <a:latin typeface="DraegerPangeaText"/>
                        </a:rPr>
                        <a:t>N.º UN:</a:t>
                      </a:r>
                    </a:p>
                  </a:txBody>
                  <a:tcPr anchor="ctr">
                    <a:lnL>
                      <a:noFill/>
                    </a:lnL>
                    <a:lnR>
                      <a:noFill/>
                    </a:lnR>
                    <a:lnT>
                      <a:noFill/>
                    </a:lnT>
                    <a:lnB>
                      <a:noFill/>
                    </a:lnB>
                    <a:solidFill>
                      <a:srgbClr val="FFFFFF"/>
                    </a:solidFill>
                  </a:tcPr>
                </a:tc>
                <a:tc>
                  <a:txBody>
                    <a:bodyPr/>
                    <a:lstStyle/>
                    <a:p>
                      <a:pPr algn="l" fontAlgn="auto"/>
                      <a:r>
                        <a:rPr lang="es-MX">
                          <a:effectLst/>
                        </a:rPr>
                        <a:t>2199</a:t>
                      </a:r>
                    </a:p>
                  </a:txBody>
                  <a:tcPr anchor="ctr">
                    <a:lnL>
                      <a:noFill/>
                    </a:lnL>
                    <a:lnR>
                      <a:noFill/>
                    </a:lnR>
                    <a:lnT>
                      <a:noFill/>
                    </a:lnT>
                    <a:lnB>
                      <a:noFill/>
                    </a:lnB>
                    <a:solidFill>
                      <a:srgbClr val="FFFFFF"/>
                    </a:solidFill>
                  </a:tcPr>
                </a:tc>
                <a:extLst>
                  <a:ext uri="{0D108BD9-81ED-4DB2-BD59-A6C34878D82A}">
                    <a16:rowId xmlns:a16="http://schemas.microsoft.com/office/drawing/2014/main" val="2834668887"/>
                  </a:ext>
                </a:extLst>
              </a:tr>
              <a:tr h="0">
                <a:tc>
                  <a:txBody>
                    <a:bodyPr/>
                    <a:lstStyle/>
                    <a:p>
                      <a:pPr algn="l" fontAlgn="auto"/>
                      <a:r>
                        <a:rPr lang="es-MX" b="1">
                          <a:effectLst/>
                          <a:latin typeface="DraegerPangeaText"/>
                        </a:rPr>
                        <a:t>N.º EC:</a:t>
                      </a:r>
                    </a:p>
                  </a:txBody>
                  <a:tcPr anchor="ctr">
                    <a:lnL>
                      <a:noFill/>
                    </a:lnL>
                    <a:lnR>
                      <a:noFill/>
                    </a:lnR>
                    <a:lnT>
                      <a:noFill/>
                    </a:lnT>
                    <a:lnB>
                      <a:noFill/>
                    </a:lnB>
                    <a:solidFill>
                      <a:srgbClr val="FFFFFF"/>
                    </a:solidFill>
                  </a:tcPr>
                </a:tc>
                <a:tc>
                  <a:txBody>
                    <a:bodyPr/>
                    <a:lstStyle/>
                    <a:p>
                      <a:pPr algn="l" fontAlgn="auto"/>
                      <a:r>
                        <a:rPr lang="es-MX">
                          <a:effectLst/>
                        </a:rPr>
                        <a:t>232-260-8</a:t>
                      </a:r>
                    </a:p>
                  </a:txBody>
                  <a:tcPr anchor="ctr">
                    <a:lnL>
                      <a:noFill/>
                    </a:lnL>
                    <a:lnR>
                      <a:noFill/>
                    </a:lnR>
                    <a:lnT>
                      <a:noFill/>
                    </a:lnT>
                    <a:lnB>
                      <a:noFill/>
                    </a:lnB>
                    <a:solidFill>
                      <a:srgbClr val="FFFFFF"/>
                    </a:solidFill>
                  </a:tcPr>
                </a:tc>
                <a:extLst>
                  <a:ext uri="{0D108BD9-81ED-4DB2-BD59-A6C34878D82A}">
                    <a16:rowId xmlns:a16="http://schemas.microsoft.com/office/drawing/2014/main" val="3346220624"/>
                  </a:ext>
                </a:extLst>
              </a:tr>
              <a:tr h="0">
                <a:tc>
                  <a:txBody>
                    <a:bodyPr/>
                    <a:lstStyle/>
                    <a:p>
                      <a:pPr algn="l" fontAlgn="auto"/>
                      <a:r>
                        <a:rPr lang="es-MX" b="1" dirty="0">
                          <a:effectLst/>
                          <a:latin typeface="DraegerPangeaText"/>
                        </a:rPr>
                        <a:t>Número de identificación de peligro:</a:t>
                      </a:r>
                    </a:p>
                  </a:txBody>
                  <a:tcPr anchor="ctr">
                    <a:lnL>
                      <a:noFill/>
                    </a:lnL>
                    <a:lnR>
                      <a:noFill/>
                    </a:lnR>
                    <a:lnT>
                      <a:noFill/>
                    </a:lnT>
                    <a:lnB>
                      <a:noFill/>
                    </a:lnB>
                    <a:solidFill>
                      <a:srgbClr val="FFFFFF"/>
                    </a:solidFill>
                  </a:tcPr>
                </a:tc>
                <a:tc>
                  <a:txBody>
                    <a:bodyPr/>
                    <a:lstStyle/>
                    <a:p>
                      <a:pPr algn="l" fontAlgn="auto"/>
                      <a:r>
                        <a:rPr lang="es-MX" dirty="0">
                          <a:effectLst/>
                        </a:rPr>
                        <a:t>263 (RID)</a:t>
                      </a:r>
                    </a:p>
                  </a:txBody>
                  <a:tcPr anchor="ctr">
                    <a:lnL>
                      <a:noFill/>
                    </a:lnL>
                    <a:lnR>
                      <a:noFill/>
                    </a:lnR>
                    <a:lnT>
                      <a:noFill/>
                    </a:lnT>
                    <a:lnB>
                      <a:noFill/>
                    </a:lnB>
                    <a:solidFill>
                      <a:srgbClr val="FFFFFF"/>
                    </a:solidFill>
                  </a:tcPr>
                </a:tc>
                <a:extLst>
                  <a:ext uri="{0D108BD9-81ED-4DB2-BD59-A6C34878D82A}">
                    <a16:rowId xmlns:a16="http://schemas.microsoft.com/office/drawing/2014/main" val="2604906988"/>
                  </a:ext>
                </a:extLst>
              </a:tr>
            </a:tbl>
          </a:graphicData>
        </a:graphic>
      </p:graphicFrame>
      <p:sp>
        <p:nvSpPr>
          <p:cNvPr id="15" name="TextBox 14">
            <a:extLst>
              <a:ext uri="{FF2B5EF4-FFF2-40B4-BE49-F238E27FC236}">
                <a16:creationId xmlns:a16="http://schemas.microsoft.com/office/drawing/2014/main" id="{3E418A06-FB5C-6E9E-2843-A1886C7AF7EE}"/>
              </a:ext>
            </a:extLst>
          </p:cNvPr>
          <p:cNvSpPr txBox="1"/>
          <p:nvPr/>
        </p:nvSpPr>
        <p:spPr bwMode="gray">
          <a:xfrm>
            <a:off x="7428147" y="958022"/>
            <a:ext cx="1943221" cy="369332"/>
          </a:xfrm>
          <a:prstGeom prst="rect">
            <a:avLst/>
          </a:prstGeom>
          <a:noFill/>
        </p:spPr>
        <p:txBody>
          <a:bodyPr wrap="square">
            <a:spAutoFit/>
          </a:bodyPr>
          <a:lstStyle/>
          <a:p>
            <a:pPr algn="l" fontAlgn="auto"/>
            <a:r>
              <a:rPr lang="es-MX" b="1" i="0" dirty="0">
                <a:solidFill>
                  <a:srgbClr val="002766"/>
                </a:solidFill>
                <a:effectLst/>
                <a:latin typeface="DraegerPangeaText"/>
              </a:rPr>
              <a:t>Signo de peligro</a:t>
            </a:r>
          </a:p>
        </p:txBody>
      </p:sp>
      <p:sp>
        <p:nvSpPr>
          <p:cNvPr id="16" name="TextBox 15">
            <a:extLst>
              <a:ext uri="{FF2B5EF4-FFF2-40B4-BE49-F238E27FC236}">
                <a16:creationId xmlns:a16="http://schemas.microsoft.com/office/drawing/2014/main" id="{EFF4A309-EF30-A1DA-2DEB-F32B7E65F37B}"/>
              </a:ext>
            </a:extLst>
          </p:cNvPr>
          <p:cNvSpPr txBox="1"/>
          <p:nvPr/>
        </p:nvSpPr>
        <p:spPr bwMode="gray">
          <a:xfrm>
            <a:off x="685073" y="4063154"/>
            <a:ext cx="6106160" cy="369332"/>
          </a:xfrm>
          <a:prstGeom prst="rect">
            <a:avLst/>
          </a:prstGeom>
          <a:noFill/>
        </p:spPr>
        <p:txBody>
          <a:bodyPr wrap="square">
            <a:spAutoFit/>
          </a:bodyPr>
          <a:lstStyle/>
          <a:p>
            <a:pPr algn="l" fontAlgn="auto"/>
            <a:r>
              <a:rPr lang="es-MX" b="1" i="0" dirty="0">
                <a:solidFill>
                  <a:srgbClr val="002766"/>
                </a:solidFill>
                <a:effectLst/>
                <a:latin typeface="DraegerPangeaText"/>
              </a:rPr>
              <a:t>Límite de exposición ocupacional</a:t>
            </a:r>
          </a:p>
        </p:txBody>
      </p:sp>
      <p:pic>
        <p:nvPicPr>
          <p:cNvPr id="18" name="Picture 17">
            <a:extLst>
              <a:ext uri="{FF2B5EF4-FFF2-40B4-BE49-F238E27FC236}">
                <a16:creationId xmlns:a16="http://schemas.microsoft.com/office/drawing/2014/main" id="{641ACE04-D3DD-68A3-95B8-5A5D64EE81A6}"/>
              </a:ext>
            </a:extLst>
          </p:cNvPr>
          <p:cNvPicPr>
            <a:picLocks noChangeAspect="1"/>
          </p:cNvPicPr>
          <p:nvPr/>
        </p:nvPicPr>
        <p:blipFill>
          <a:blip r:embed="rId2"/>
          <a:srcRect l="43503" t="34318" r="13677" b="45734"/>
          <a:stretch/>
        </p:blipFill>
        <p:spPr>
          <a:xfrm>
            <a:off x="5789467" y="1495893"/>
            <a:ext cx="5220580" cy="1368028"/>
          </a:xfrm>
          <a:prstGeom prst="rect">
            <a:avLst/>
          </a:prstGeom>
        </p:spPr>
      </p:pic>
      <p:sp>
        <p:nvSpPr>
          <p:cNvPr id="20" name="TextBox 19">
            <a:extLst>
              <a:ext uri="{FF2B5EF4-FFF2-40B4-BE49-F238E27FC236}">
                <a16:creationId xmlns:a16="http://schemas.microsoft.com/office/drawing/2014/main" id="{53E64579-E876-330E-D7A6-74E18D1BF68E}"/>
              </a:ext>
            </a:extLst>
          </p:cNvPr>
          <p:cNvSpPr txBox="1"/>
          <p:nvPr/>
        </p:nvSpPr>
        <p:spPr bwMode="gray">
          <a:xfrm>
            <a:off x="717438" y="4662598"/>
            <a:ext cx="2426234" cy="1477328"/>
          </a:xfrm>
          <a:prstGeom prst="rect">
            <a:avLst/>
          </a:prstGeom>
          <a:noFill/>
        </p:spPr>
        <p:txBody>
          <a:bodyPr wrap="square">
            <a:spAutoFit/>
          </a:bodyPr>
          <a:lstStyle/>
          <a:p>
            <a:pPr algn="l" fontAlgn="auto"/>
            <a:r>
              <a:rPr lang="es-MX" b="1" i="0" dirty="0">
                <a:solidFill>
                  <a:srgbClr val="002766"/>
                </a:solidFill>
                <a:effectLst/>
                <a:latin typeface="DraegerPangeaText"/>
              </a:rPr>
              <a:t>ACGIH (US)</a:t>
            </a:r>
          </a:p>
          <a:p>
            <a:pPr algn="l" fontAlgn="auto">
              <a:buFont typeface="Arial" panose="020B0604020202020204" pitchFamily="34" charset="0"/>
              <a:buChar char="•"/>
            </a:pPr>
            <a:r>
              <a:rPr lang="es-MX" b="0" i="0" dirty="0">
                <a:solidFill>
                  <a:srgbClr val="002766"/>
                </a:solidFill>
                <a:effectLst/>
                <a:latin typeface="DraegerPangeaText"/>
              </a:rPr>
              <a:t>TWA (ppm) 0.05</a:t>
            </a:r>
          </a:p>
          <a:p>
            <a:pPr algn="l" fontAlgn="auto">
              <a:buFont typeface="Arial" panose="020B0604020202020204" pitchFamily="34" charset="0"/>
              <a:buChar char="•"/>
            </a:pPr>
            <a:r>
              <a:rPr lang="es-MX" b="0" i="0" dirty="0">
                <a:solidFill>
                  <a:srgbClr val="002766"/>
                </a:solidFill>
                <a:effectLst/>
                <a:latin typeface="DraegerPangeaText"/>
              </a:rPr>
              <a:t>TWA (mg/m3) 0.07</a:t>
            </a:r>
          </a:p>
          <a:p>
            <a:pPr algn="l" fontAlgn="auto">
              <a:buFont typeface="Arial" panose="020B0604020202020204" pitchFamily="34" charset="0"/>
              <a:buChar char="•"/>
            </a:pPr>
            <a:r>
              <a:rPr lang="es-MX" b="0" i="0" dirty="0">
                <a:solidFill>
                  <a:srgbClr val="002766"/>
                </a:solidFill>
                <a:effectLst/>
                <a:latin typeface="DraegerPangeaText"/>
              </a:rPr>
              <a:t>STEL (ppm) C 0.15</a:t>
            </a:r>
          </a:p>
          <a:p>
            <a:pPr algn="l" fontAlgn="auto">
              <a:buFont typeface="Arial" panose="020B0604020202020204" pitchFamily="34" charset="0"/>
              <a:buChar char="•"/>
            </a:pPr>
            <a:r>
              <a:rPr lang="es-MX" b="0" i="0" dirty="0">
                <a:solidFill>
                  <a:srgbClr val="002766"/>
                </a:solidFill>
                <a:effectLst/>
                <a:latin typeface="DraegerPangeaText"/>
              </a:rPr>
              <a:t>STEL (mg/m3) C 0.21</a:t>
            </a:r>
          </a:p>
        </p:txBody>
      </p:sp>
      <p:sp>
        <p:nvSpPr>
          <p:cNvPr id="22" name="TextBox 21">
            <a:extLst>
              <a:ext uri="{FF2B5EF4-FFF2-40B4-BE49-F238E27FC236}">
                <a16:creationId xmlns:a16="http://schemas.microsoft.com/office/drawing/2014/main" id="{D4B6EC7A-BBD2-DB77-7913-F6D494F39B56}"/>
              </a:ext>
            </a:extLst>
          </p:cNvPr>
          <p:cNvSpPr txBox="1"/>
          <p:nvPr/>
        </p:nvSpPr>
        <p:spPr bwMode="gray">
          <a:xfrm>
            <a:off x="3373614" y="4722255"/>
            <a:ext cx="2146322" cy="1477328"/>
          </a:xfrm>
          <a:prstGeom prst="rect">
            <a:avLst/>
          </a:prstGeom>
          <a:noFill/>
        </p:spPr>
        <p:txBody>
          <a:bodyPr wrap="square">
            <a:spAutoFit/>
          </a:bodyPr>
          <a:lstStyle/>
          <a:p>
            <a:pPr algn="l" fontAlgn="auto"/>
            <a:r>
              <a:rPr lang="es-MX" b="1" i="0" dirty="0">
                <a:solidFill>
                  <a:srgbClr val="002766"/>
                </a:solidFill>
                <a:effectLst/>
                <a:latin typeface="DraegerPangeaText"/>
              </a:rPr>
              <a:t>NIOSH (REL) (US)</a:t>
            </a:r>
          </a:p>
          <a:p>
            <a:pPr algn="l" fontAlgn="auto">
              <a:buFont typeface="Arial" panose="020B0604020202020204" pitchFamily="34" charset="0"/>
              <a:buChar char="•"/>
            </a:pPr>
            <a:r>
              <a:rPr lang="es-MX" b="0" i="0" dirty="0">
                <a:solidFill>
                  <a:srgbClr val="002766"/>
                </a:solidFill>
                <a:effectLst/>
                <a:latin typeface="DraegerPangeaText"/>
              </a:rPr>
              <a:t>TWA (ppm) 0.3</a:t>
            </a:r>
          </a:p>
          <a:p>
            <a:pPr algn="l" fontAlgn="auto">
              <a:buFont typeface="Arial" panose="020B0604020202020204" pitchFamily="34" charset="0"/>
              <a:buChar char="•"/>
            </a:pPr>
            <a:r>
              <a:rPr lang="es-MX" b="0" i="0" dirty="0">
                <a:solidFill>
                  <a:srgbClr val="002766"/>
                </a:solidFill>
                <a:effectLst/>
                <a:latin typeface="DraegerPangeaText"/>
              </a:rPr>
              <a:t>TWA (mg/m3) 0.4</a:t>
            </a:r>
          </a:p>
          <a:p>
            <a:pPr algn="l" fontAlgn="auto">
              <a:buFont typeface="Arial" panose="020B0604020202020204" pitchFamily="34" charset="0"/>
              <a:buChar char="•"/>
            </a:pPr>
            <a:r>
              <a:rPr lang="es-MX" b="0" i="0" dirty="0">
                <a:solidFill>
                  <a:srgbClr val="002766"/>
                </a:solidFill>
                <a:effectLst/>
                <a:latin typeface="DraegerPangeaText"/>
              </a:rPr>
              <a:t>STEL (ppm) 1</a:t>
            </a:r>
          </a:p>
          <a:p>
            <a:pPr algn="l" fontAlgn="auto">
              <a:buFont typeface="Arial" panose="020B0604020202020204" pitchFamily="34" charset="0"/>
              <a:buChar char="•"/>
            </a:pPr>
            <a:r>
              <a:rPr lang="es-MX" b="0" i="0" dirty="0">
                <a:solidFill>
                  <a:srgbClr val="002766"/>
                </a:solidFill>
                <a:effectLst/>
                <a:latin typeface="DraegerPangeaText"/>
              </a:rPr>
              <a:t>STEL (mg/m3) 1</a:t>
            </a:r>
          </a:p>
        </p:txBody>
      </p:sp>
      <p:sp>
        <p:nvSpPr>
          <p:cNvPr id="24" name="TextBox 23">
            <a:extLst>
              <a:ext uri="{FF2B5EF4-FFF2-40B4-BE49-F238E27FC236}">
                <a16:creationId xmlns:a16="http://schemas.microsoft.com/office/drawing/2014/main" id="{94B6975F-C820-7927-8FCD-6BED6CFF9A78}"/>
              </a:ext>
            </a:extLst>
          </p:cNvPr>
          <p:cNvSpPr txBox="1"/>
          <p:nvPr/>
        </p:nvSpPr>
        <p:spPr bwMode="gray">
          <a:xfrm>
            <a:off x="5749878" y="4742355"/>
            <a:ext cx="2146322" cy="646331"/>
          </a:xfrm>
          <a:prstGeom prst="rect">
            <a:avLst/>
          </a:prstGeom>
          <a:noFill/>
        </p:spPr>
        <p:txBody>
          <a:bodyPr wrap="square">
            <a:spAutoFit/>
          </a:bodyPr>
          <a:lstStyle/>
          <a:p>
            <a:pPr algn="l" fontAlgn="auto"/>
            <a:r>
              <a:rPr lang="en-US" b="1" i="0" dirty="0">
                <a:solidFill>
                  <a:srgbClr val="002766"/>
                </a:solidFill>
                <a:effectLst/>
                <a:latin typeface="DraegerPangeaText"/>
              </a:rPr>
              <a:t>NIOSH (US)</a:t>
            </a:r>
          </a:p>
          <a:p>
            <a:pPr algn="l" fontAlgn="auto">
              <a:buFont typeface="Arial" panose="020B0604020202020204" pitchFamily="34" charset="0"/>
              <a:buChar char="•"/>
            </a:pPr>
            <a:r>
              <a:rPr lang="en-US" b="0" i="0" dirty="0">
                <a:solidFill>
                  <a:srgbClr val="002766"/>
                </a:solidFill>
                <a:effectLst/>
                <a:latin typeface="DraegerPangeaText"/>
              </a:rPr>
              <a:t>IDLH (ppm) 50</a:t>
            </a:r>
          </a:p>
        </p:txBody>
      </p:sp>
      <p:sp>
        <p:nvSpPr>
          <p:cNvPr id="26" name="TextBox 25">
            <a:extLst>
              <a:ext uri="{FF2B5EF4-FFF2-40B4-BE49-F238E27FC236}">
                <a16:creationId xmlns:a16="http://schemas.microsoft.com/office/drawing/2014/main" id="{4361C65D-1A7B-BC39-87E0-73EC08FCB80D}"/>
              </a:ext>
            </a:extLst>
          </p:cNvPr>
          <p:cNvSpPr txBox="1"/>
          <p:nvPr/>
        </p:nvSpPr>
        <p:spPr bwMode="gray">
          <a:xfrm>
            <a:off x="8126142" y="4742355"/>
            <a:ext cx="2146322" cy="923330"/>
          </a:xfrm>
          <a:prstGeom prst="rect">
            <a:avLst/>
          </a:prstGeom>
          <a:noFill/>
        </p:spPr>
        <p:txBody>
          <a:bodyPr wrap="square">
            <a:spAutoFit/>
          </a:bodyPr>
          <a:lstStyle/>
          <a:p>
            <a:pPr algn="l" fontAlgn="auto"/>
            <a:r>
              <a:rPr lang="es-MX" b="1" i="0" dirty="0">
                <a:solidFill>
                  <a:srgbClr val="002766"/>
                </a:solidFill>
                <a:effectLst/>
                <a:latin typeface="DraegerPangeaText"/>
              </a:rPr>
              <a:t>OSHA (PEL) (US)</a:t>
            </a:r>
          </a:p>
          <a:p>
            <a:pPr algn="l" fontAlgn="auto">
              <a:buFont typeface="Arial" panose="020B0604020202020204" pitchFamily="34" charset="0"/>
              <a:buChar char="•"/>
            </a:pPr>
            <a:r>
              <a:rPr lang="es-MX" b="0" i="0" dirty="0">
                <a:solidFill>
                  <a:srgbClr val="002766"/>
                </a:solidFill>
                <a:effectLst/>
                <a:latin typeface="DraegerPangeaText"/>
              </a:rPr>
              <a:t>TWA (ppm) 0.3</a:t>
            </a:r>
          </a:p>
          <a:p>
            <a:pPr algn="l" fontAlgn="auto">
              <a:buFont typeface="Arial" panose="020B0604020202020204" pitchFamily="34" charset="0"/>
              <a:buChar char="•"/>
            </a:pPr>
            <a:r>
              <a:rPr lang="es-MX" b="0" i="0" dirty="0">
                <a:solidFill>
                  <a:srgbClr val="002766"/>
                </a:solidFill>
                <a:effectLst/>
                <a:latin typeface="DraegerPangeaText"/>
              </a:rPr>
              <a:t>TWA (mg/m3) 0.4</a:t>
            </a:r>
          </a:p>
        </p:txBody>
      </p:sp>
      <p:sp>
        <p:nvSpPr>
          <p:cNvPr id="6" name="TextBox 5">
            <a:extLst>
              <a:ext uri="{FF2B5EF4-FFF2-40B4-BE49-F238E27FC236}">
                <a16:creationId xmlns:a16="http://schemas.microsoft.com/office/drawing/2014/main" id="{494A10E9-286F-A25E-63A3-A88796C33ED4}"/>
              </a:ext>
            </a:extLst>
          </p:cNvPr>
          <p:cNvSpPr txBox="1"/>
          <p:nvPr/>
        </p:nvSpPr>
        <p:spPr bwMode="gray">
          <a:xfrm>
            <a:off x="6957060" y="2860603"/>
            <a:ext cx="6111240" cy="1200329"/>
          </a:xfrm>
          <a:prstGeom prst="rect">
            <a:avLst/>
          </a:prstGeom>
          <a:noFill/>
        </p:spPr>
        <p:txBody>
          <a:bodyPr wrap="square">
            <a:spAutoFit/>
          </a:bodyPr>
          <a:lstStyle/>
          <a:p>
            <a:pPr algn="l" fontAlgn="auto"/>
            <a:r>
              <a:rPr lang="es-MX" b="1" i="0" dirty="0">
                <a:solidFill>
                  <a:srgbClr val="002766"/>
                </a:solidFill>
                <a:effectLst/>
                <a:latin typeface="DraegerPangeaText"/>
              </a:rPr>
              <a:t>Límite inferior de explosividad:</a:t>
            </a:r>
          </a:p>
          <a:p>
            <a:pPr algn="l" fontAlgn="auto">
              <a:buFont typeface="Arial" panose="020B0604020202020204" pitchFamily="34" charset="0"/>
              <a:buChar char="•"/>
            </a:pPr>
            <a:r>
              <a:rPr lang="es-MX" b="0" i="0" dirty="0">
                <a:solidFill>
                  <a:srgbClr val="002766"/>
                </a:solidFill>
                <a:effectLst/>
                <a:latin typeface="DraegerPangeaText"/>
              </a:rPr>
              <a:t>1.6 Vol.-%</a:t>
            </a:r>
          </a:p>
          <a:p>
            <a:pPr algn="l" fontAlgn="auto"/>
            <a:r>
              <a:rPr lang="es-MX" b="1" i="0" dirty="0">
                <a:solidFill>
                  <a:srgbClr val="002766"/>
                </a:solidFill>
                <a:effectLst/>
                <a:latin typeface="DraegerPangeaText"/>
              </a:rPr>
              <a:t>Límite superior de explosividad:</a:t>
            </a:r>
          </a:p>
          <a:p>
            <a:pPr algn="l" fontAlgn="auto">
              <a:buFont typeface="Arial" panose="020B0604020202020204" pitchFamily="34" charset="0"/>
              <a:buChar char="•"/>
            </a:pPr>
            <a:r>
              <a:rPr lang="es-MX" b="0" i="0" dirty="0">
                <a:solidFill>
                  <a:srgbClr val="002766"/>
                </a:solidFill>
                <a:effectLst/>
                <a:latin typeface="DraegerPangeaText"/>
              </a:rPr>
              <a:t>100 Vol.-%</a:t>
            </a:r>
          </a:p>
        </p:txBody>
      </p:sp>
    </p:spTree>
    <p:extLst>
      <p:ext uri="{BB962C8B-B14F-4D97-AF65-F5344CB8AC3E}">
        <p14:creationId xmlns:p14="http://schemas.microsoft.com/office/powerpoint/2010/main" val="545197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914792-F419-EA73-BB10-DEC4A8C3D5F7}"/>
              </a:ext>
            </a:extLst>
          </p:cNvPr>
          <p:cNvSpPr>
            <a:spLocks noGrp="1"/>
          </p:cNvSpPr>
          <p:nvPr>
            <p:ph type="ftr" sz="quarter" idx="13"/>
          </p:nvPr>
        </p:nvSpPr>
        <p:spPr/>
        <p:txBody>
          <a:bodyPr/>
          <a:lstStyle/>
          <a:p>
            <a:r>
              <a:rPr lang="es-ES"/>
              <a:t>Principios básicos y avanzados de APR</a:t>
            </a:r>
            <a:endParaRPr lang="en-US" dirty="0"/>
          </a:p>
        </p:txBody>
      </p:sp>
      <p:sp>
        <p:nvSpPr>
          <p:cNvPr id="3" name="Title 2">
            <a:extLst>
              <a:ext uri="{FF2B5EF4-FFF2-40B4-BE49-F238E27FC236}">
                <a16:creationId xmlns:a16="http://schemas.microsoft.com/office/drawing/2014/main" id="{133DD583-10B1-9E39-0937-5E97FF1361E3}"/>
              </a:ext>
            </a:extLst>
          </p:cNvPr>
          <p:cNvSpPr>
            <a:spLocks noGrp="1"/>
          </p:cNvSpPr>
          <p:nvPr>
            <p:ph type="title"/>
          </p:nvPr>
        </p:nvSpPr>
        <p:spPr/>
        <p:txBody>
          <a:bodyPr/>
          <a:lstStyle/>
          <a:p>
            <a:r>
              <a:rPr lang="es-MX" b="1" dirty="0">
                <a:solidFill>
                  <a:srgbClr val="002766"/>
                </a:solidFill>
              </a:rPr>
              <a:t>B</a:t>
            </a:r>
            <a:r>
              <a:rPr kumimoji="0" lang="es-MX" sz="3400" b="1" i="0" u="none" strike="noStrike" kern="1200" cap="none" spc="0" normalizeH="0" baseline="0" noProof="0" dirty="0" err="1">
                <a:ln>
                  <a:noFill/>
                </a:ln>
                <a:solidFill>
                  <a:srgbClr val="002766"/>
                </a:solidFill>
                <a:effectLst/>
                <a:uLnTx/>
                <a:uFillTx/>
                <a:latin typeface="Draeger Pangea Medium" panose="020B0604000000000000" pitchFamily="34" charset="0"/>
                <a:ea typeface="Draeger Pangea Medium" panose="020B0604000000000000" pitchFamily="34" charset="0"/>
                <a:cs typeface="+mj-cs"/>
              </a:rPr>
              <a:t>romuro</a:t>
            </a:r>
            <a:r>
              <a:rPr kumimoji="0" lang="es-MX" sz="3400" b="1" i="0" u="none" strike="noStrike" kern="1200" cap="none" spc="0" normalizeH="0" baseline="0" noProof="0" dirty="0">
                <a:ln>
                  <a:noFill/>
                </a:ln>
                <a:solidFill>
                  <a:srgbClr val="002766"/>
                </a:solidFill>
                <a:effectLst/>
                <a:uLnTx/>
                <a:uFillTx/>
                <a:latin typeface="Draeger Pangea Medium" panose="020B0604000000000000" pitchFamily="34" charset="0"/>
                <a:ea typeface="Draeger Pangea Medium" panose="020B0604000000000000" pitchFamily="34" charset="0"/>
                <a:cs typeface="+mj-cs"/>
              </a:rPr>
              <a:t> de metilo CH3Br</a:t>
            </a:r>
            <a:br>
              <a:rPr kumimoji="0" lang="es-MX" sz="3400" b="0" i="0" u="none" strike="noStrike" kern="1200" cap="none" spc="0" normalizeH="0" baseline="0" noProof="0" dirty="0">
                <a:ln>
                  <a:noFill/>
                </a:ln>
                <a:solidFill>
                  <a:srgbClr val="002766"/>
                </a:solidFill>
                <a:effectLst/>
                <a:uLnTx/>
                <a:uFillTx/>
                <a:latin typeface="Draeger Pangea Medium" panose="020B0604000000000000" pitchFamily="34" charset="0"/>
                <a:ea typeface="Draeger Pangea Medium" panose="020B0604000000000000" pitchFamily="34" charset="0"/>
                <a:cs typeface="+mj-cs"/>
              </a:rPr>
            </a:br>
            <a:r>
              <a:rPr kumimoji="0" lang="es-MX" sz="3200" b="0" i="0" u="none" strike="noStrike" kern="1200" cap="none" spc="0" normalizeH="0" baseline="0" noProof="0" dirty="0">
                <a:ln>
                  <a:noFill/>
                </a:ln>
                <a:solidFill>
                  <a:srgbClr val="002766">
                    <a:lumMod val="60000"/>
                    <a:lumOff val="40000"/>
                  </a:srgbClr>
                </a:solidFill>
                <a:effectLst/>
                <a:uLnTx/>
                <a:uFillTx/>
                <a:latin typeface="Draeger Pangea Text"/>
                <a:ea typeface="Draeger Pangea Medium" panose="020B0604000000000000" pitchFamily="34" charset="0"/>
                <a:cs typeface="+mj-cs"/>
              </a:rPr>
              <a:t>Detalles</a:t>
            </a:r>
            <a:endParaRPr lang="es-MX" dirty="0"/>
          </a:p>
        </p:txBody>
      </p:sp>
      <p:sp>
        <p:nvSpPr>
          <p:cNvPr id="4" name="Slide Number Placeholder 3">
            <a:extLst>
              <a:ext uri="{FF2B5EF4-FFF2-40B4-BE49-F238E27FC236}">
                <a16:creationId xmlns:a16="http://schemas.microsoft.com/office/drawing/2014/main" id="{244567B8-CC94-16CF-52A3-577FACE9D16C}"/>
              </a:ext>
            </a:extLst>
          </p:cNvPr>
          <p:cNvSpPr>
            <a:spLocks noGrp="1"/>
          </p:cNvSpPr>
          <p:nvPr>
            <p:ph type="sldNum" sz="quarter" idx="12"/>
          </p:nvPr>
        </p:nvSpPr>
        <p:spPr/>
        <p:txBody>
          <a:bodyPr/>
          <a:lstStyle/>
          <a:p>
            <a:fld id="{CE82B8A1-0CCE-4815-9668-383D7DE7D8B4}" type="slidenum">
              <a:rPr lang="en-US" noProof="0" smtClean="0"/>
              <a:t>25</a:t>
            </a:fld>
            <a:endParaRPr lang="en-US" noProof="0" dirty="0"/>
          </a:p>
        </p:txBody>
      </p:sp>
      <p:graphicFrame>
        <p:nvGraphicFramePr>
          <p:cNvPr id="9" name="Table 8">
            <a:extLst>
              <a:ext uri="{FF2B5EF4-FFF2-40B4-BE49-F238E27FC236}">
                <a16:creationId xmlns:a16="http://schemas.microsoft.com/office/drawing/2014/main" id="{004993AE-7D32-6DE3-BA96-775702AD1C70}"/>
              </a:ext>
            </a:extLst>
          </p:cNvPr>
          <p:cNvGraphicFramePr>
            <a:graphicFrameLocks noGrp="1"/>
          </p:cNvGraphicFramePr>
          <p:nvPr/>
        </p:nvGraphicFramePr>
        <p:xfrm>
          <a:off x="695324" y="2065340"/>
          <a:ext cx="3456459" cy="2011680"/>
        </p:xfrm>
        <a:graphic>
          <a:graphicData uri="http://schemas.openxmlformats.org/drawingml/2006/table">
            <a:tbl>
              <a:tblPr/>
              <a:tblGrid>
                <a:gridCol w="2073857">
                  <a:extLst>
                    <a:ext uri="{9D8B030D-6E8A-4147-A177-3AD203B41FA5}">
                      <a16:colId xmlns:a16="http://schemas.microsoft.com/office/drawing/2014/main" val="327711645"/>
                    </a:ext>
                  </a:extLst>
                </a:gridCol>
                <a:gridCol w="1382602">
                  <a:extLst>
                    <a:ext uri="{9D8B030D-6E8A-4147-A177-3AD203B41FA5}">
                      <a16:colId xmlns:a16="http://schemas.microsoft.com/office/drawing/2014/main" val="700819677"/>
                    </a:ext>
                  </a:extLst>
                </a:gridCol>
              </a:tblGrid>
              <a:tr h="0">
                <a:tc>
                  <a:txBody>
                    <a:bodyPr/>
                    <a:lstStyle/>
                    <a:p>
                      <a:pPr algn="l" fontAlgn="auto"/>
                      <a:r>
                        <a:rPr lang="es-MX" b="1">
                          <a:effectLst/>
                          <a:latin typeface="DraegerPangeaText"/>
                        </a:rPr>
                        <a:t>N.º CAS:</a:t>
                      </a:r>
                    </a:p>
                  </a:txBody>
                  <a:tcPr anchor="ctr">
                    <a:lnL>
                      <a:noFill/>
                    </a:lnL>
                    <a:lnR>
                      <a:noFill/>
                    </a:lnR>
                    <a:lnT>
                      <a:noFill/>
                    </a:lnT>
                    <a:lnB>
                      <a:noFill/>
                    </a:lnB>
                    <a:solidFill>
                      <a:srgbClr val="FFFFFF"/>
                    </a:solidFill>
                  </a:tcPr>
                </a:tc>
                <a:tc>
                  <a:txBody>
                    <a:bodyPr/>
                    <a:lstStyle/>
                    <a:p>
                      <a:pPr algn="l" fontAlgn="auto"/>
                      <a:r>
                        <a:rPr lang="es-MX">
                          <a:effectLst/>
                        </a:rPr>
                        <a:t>74-83-9</a:t>
                      </a:r>
                    </a:p>
                  </a:txBody>
                  <a:tcPr anchor="ctr">
                    <a:lnL>
                      <a:noFill/>
                    </a:lnL>
                    <a:lnR>
                      <a:noFill/>
                    </a:lnR>
                    <a:lnT>
                      <a:noFill/>
                    </a:lnT>
                    <a:lnB>
                      <a:noFill/>
                    </a:lnB>
                    <a:solidFill>
                      <a:srgbClr val="FFFFFF"/>
                    </a:solidFill>
                  </a:tcPr>
                </a:tc>
                <a:extLst>
                  <a:ext uri="{0D108BD9-81ED-4DB2-BD59-A6C34878D82A}">
                    <a16:rowId xmlns:a16="http://schemas.microsoft.com/office/drawing/2014/main" val="976039755"/>
                  </a:ext>
                </a:extLst>
              </a:tr>
              <a:tr h="0">
                <a:tc>
                  <a:txBody>
                    <a:bodyPr/>
                    <a:lstStyle/>
                    <a:p>
                      <a:pPr algn="l" fontAlgn="auto"/>
                      <a:r>
                        <a:rPr lang="es-MX" b="1">
                          <a:effectLst/>
                          <a:latin typeface="DraegerPangeaText"/>
                        </a:rPr>
                        <a:t>N.º UN:</a:t>
                      </a:r>
                    </a:p>
                  </a:txBody>
                  <a:tcPr anchor="ctr">
                    <a:lnL>
                      <a:noFill/>
                    </a:lnL>
                    <a:lnR>
                      <a:noFill/>
                    </a:lnR>
                    <a:lnT>
                      <a:noFill/>
                    </a:lnT>
                    <a:lnB>
                      <a:noFill/>
                    </a:lnB>
                    <a:solidFill>
                      <a:srgbClr val="FFFFFF"/>
                    </a:solidFill>
                  </a:tcPr>
                </a:tc>
                <a:tc>
                  <a:txBody>
                    <a:bodyPr/>
                    <a:lstStyle/>
                    <a:p>
                      <a:pPr algn="l" fontAlgn="auto"/>
                      <a:r>
                        <a:rPr lang="es-MX">
                          <a:effectLst/>
                        </a:rPr>
                        <a:t>1062</a:t>
                      </a:r>
                    </a:p>
                  </a:txBody>
                  <a:tcPr anchor="ctr">
                    <a:lnL>
                      <a:noFill/>
                    </a:lnL>
                    <a:lnR>
                      <a:noFill/>
                    </a:lnR>
                    <a:lnT>
                      <a:noFill/>
                    </a:lnT>
                    <a:lnB>
                      <a:noFill/>
                    </a:lnB>
                    <a:solidFill>
                      <a:srgbClr val="FFFFFF"/>
                    </a:solidFill>
                  </a:tcPr>
                </a:tc>
                <a:extLst>
                  <a:ext uri="{0D108BD9-81ED-4DB2-BD59-A6C34878D82A}">
                    <a16:rowId xmlns:a16="http://schemas.microsoft.com/office/drawing/2014/main" val="3416749208"/>
                  </a:ext>
                </a:extLst>
              </a:tr>
              <a:tr h="0">
                <a:tc>
                  <a:txBody>
                    <a:bodyPr/>
                    <a:lstStyle/>
                    <a:p>
                      <a:pPr algn="l" fontAlgn="auto"/>
                      <a:r>
                        <a:rPr lang="es-MX" b="1">
                          <a:effectLst/>
                          <a:latin typeface="DraegerPangeaText"/>
                        </a:rPr>
                        <a:t>N.º EC:</a:t>
                      </a:r>
                    </a:p>
                  </a:txBody>
                  <a:tcPr anchor="ctr">
                    <a:lnL>
                      <a:noFill/>
                    </a:lnL>
                    <a:lnR>
                      <a:noFill/>
                    </a:lnR>
                    <a:lnT>
                      <a:noFill/>
                    </a:lnT>
                    <a:lnB>
                      <a:noFill/>
                    </a:lnB>
                    <a:solidFill>
                      <a:srgbClr val="FFFFFF"/>
                    </a:solidFill>
                  </a:tcPr>
                </a:tc>
                <a:tc>
                  <a:txBody>
                    <a:bodyPr/>
                    <a:lstStyle/>
                    <a:p>
                      <a:pPr algn="l" fontAlgn="auto"/>
                      <a:r>
                        <a:rPr lang="es-MX" dirty="0">
                          <a:effectLst/>
                        </a:rPr>
                        <a:t>200-813-2</a:t>
                      </a:r>
                    </a:p>
                  </a:txBody>
                  <a:tcPr anchor="ctr">
                    <a:lnL>
                      <a:noFill/>
                    </a:lnL>
                    <a:lnR>
                      <a:noFill/>
                    </a:lnR>
                    <a:lnT>
                      <a:noFill/>
                    </a:lnT>
                    <a:lnB>
                      <a:noFill/>
                    </a:lnB>
                    <a:solidFill>
                      <a:srgbClr val="FFFFFF"/>
                    </a:solidFill>
                  </a:tcPr>
                </a:tc>
                <a:extLst>
                  <a:ext uri="{0D108BD9-81ED-4DB2-BD59-A6C34878D82A}">
                    <a16:rowId xmlns:a16="http://schemas.microsoft.com/office/drawing/2014/main" val="4105543741"/>
                  </a:ext>
                </a:extLst>
              </a:tr>
              <a:tr h="0">
                <a:tc>
                  <a:txBody>
                    <a:bodyPr/>
                    <a:lstStyle/>
                    <a:p>
                      <a:pPr algn="l" fontAlgn="auto"/>
                      <a:r>
                        <a:rPr lang="es-MX" b="1">
                          <a:effectLst/>
                          <a:latin typeface="DraegerPangeaText"/>
                        </a:rPr>
                        <a:t>Número de identificación de peligro:</a:t>
                      </a:r>
                    </a:p>
                  </a:txBody>
                  <a:tcPr anchor="ctr">
                    <a:lnL>
                      <a:noFill/>
                    </a:lnL>
                    <a:lnR>
                      <a:noFill/>
                    </a:lnR>
                    <a:lnT>
                      <a:noFill/>
                    </a:lnT>
                    <a:lnB>
                      <a:noFill/>
                    </a:lnB>
                    <a:solidFill>
                      <a:srgbClr val="FFFFFF"/>
                    </a:solidFill>
                  </a:tcPr>
                </a:tc>
                <a:tc>
                  <a:txBody>
                    <a:bodyPr/>
                    <a:lstStyle/>
                    <a:p>
                      <a:pPr algn="l" fontAlgn="auto"/>
                      <a:r>
                        <a:rPr lang="es-MX" dirty="0">
                          <a:effectLst/>
                        </a:rPr>
                        <a:t>26</a:t>
                      </a:r>
                    </a:p>
                  </a:txBody>
                  <a:tcPr anchor="ctr">
                    <a:lnL>
                      <a:noFill/>
                    </a:lnL>
                    <a:lnR>
                      <a:noFill/>
                    </a:lnR>
                    <a:lnT>
                      <a:noFill/>
                    </a:lnT>
                    <a:lnB>
                      <a:noFill/>
                    </a:lnB>
                    <a:solidFill>
                      <a:srgbClr val="FFFFFF"/>
                    </a:solidFill>
                  </a:tcPr>
                </a:tc>
                <a:extLst>
                  <a:ext uri="{0D108BD9-81ED-4DB2-BD59-A6C34878D82A}">
                    <a16:rowId xmlns:a16="http://schemas.microsoft.com/office/drawing/2014/main" val="108758837"/>
                  </a:ext>
                </a:extLst>
              </a:tr>
            </a:tbl>
          </a:graphicData>
        </a:graphic>
      </p:graphicFrame>
      <p:sp>
        <p:nvSpPr>
          <p:cNvPr id="11" name="TextBox 10">
            <a:extLst>
              <a:ext uri="{FF2B5EF4-FFF2-40B4-BE49-F238E27FC236}">
                <a16:creationId xmlns:a16="http://schemas.microsoft.com/office/drawing/2014/main" id="{BB12CA2F-232D-71B2-4737-165760EEA6E4}"/>
              </a:ext>
            </a:extLst>
          </p:cNvPr>
          <p:cNvSpPr txBox="1"/>
          <p:nvPr/>
        </p:nvSpPr>
        <p:spPr bwMode="gray">
          <a:xfrm>
            <a:off x="7680176" y="1142688"/>
            <a:ext cx="1908212" cy="369332"/>
          </a:xfrm>
          <a:prstGeom prst="rect">
            <a:avLst/>
          </a:prstGeom>
          <a:noFill/>
        </p:spPr>
        <p:txBody>
          <a:bodyPr wrap="square">
            <a:spAutoFit/>
          </a:bodyPr>
          <a:lstStyle/>
          <a:p>
            <a:pPr algn="l" fontAlgn="auto"/>
            <a:r>
              <a:rPr lang="es-MX" b="1" i="0" dirty="0">
                <a:solidFill>
                  <a:srgbClr val="002766"/>
                </a:solidFill>
                <a:effectLst/>
                <a:latin typeface="DraegerPangeaText"/>
              </a:rPr>
              <a:t>Signo de peligro</a:t>
            </a:r>
          </a:p>
        </p:txBody>
      </p:sp>
      <p:pic>
        <p:nvPicPr>
          <p:cNvPr id="13" name="Picture 12">
            <a:extLst>
              <a:ext uri="{FF2B5EF4-FFF2-40B4-BE49-F238E27FC236}">
                <a16:creationId xmlns:a16="http://schemas.microsoft.com/office/drawing/2014/main" id="{E8F73E33-B820-F5EC-B27C-E362C173EAE7}"/>
              </a:ext>
            </a:extLst>
          </p:cNvPr>
          <p:cNvPicPr>
            <a:picLocks noChangeAspect="1"/>
          </p:cNvPicPr>
          <p:nvPr/>
        </p:nvPicPr>
        <p:blipFill>
          <a:blip r:embed="rId2"/>
          <a:srcRect l="43503" t="48425" r="21355" b="30576"/>
          <a:stretch/>
        </p:blipFill>
        <p:spPr>
          <a:xfrm>
            <a:off x="6471122" y="1594666"/>
            <a:ext cx="4284476" cy="1440160"/>
          </a:xfrm>
          <a:prstGeom prst="rect">
            <a:avLst/>
          </a:prstGeom>
        </p:spPr>
      </p:pic>
      <p:sp>
        <p:nvSpPr>
          <p:cNvPr id="15" name="TextBox 14">
            <a:extLst>
              <a:ext uri="{FF2B5EF4-FFF2-40B4-BE49-F238E27FC236}">
                <a16:creationId xmlns:a16="http://schemas.microsoft.com/office/drawing/2014/main" id="{F647837C-998B-422B-8881-416AE993738B}"/>
              </a:ext>
            </a:extLst>
          </p:cNvPr>
          <p:cNvSpPr txBox="1"/>
          <p:nvPr/>
        </p:nvSpPr>
        <p:spPr bwMode="gray">
          <a:xfrm>
            <a:off x="695324" y="4173922"/>
            <a:ext cx="6106160" cy="369332"/>
          </a:xfrm>
          <a:prstGeom prst="rect">
            <a:avLst/>
          </a:prstGeom>
          <a:noFill/>
        </p:spPr>
        <p:txBody>
          <a:bodyPr wrap="square">
            <a:spAutoFit/>
          </a:bodyPr>
          <a:lstStyle/>
          <a:p>
            <a:pPr algn="l" fontAlgn="auto"/>
            <a:r>
              <a:rPr lang="es-MX" b="1" i="0" dirty="0">
                <a:solidFill>
                  <a:srgbClr val="002766"/>
                </a:solidFill>
                <a:effectLst/>
                <a:latin typeface="DraegerPangeaText"/>
              </a:rPr>
              <a:t>Límite de exposición ocupacional</a:t>
            </a:r>
          </a:p>
        </p:txBody>
      </p:sp>
      <p:sp>
        <p:nvSpPr>
          <p:cNvPr id="17" name="TextBox 16">
            <a:extLst>
              <a:ext uri="{FF2B5EF4-FFF2-40B4-BE49-F238E27FC236}">
                <a16:creationId xmlns:a16="http://schemas.microsoft.com/office/drawing/2014/main" id="{6814AAC9-B9AB-1973-D8CF-37B69E959451}"/>
              </a:ext>
            </a:extLst>
          </p:cNvPr>
          <p:cNvSpPr txBox="1"/>
          <p:nvPr/>
        </p:nvSpPr>
        <p:spPr bwMode="gray">
          <a:xfrm>
            <a:off x="696016" y="4630624"/>
            <a:ext cx="2123620" cy="923330"/>
          </a:xfrm>
          <a:prstGeom prst="rect">
            <a:avLst/>
          </a:prstGeom>
          <a:noFill/>
        </p:spPr>
        <p:txBody>
          <a:bodyPr wrap="square">
            <a:spAutoFit/>
          </a:bodyPr>
          <a:lstStyle/>
          <a:p>
            <a:pPr algn="l" fontAlgn="auto"/>
            <a:r>
              <a:rPr lang="pl-PL" b="1" i="0" dirty="0">
                <a:solidFill>
                  <a:srgbClr val="002766"/>
                </a:solidFill>
                <a:effectLst/>
                <a:latin typeface="DraegerPangeaText"/>
              </a:rPr>
              <a:t>ACGIH (US)</a:t>
            </a:r>
          </a:p>
          <a:p>
            <a:pPr algn="l" fontAlgn="auto">
              <a:buFont typeface="Arial" panose="020B0604020202020204" pitchFamily="34" charset="0"/>
              <a:buChar char="•"/>
            </a:pPr>
            <a:r>
              <a:rPr lang="pl-PL" b="0" i="0" dirty="0">
                <a:solidFill>
                  <a:srgbClr val="002766"/>
                </a:solidFill>
                <a:effectLst/>
                <a:latin typeface="DraegerPangeaText"/>
              </a:rPr>
              <a:t>TWA (ppm) 1</a:t>
            </a:r>
          </a:p>
          <a:p>
            <a:pPr algn="l" fontAlgn="auto">
              <a:buFont typeface="Arial" panose="020B0604020202020204" pitchFamily="34" charset="0"/>
              <a:buChar char="•"/>
            </a:pPr>
            <a:r>
              <a:rPr lang="pl-PL" b="0" i="0" dirty="0">
                <a:solidFill>
                  <a:srgbClr val="002766"/>
                </a:solidFill>
                <a:effectLst/>
                <a:latin typeface="DraegerPangeaText"/>
              </a:rPr>
              <a:t>TWA (mg/m3) 3.9</a:t>
            </a:r>
          </a:p>
        </p:txBody>
      </p:sp>
      <p:sp>
        <p:nvSpPr>
          <p:cNvPr id="19" name="TextBox 18">
            <a:extLst>
              <a:ext uri="{FF2B5EF4-FFF2-40B4-BE49-F238E27FC236}">
                <a16:creationId xmlns:a16="http://schemas.microsoft.com/office/drawing/2014/main" id="{36D17384-2BF3-B824-AB5C-97CD239C2494}"/>
              </a:ext>
            </a:extLst>
          </p:cNvPr>
          <p:cNvSpPr txBox="1"/>
          <p:nvPr/>
        </p:nvSpPr>
        <p:spPr bwMode="gray">
          <a:xfrm>
            <a:off x="3052664" y="4640156"/>
            <a:ext cx="2123620" cy="646331"/>
          </a:xfrm>
          <a:prstGeom prst="rect">
            <a:avLst/>
          </a:prstGeom>
          <a:noFill/>
        </p:spPr>
        <p:txBody>
          <a:bodyPr wrap="square">
            <a:spAutoFit/>
          </a:bodyPr>
          <a:lstStyle/>
          <a:p>
            <a:pPr algn="l" fontAlgn="auto"/>
            <a:r>
              <a:rPr lang="en-US" b="1" i="0" dirty="0">
                <a:solidFill>
                  <a:srgbClr val="002766"/>
                </a:solidFill>
                <a:effectLst/>
                <a:latin typeface="DraegerPangeaText"/>
              </a:rPr>
              <a:t>NIOSH (US)</a:t>
            </a:r>
          </a:p>
          <a:p>
            <a:pPr algn="l" fontAlgn="auto">
              <a:buFont typeface="Arial" panose="020B0604020202020204" pitchFamily="34" charset="0"/>
              <a:buChar char="•"/>
            </a:pPr>
            <a:r>
              <a:rPr lang="en-US" b="0" i="0" dirty="0">
                <a:solidFill>
                  <a:srgbClr val="002766"/>
                </a:solidFill>
                <a:effectLst/>
                <a:latin typeface="DraegerPangeaText"/>
              </a:rPr>
              <a:t>IDLH (ppm) 250</a:t>
            </a:r>
          </a:p>
        </p:txBody>
      </p:sp>
      <p:sp>
        <p:nvSpPr>
          <p:cNvPr id="21" name="TextBox 20">
            <a:extLst>
              <a:ext uri="{FF2B5EF4-FFF2-40B4-BE49-F238E27FC236}">
                <a16:creationId xmlns:a16="http://schemas.microsoft.com/office/drawing/2014/main" id="{16EE0F66-053D-7935-DBF7-C35CBA1D6182}"/>
              </a:ext>
            </a:extLst>
          </p:cNvPr>
          <p:cNvSpPr txBox="1"/>
          <p:nvPr/>
        </p:nvSpPr>
        <p:spPr bwMode="gray">
          <a:xfrm>
            <a:off x="5409312" y="4543254"/>
            <a:ext cx="2123620" cy="923330"/>
          </a:xfrm>
          <a:prstGeom prst="rect">
            <a:avLst/>
          </a:prstGeom>
          <a:noFill/>
        </p:spPr>
        <p:txBody>
          <a:bodyPr wrap="square">
            <a:spAutoFit/>
          </a:bodyPr>
          <a:lstStyle/>
          <a:p>
            <a:pPr algn="l" fontAlgn="auto"/>
            <a:r>
              <a:rPr lang="de-DE" b="1" i="0" dirty="0">
                <a:solidFill>
                  <a:srgbClr val="002766"/>
                </a:solidFill>
                <a:effectLst/>
                <a:latin typeface="DraegerPangeaText"/>
              </a:rPr>
              <a:t>OSHA (PEL) (US)</a:t>
            </a:r>
          </a:p>
          <a:p>
            <a:pPr algn="l" fontAlgn="auto">
              <a:buFont typeface="Arial" panose="020B0604020202020204" pitchFamily="34" charset="0"/>
              <a:buChar char="•"/>
            </a:pPr>
            <a:r>
              <a:rPr lang="de-DE" b="0" i="0" dirty="0">
                <a:solidFill>
                  <a:srgbClr val="002766"/>
                </a:solidFill>
                <a:effectLst/>
                <a:latin typeface="DraegerPangeaText"/>
              </a:rPr>
              <a:t>STEL (ppm) C 20</a:t>
            </a:r>
          </a:p>
          <a:p>
            <a:pPr algn="l" fontAlgn="auto">
              <a:buFont typeface="Arial" panose="020B0604020202020204" pitchFamily="34" charset="0"/>
              <a:buChar char="•"/>
            </a:pPr>
            <a:r>
              <a:rPr lang="de-DE" b="0" i="0" dirty="0">
                <a:solidFill>
                  <a:srgbClr val="002766"/>
                </a:solidFill>
                <a:effectLst/>
                <a:latin typeface="DraegerPangeaText"/>
              </a:rPr>
              <a:t>STEL (mg/m3) C 80</a:t>
            </a:r>
          </a:p>
        </p:txBody>
      </p:sp>
      <p:sp>
        <p:nvSpPr>
          <p:cNvPr id="6" name="TextBox 5">
            <a:extLst>
              <a:ext uri="{FF2B5EF4-FFF2-40B4-BE49-F238E27FC236}">
                <a16:creationId xmlns:a16="http://schemas.microsoft.com/office/drawing/2014/main" id="{BD8BF1FE-CCE8-9725-991D-92A9504A006B}"/>
              </a:ext>
            </a:extLst>
          </p:cNvPr>
          <p:cNvSpPr txBox="1"/>
          <p:nvPr/>
        </p:nvSpPr>
        <p:spPr bwMode="gray">
          <a:xfrm>
            <a:off x="7078980" y="3071180"/>
            <a:ext cx="3456459" cy="1200329"/>
          </a:xfrm>
          <a:prstGeom prst="rect">
            <a:avLst/>
          </a:prstGeom>
          <a:noFill/>
        </p:spPr>
        <p:txBody>
          <a:bodyPr wrap="square">
            <a:spAutoFit/>
          </a:bodyPr>
          <a:lstStyle/>
          <a:p>
            <a:pPr algn="l" fontAlgn="auto">
              <a:buFont typeface="Arial" panose="020B0604020202020204" pitchFamily="34" charset="0"/>
              <a:buChar char="•"/>
            </a:pPr>
            <a:r>
              <a:rPr lang="es-MX" b="1" i="0" dirty="0">
                <a:solidFill>
                  <a:srgbClr val="002766"/>
                </a:solidFill>
                <a:effectLst/>
                <a:latin typeface="DraegerPangeaText"/>
              </a:rPr>
              <a:t>Límite inferior de explosividad:</a:t>
            </a:r>
          </a:p>
          <a:p>
            <a:pPr algn="l" fontAlgn="auto"/>
            <a:r>
              <a:rPr lang="es-MX" b="0" i="0" dirty="0">
                <a:solidFill>
                  <a:srgbClr val="002766"/>
                </a:solidFill>
                <a:effectLst/>
                <a:latin typeface="DraegerPangeaText"/>
              </a:rPr>
              <a:t>8.6 Vol.-%</a:t>
            </a:r>
          </a:p>
          <a:p>
            <a:pPr algn="l" fontAlgn="auto">
              <a:buFont typeface="Arial" panose="020B0604020202020204" pitchFamily="34" charset="0"/>
              <a:buChar char="•"/>
            </a:pPr>
            <a:r>
              <a:rPr lang="es-MX" b="1" i="0" dirty="0">
                <a:solidFill>
                  <a:srgbClr val="002766"/>
                </a:solidFill>
                <a:effectLst/>
                <a:latin typeface="DraegerPangeaText"/>
              </a:rPr>
              <a:t>Límite superior de explosividad:</a:t>
            </a:r>
          </a:p>
          <a:p>
            <a:pPr algn="l" fontAlgn="auto"/>
            <a:r>
              <a:rPr lang="es-MX" b="0" i="0" dirty="0">
                <a:solidFill>
                  <a:srgbClr val="002766"/>
                </a:solidFill>
                <a:effectLst/>
                <a:latin typeface="DraegerPangeaText"/>
              </a:rPr>
              <a:t>20 Vol.-%</a:t>
            </a:r>
          </a:p>
        </p:txBody>
      </p:sp>
    </p:spTree>
    <p:extLst>
      <p:ext uri="{BB962C8B-B14F-4D97-AF65-F5344CB8AC3E}">
        <p14:creationId xmlns:p14="http://schemas.microsoft.com/office/powerpoint/2010/main" val="190120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A309CA2-830F-4017-BDD0-FD57D0AFD800}"/>
              </a:ext>
            </a:extLst>
          </p:cNvPr>
          <p:cNvSpPr>
            <a:spLocks noGrp="1"/>
          </p:cNvSpPr>
          <p:nvPr>
            <p:ph type="body" sz="quarter" idx="13"/>
          </p:nvPr>
        </p:nvSpPr>
        <p:spPr/>
        <p:txBody>
          <a:bodyPr/>
          <a:lstStyle/>
          <a:p>
            <a:endParaRPr lang="es-ES" dirty="0"/>
          </a:p>
        </p:txBody>
      </p:sp>
      <p:sp>
        <p:nvSpPr>
          <p:cNvPr id="3" name="Marcador de texto 2">
            <a:extLst>
              <a:ext uri="{FF2B5EF4-FFF2-40B4-BE49-F238E27FC236}">
                <a16:creationId xmlns:a16="http://schemas.microsoft.com/office/drawing/2014/main" id="{F64FCD44-2575-47F1-BD8C-ED3C1F2D2021}"/>
              </a:ext>
            </a:extLst>
          </p:cNvPr>
          <p:cNvSpPr>
            <a:spLocks noGrp="1"/>
          </p:cNvSpPr>
          <p:nvPr>
            <p:ph type="body" sz="quarter" idx="11"/>
          </p:nvPr>
        </p:nvSpPr>
        <p:spPr/>
        <p:txBody>
          <a:bodyPr/>
          <a:lstStyle/>
          <a:p>
            <a:r>
              <a:rPr lang="es-ES" dirty="0"/>
              <a:t>02</a:t>
            </a:r>
          </a:p>
        </p:txBody>
      </p:sp>
      <p:sp>
        <p:nvSpPr>
          <p:cNvPr id="4" name="Título 3">
            <a:extLst>
              <a:ext uri="{FF2B5EF4-FFF2-40B4-BE49-F238E27FC236}">
                <a16:creationId xmlns:a16="http://schemas.microsoft.com/office/drawing/2014/main" id="{2D071F18-5576-4793-96D3-F4047C2C8F97}"/>
              </a:ext>
            </a:extLst>
          </p:cNvPr>
          <p:cNvSpPr>
            <a:spLocks noGrp="1"/>
          </p:cNvSpPr>
          <p:nvPr>
            <p:ph type="title"/>
          </p:nvPr>
        </p:nvSpPr>
        <p:spPr/>
        <p:txBody>
          <a:bodyPr/>
          <a:lstStyle/>
          <a:p>
            <a:r>
              <a:rPr lang="es-ES" dirty="0"/>
              <a:t>Tecnología de detección</a:t>
            </a:r>
          </a:p>
        </p:txBody>
      </p:sp>
      <p:sp>
        <p:nvSpPr>
          <p:cNvPr id="5" name="Marcador de número de diapositiva 4">
            <a:extLst>
              <a:ext uri="{FF2B5EF4-FFF2-40B4-BE49-F238E27FC236}">
                <a16:creationId xmlns:a16="http://schemas.microsoft.com/office/drawing/2014/main" id="{B44D2C0F-AE9A-41C8-BEA0-A068A9C897BD}"/>
              </a:ext>
            </a:extLst>
          </p:cNvPr>
          <p:cNvSpPr>
            <a:spLocks noGrp="1"/>
          </p:cNvSpPr>
          <p:nvPr>
            <p:ph type="sldNum" sz="quarter" idx="10"/>
          </p:nvPr>
        </p:nvSpPr>
        <p:spPr/>
        <p:txBody>
          <a:bodyPr/>
          <a:lstStyle/>
          <a:p>
            <a:fld id="{CE82B8A1-0CCE-4815-9668-383D7DE7D8B4}" type="slidenum">
              <a:rPr lang="en-US" noProof="0" smtClean="0"/>
              <a:pPr/>
              <a:t>26</a:t>
            </a:fld>
            <a:endParaRPr lang="en-US" noProof="0" dirty="0"/>
          </a:p>
        </p:txBody>
      </p:sp>
      <p:sp>
        <p:nvSpPr>
          <p:cNvPr id="6" name="Marcador de pie de página 5">
            <a:extLst>
              <a:ext uri="{FF2B5EF4-FFF2-40B4-BE49-F238E27FC236}">
                <a16:creationId xmlns:a16="http://schemas.microsoft.com/office/drawing/2014/main" id="{131DD4FF-C6C7-4E3F-825A-9B433381D2F4}"/>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effectLst/>
                <a:uLnTx/>
                <a:uFillTx/>
                <a:latin typeface="DraegerSanLig"/>
                <a:ea typeface="+mn-ea"/>
                <a:cs typeface="+mn-cs"/>
              </a:rPr>
              <a:t>©Dräger Safety, SA de CV, 2023</a:t>
            </a:r>
          </a:p>
        </p:txBody>
      </p:sp>
    </p:spTree>
    <p:extLst>
      <p:ext uri="{BB962C8B-B14F-4D97-AF65-F5344CB8AC3E}">
        <p14:creationId xmlns:p14="http://schemas.microsoft.com/office/powerpoint/2010/main" val="5998704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EEC267E-ACF0-2B16-3647-18459D448867}"/>
              </a:ext>
            </a:extLst>
          </p:cNvPr>
          <p:cNvSpPr>
            <a:spLocks noGrp="1"/>
          </p:cNvSpPr>
          <p:nvPr>
            <p:ph type="title"/>
          </p:nvPr>
        </p:nvSpPr>
        <p:spPr/>
        <p:txBody>
          <a:bodyPr/>
          <a:lstStyle/>
          <a:p>
            <a:r>
              <a:rPr lang="es-MX" sz="3200" dirty="0"/>
              <a:t>Detección de Gases</a:t>
            </a:r>
            <a:endParaRPr lang="es-MX" dirty="0">
              <a:solidFill>
                <a:schemeClr val="tx1">
                  <a:lumMod val="60000"/>
                  <a:lumOff val="40000"/>
                </a:schemeClr>
              </a:solidFill>
            </a:endParaRPr>
          </a:p>
        </p:txBody>
      </p:sp>
      <p:sp>
        <p:nvSpPr>
          <p:cNvPr id="4" name="Marcador de número de diapositiva 3">
            <a:extLst>
              <a:ext uri="{FF2B5EF4-FFF2-40B4-BE49-F238E27FC236}">
                <a16:creationId xmlns:a16="http://schemas.microsoft.com/office/drawing/2014/main" id="{5B7E1635-F536-0BAF-FF1C-4E073AD444D1}"/>
              </a:ext>
            </a:extLst>
          </p:cNvPr>
          <p:cNvSpPr>
            <a:spLocks noGrp="1"/>
          </p:cNvSpPr>
          <p:nvPr>
            <p:ph type="sldNum" sz="quarter" idx="12"/>
          </p:nvPr>
        </p:nvSpPr>
        <p:spPr/>
        <p:txBody>
          <a:bodyPr/>
          <a:lstStyle/>
          <a:p>
            <a:fld id="{CE82B8A1-0CCE-4815-9668-383D7DE7D8B4}" type="slidenum">
              <a:rPr lang="en-US" noProof="0" smtClean="0"/>
              <a:t>27</a:t>
            </a:fld>
            <a:endParaRPr lang="en-US" noProof="0" dirty="0"/>
          </a:p>
        </p:txBody>
      </p:sp>
      <p:cxnSp>
        <p:nvCxnSpPr>
          <p:cNvPr id="5" name="Gerader Verbinder 8">
            <a:extLst>
              <a:ext uri="{FF2B5EF4-FFF2-40B4-BE49-F238E27FC236}">
                <a16:creationId xmlns:a16="http://schemas.microsoft.com/office/drawing/2014/main" id="{3E023C27-A6AD-D11E-2734-EB3EC2A6C152}"/>
              </a:ext>
            </a:extLst>
          </p:cNvPr>
          <p:cNvCxnSpPr/>
          <p:nvPr/>
        </p:nvCxnSpPr>
        <p:spPr bwMode="gray">
          <a:xfrm>
            <a:off x="3287688" y="2201739"/>
            <a:ext cx="136063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platzhalter 3">
            <a:extLst>
              <a:ext uri="{FF2B5EF4-FFF2-40B4-BE49-F238E27FC236}">
                <a16:creationId xmlns:a16="http://schemas.microsoft.com/office/drawing/2014/main" id="{D960C730-9D73-F643-C066-4B30C573EA9D}"/>
              </a:ext>
            </a:extLst>
          </p:cNvPr>
          <p:cNvSpPr txBox="1">
            <a:spLocks/>
          </p:cNvSpPr>
          <p:nvPr/>
        </p:nvSpPr>
        <p:spPr bwMode="gray">
          <a:xfrm>
            <a:off x="4908000" y="3724835"/>
            <a:ext cx="2495080" cy="2077304"/>
          </a:xfrm>
          <a:prstGeom prst="rect">
            <a:avLst/>
          </a:prstGeom>
        </p:spPr>
        <p:txBody>
          <a:bodyPr wrap="none" lIns="0" tIns="0" rIns="0" bIns="0" anchor="t"/>
          <a:lstStyle>
            <a:lvl1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1pPr>
            <a:lvl2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2pPr>
            <a:lvl3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3pPr>
            <a:lvl4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4pPr>
            <a:lvl5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5pPr>
            <a:lvl6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6pPr>
            <a:lvl7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7pPr>
            <a:lvl8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8pPr>
            <a:lvl9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9pPr>
          </a:lstStyle>
          <a:p>
            <a:pPr algn="l"/>
            <a:r>
              <a:rPr lang="es-MX" sz="1400" dirty="0">
                <a:solidFill>
                  <a:schemeClr val="accent5"/>
                </a:solidFill>
              </a:rPr>
              <a:t>Detección Digital</a:t>
            </a:r>
          </a:p>
          <a:p>
            <a:pPr algn="l"/>
            <a:endParaRPr lang="es-MX" sz="1400" dirty="0">
              <a:solidFill>
                <a:srgbClr val="1E1E1E"/>
              </a:solidFill>
              <a:latin typeface="DraegerSanLig"/>
            </a:endParaRPr>
          </a:p>
          <a:p>
            <a:pPr algn="l"/>
            <a:r>
              <a:rPr lang="es-MX" sz="1400" dirty="0">
                <a:solidFill>
                  <a:srgbClr val="1E1E1E"/>
                </a:solidFill>
                <a:latin typeface="DraegerSanLig"/>
              </a:rPr>
              <a:t>Gran fiabilidad en sus sensores</a:t>
            </a:r>
          </a:p>
          <a:p>
            <a:pPr algn="l"/>
            <a:endParaRPr lang="es-MX" sz="1400" dirty="0">
              <a:solidFill>
                <a:srgbClr val="1E1E1E"/>
              </a:solidFill>
              <a:latin typeface="DraegerSanLig"/>
            </a:endParaRPr>
          </a:p>
          <a:p>
            <a:pPr marL="285750" indent="-285750" algn="l">
              <a:buFont typeface="Arial" panose="020B0604020202020204" pitchFamily="34" charset="0"/>
              <a:buChar char="•"/>
            </a:pPr>
            <a:r>
              <a:rPr lang="es-MX" sz="1400" dirty="0">
                <a:solidFill>
                  <a:srgbClr val="1E1E1E"/>
                </a:solidFill>
                <a:latin typeface="DraegerSanLig"/>
              </a:rPr>
              <a:t>Detección continua.</a:t>
            </a:r>
          </a:p>
          <a:p>
            <a:pPr marL="285750" indent="-285750" algn="l">
              <a:buFont typeface="Arial" panose="020B0604020202020204" pitchFamily="34" charset="0"/>
              <a:buChar char="•"/>
            </a:pPr>
            <a:r>
              <a:rPr lang="es-MX" sz="1400" dirty="0">
                <a:solidFill>
                  <a:srgbClr val="1E1E1E"/>
                </a:solidFill>
                <a:latin typeface="DraegerSanLig"/>
              </a:rPr>
              <a:t>Alarmas.</a:t>
            </a:r>
          </a:p>
          <a:p>
            <a:pPr marL="285750" indent="-285750" algn="l">
              <a:buFont typeface="Arial" panose="020B0604020202020204" pitchFamily="34" charset="0"/>
              <a:buChar char="•"/>
            </a:pPr>
            <a:r>
              <a:rPr lang="es-MX" sz="1400" dirty="0">
                <a:solidFill>
                  <a:srgbClr val="1E1E1E"/>
                </a:solidFill>
                <a:latin typeface="DraegerSanLig"/>
              </a:rPr>
              <a:t>Fácil uso.</a:t>
            </a:r>
          </a:p>
          <a:p>
            <a:pPr marL="285750" indent="-285750" algn="l">
              <a:buFont typeface="Arial" panose="020B0604020202020204" pitchFamily="34" charset="0"/>
              <a:buChar char="•"/>
            </a:pPr>
            <a:r>
              <a:rPr lang="en-US" sz="1400" dirty="0">
                <a:solidFill>
                  <a:srgbClr val="1E1E1E"/>
                </a:solidFill>
                <a:latin typeface="DraegerSanLig"/>
              </a:rPr>
              <a:t>Datta logger.</a:t>
            </a:r>
          </a:p>
        </p:txBody>
      </p:sp>
      <p:sp>
        <p:nvSpPr>
          <p:cNvPr id="7" name="Textplatzhalter 3">
            <a:extLst>
              <a:ext uri="{FF2B5EF4-FFF2-40B4-BE49-F238E27FC236}">
                <a16:creationId xmlns:a16="http://schemas.microsoft.com/office/drawing/2014/main" id="{C36747FD-9635-6FE7-317C-CE4CB6E917E0}"/>
              </a:ext>
            </a:extLst>
          </p:cNvPr>
          <p:cNvSpPr txBox="1">
            <a:spLocks/>
          </p:cNvSpPr>
          <p:nvPr/>
        </p:nvSpPr>
        <p:spPr bwMode="gray">
          <a:xfrm>
            <a:off x="2099688" y="3724835"/>
            <a:ext cx="2495080" cy="2077304"/>
          </a:xfrm>
          <a:prstGeom prst="rect">
            <a:avLst/>
          </a:prstGeom>
        </p:spPr>
        <p:txBody>
          <a:bodyPr wrap="none" lIns="0" tIns="0" rIns="0" bIns="0" anchor="t"/>
          <a:lstStyle>
            <a:lvl1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1pPr>
            <a:lvl2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2pPr>
            <a:lvl3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3pPr>
            <a:lvl4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4pPr>
            <a:lvl5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5pPr>
            <a:lvl6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6pPr>
            <a:lvl7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7pPr>
            <a:lvl8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8pPr>
            <a:lvl9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9pPr>
          </a:lstStyle>
          <a:p>
            <a:pPr algn="l"/>
            <a:r>
              <a:rPr lang="es-MX" sz="1400" dirty="0">
                <a:solidFill>
                  <a:schemeClr val="accent5"/>
                </a:solidFill>
              </a:rPr>
              <a:t>Tubos colorimétricos</a:t>
            </a:r>
          </a:p>
          <a:p>
            <a:pPr algn="l"/>
            <a:endParaRPr lang="es-MX" sz="1400" dirty="0">
              <a:solidFill>
                <a:srgbClr val="1E1E1E"/>
              </a:solidFill>
              <a:latin typeface="DraegerSanLig"/>
            </a:endParaRPr>
          </a:p>
          <a:p>
            <a:pPr algn="l"/>
            <a:r>
              <a:rPr lang="es-MX" sz="1400" dirty="0">
                <a:solidFill>
                  <a:srgbClr val="1E1E1E"/>
                </a:solidFill>
                <a:latin typeface="DraegerSanLig"/>
              </a:rPr>
              <a:t>Mas de 90 años de experiencia</a:t>
            </a:r>
          </a:p>
          <a:p>
            <a:pPr algn="l"/>
            <a:endParaRPr lang="es-MX" sz="1400" dirty="0">
              <a:solidFill>
                <a:srgbClr val="1E1E1E"/>
              </a:solidFill>
              <a:latin typeface="DraegerSanLig"/>
            </a:endParaRPr>
          </a:p>
          <a:p>
            <a:pPr marL="285750" indent="-285750" algn="l">
              <a:buFont typeface="Arial" panose="020B0604020202020204" pitchFamily="34" charset="0"/>
              <a:buChar char="•"/>
            </a:pPr>
            <a:r>
              <a:rPr lang="es-MX" sz="1400" dirty="0">
                <a:solidFill>
                  <a:srgbClr val="1E1E1E"/>
                </a:solidFill>
                <a:latin typeface="DraegerSanLig"/>
              </a:rPr>
              <a:t>Mas de 300 sustancias a medir</a:t>
            </a:r>
          </a:p>
          <a:p>
            <a:pPr marL="285750" indent="-285750" algn="l">
              <a:buFont typeface="Arial" panose="020B0604020202020204" pitchFamily="34" charset="0"/>
              <a:buChar char="•"/>
            </a:pPr>
            <a:r>
              <a:rPr lang="es-MX" sz="1400" dirty="0">
                <a:solidFill>
                  <a:srgbClr val="1E1E1E"/>
                </a:solidFill>
                <a:latin typeface="DraegerSanLig"/>
              </a:rPr>
              <a:t>Económicos.</a:t>
            </a:r>
          </a:p>
          <a:p>
            <a:pPr marL="285750" indent="-285750" algn="l">
              <a:buFont typeface="Arial" panose="020B0604020202020204" pitchFamily="34" charset="0"/>
              <a:buChar char="•"/>
            </a:pPr>
            <a:r>
              <a:rPr lang="es-MX" sz="1400" dirty="0">
                <a:solidFill>
                  <a:srgbClr val="1E1E1E"/>
                </a:solidFill>
                <a:latin typeface="DraegerSanLig"/>
              </a:rPr>
              <a:t>Fáciles de usar.</a:t>
            </a:r>
          </a:p>
          <a:p>
            <a:pPr marL="285750" indent="-285750" algn="l">
              <a:buFont typeface="Arial" panose="020B0604020202020204" pitchFamily="34" charset="0"/>
              <a:buChar char="•"/>
            </a:pPr>
            <a:r>
              <a:rPr lang="es-MX" sz="1400" dirty="0">
                <a:solidFill>
                  <a:srgbClr val="1E1E1E"/>
                </a:solidFill>
                <a:latin typeface="DraegerSanLig"/>
              </a:rPr>
              <a:t>Mayor cantidad de rangos, </a:t>
            </a:r>
          </a:p>
          <a:p>
            <a:pPr algn="l"/>
            <a:endParaRPr lang="en-US" sz="1400" dirty="0">
              <a:solidFill>
                <a:srgbClr val="1E1E1E"/>
              </a:solidFill>
              <a:latin typeface="DraegerSanLig"/>
            </a:endParaRPr>
          </a:p>
        </p:txBody>
      </p:sp>
      <p:sp>
        <p:nvSpPr>
          <p:cNvPr id="8" name="Ellipse 16">
            <a:extLst>
              <a:ext uri="{FF2B5EF4-FFF2-40B4-BE49-F238E27FC236}">
                <a16:creationId xmlns:a16="http://schemas.microsoft.com/office/drawing/2014/main" id="{924A5976-1B66-4D35-FE7B-39C9F2BAA202}"/>
              </a:ext>
            </a:extLst>
          </p:cNvPr>
          <p:cNvSpPr/>
          <p:nvPr/>
        </p:nvSpPr>
        <p:spPr bwMode="gray">
          <a:xfrm>
            <a:off x="2099688" y="2751666"/>
            <a:ext cx="907302" cy="890273"/>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500" dirty="0">
                <a:solidFill>
                  <a:schemeClr val="bg1"/>
                </a:solidFill>
              </a:rPr>
              <a:t>PHOTO</a:t>
            </a:r>
          </a:p>
        </p:txBody>
      </p:sp>
      <p:sp>
        <p:nvSpPr>
          <p:cNvPr id="9" name="Textplatzhalter 3">
            <a:extLst>
              <a:ext uri="{FF2B5EF4-FFF2-40B4-BE49-F238E27FC236}">
                <a16:creationId xmlns:a16="http://schemas.microsoft.com/office/drawing/2014/main" id="{064216E1-A96F-1553-9446-3D5DF18015C5}"/>
              </a:ext>
            </a:extLst>
          </p:cNvPr>
          <p:cNvSpPr txBox="1">
            <a:spLocks/>
          </p:cNvSpPr>
          <p:nvPr/>
        </p:nvSpPr>
        <p:spPr bwMode="gray">
          <a:xfrm>
            <a:off x="7716312" y="3724835"/>
            <a:ext cx="2570688" cy="2077304"/>
          </a:xfrm>
          <a:prstGeom prst="rect">
            <a:avLst/>
          </a:prstGeom>
        </p:spPr>
        <p:txBody>
          <a:bodyPr wrap="none" lIns="0" tIns="0" rIns="0" bIns="0" anchor="t"/>
          <a:lstStyle>
            <a:lvl1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1pPr>
            <a:lvl2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2pPr>
            <a:lvl3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3pPr>
            <a:lvl4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4pPr>
            <a:lvl5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5pPr>
            <a:lvl6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6pPr>
            <a:lvl7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7pPr>
            <a:lvl8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8pPr>
            <a:lvl9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9pPr>
          </a:lstStyle>
          <a:p>
            <a:pPr algn="l"/>
            <a:r>
              <a:rPr lang="es-MX" sz="1400" dirty="0">
                <a:solidFill>
                  <a:schemeClr val="accent5"/>
                </a:solidFill>
              </a:rPr>
              <a:t>Detección en Procesos</a:t>
            </a:r>
          </a:p>
          <a:p>
            <a:pPr algn="l"/>
            <a:endParaRPr lang="es-MX" sz="1400" dirty="0">
              <a:solidFill>
                <a:srgbClr val="1E1E1E"/>
              </a:solidFill>
              <a:latin typeface="DraegerSanLig"/>
            </a:endParaRPr>
          </a:p>
          <a:p>
            <a:pPr algn="l"/>
            <a:r>
              <a:rPr lang="es-MX" sz="1400" dirty="0">
                <a:solidFill>
                  <a:srgbClr val="1E1E1E"/>
                </a:solidFill>
                <a:latin typeface="DraegerSanLig"/>
              </a:rPr>
              <a:t>Portafolio MSI</a:t>
            </a:r>
          </a:p>
          <a:p>
            <a:pPr algn="l"/>
            <a:endParaRPr lang="es-MX" sz="1400" dirty="0">
              <a:solidFill>
                <a:srgbClr val="1E1E1E"/>
              </a:solidFill>
              <a:latin typeface="DraegerSanLig"/>
            </a:endParaRPr>
          </a:p>
          <a:p>
            <a:pPr marL="285750" indent="-285750" algn="l">
              <a:buFont typeface="Arial" panose="020B0604020202020204" pitchFamily="34" charset="0"/>
              <a:buChar char="•"/>
            </a:pPr>
            <a:r>
              <a:rPr lang="es-MX" sz="1400" dirty="0">
                <a:solidFill>
                  <a:srgbClr val="1E1E1E"/>
                </a:solidFill>
                <a:latin typeface="DraegerSanLig"/>
              </a:rPr>
              <a:t>Equipos para medir en procesos.</a:t>
            </a:r>
          </a:p>
          <a:p>
            <a:pPr marL="285750" indent="-285750" algn="l">
              <a:buFont typeface="Arial" panose="020B0604020202020204" pitchFamily="34" charset="0"/>
              <a:buChar char="•"/>
            </a:pPr>
            <a:r>
              <a:rPr lang="es-MX" sz="1400" dirty="0">
                <a:solidFill>
                  <a:srgbClr val="1E1E1E"/>
                </a:solidFill>
                <a:latin typeface="DraegerSanLig"/>
              </a:rPr>
              <a:t>Rangos mayores.</a:t>
            </a:r>
          </a:p>
          <a:p>
            <a:pPr marL="285750" indent="-285750" algn="l">
              <a:buFont typeface="Arial" panose="020B0604020202020204" pitchFamily="34" charset="0"/>
              <a:buChar char="•"/>
            </a:pPr>
            <a:r>
              <a:rPr lang="es-MX" sz="1400" dirty="0">
                <a:solidFill>
                  <a:srgbClr val="1E1E1E"/>
                </a:solidFill>
                <a:latin typeface="DraegerSanLig"/>
              </a:rPr>
              <a:t>Aplicaciones industriales.</a:t>
            </a:r>
          </a:p>
          <a:p>
            <a:pPr marL="285750" indent="-285750" algn="l">
              <a:buFont typeface="Arial" panose="020B0604020202020204" pitchFamily="34" charset="0"/>
              <a:buChar char="•"/>
            </a:pPr>
            <a:r>
              <a:rPr lang="es-MX" sz="1400" dirty="0">
                <a:solidFill>
                  <a:srgbClr val="1E1E1E"/>
                </a:solidFill>
                <a:latin typeface="DraegerSanLig"/>
              </a:rPr>
              <a:t>Medición de presión.</a:t>
            </a:r>
          </a:p>
        </p:txBody>
      </p:sp>
      <p:pic>
        <p:nvPicPr>
          <p:cNvPr id="10" name="Imagen 9">
            <a:extLst>
              <a:ext uri="{FF2B5EF4-FFF2-40B4-BE49-F238E27FC236}">
                <a16:creationId xmlns:a16="http://schemas.microsoft.com/office/drawing/2014/main" id="{EE025A9C-CB8F-E0EE-3D67-BD2B639454F5}"/>
              </a:ext>
            </a:extLst>
          </p:cNvPr>
          <p:cNvPicPr>
            <a:picLocks noChangeAspect="1"/>
          </p:cNvPicPr>
          <p:nvPr/>
        </p:nvPicPr>
        <p:blipFill>
          <a:blip r:embed="rId2"/>
          <a:stretch>
            <a:fillRect/>
          </a:stretch>
        </p:blipFill>
        <p:spPr>
          <a:xfrm>
            <a:off x="2078056" y="2727316"/>
            <a:ext cx="952734" cy="914624"/>
          </a:xfrm>
          <a:prstGeom prst="ellipse">
            <a:avLst/>
          </a:prstGeom>
        </p:spPr>
      </p:pic>
      <p:pic>
        <p:nvPicPr>
          <p:cNvPr id="11" name="Imagen 10">
            <a:extLst>
              <a:ext uri="{FF2B5EF4-FFF2-40B4-BE49-F238E27FC236}">
                <a16:creationId xmlns:a16="http://schemas.microsoft.com/office/drawing/2014/main" id="{D0A6DC5C-A01C-08A0-3CE7-822BCFEBB309}"/>
              </a:ext>
            </a:extLst>
          </p:cNvPr>
          <p:cNvPicPr>
            <a:picLocks noChangeAspect="1"/>
          </p:cNvPicPr>
          <p:nvPr/>
        </p:nvPicPr>
        <p:blipFill>
          <a:blip r:embed="rId3"/>
          <a:stretch>
            <a:fillRect/>
          </a:stretch>
        </p:blipFill>
        <p:spPr>
          <a:xfrm>
            <a:off x="4980008" y="2767342"/>
            <a:ext cx="595659" cy="838213"/>
          </a:xfrm>
          <a:prstGeom prst="rect">
            <a:avLst/>
          </a:prstGeom>
        </p:spPr>
      </p:pic>
      <p:pic>
        <p:nvPicPr>
          <p:cNvPr id="12" name="Imagen 11">
            <a:extLst>
              <a:ext uri="{FF2B5EF4-FFF2-40B4-BE49-F238E27FC236}">
                <a16:creationId xmlns:a16="http://schemas.microsoft.com/office/drawing/2014/main" id="{8AE6E63F-3A46-BED7-8CC8-6CE5AB37A389}"/>
              </a:ext>
            </a:extLst>
          </p:cNvPr>
          <p:cNvPicPr>
            <a:picLocks noChangeAspect="1"/>
          </p:cNvPicPr>
          <p:nvPr/>
        </p:nvPicPr>
        <p:blipFill>
          <a:blip r:embed="rId4"/>
          <a:stretch>
            <a:fillRect/>
          </a:stretch>
        </p:blipFill>
        <p:spPr>
          <a:xfrm>
            <a:off x="7860328" y="2751199"/>
            <a:ext cx="459718" cy="869028"/>
          </a:xfrm>
          <a:prstGeom prst="rect">
            <a:avLst/>
          </a:prstGeom>
        </p:spPr>
      </p:pic>
      <p:pic>
        <p:nvPicPr>
          <p:cNvPr id="13" name="Picture 2" descr="Tubos colorimétricos Dräger de rango corto Tubos Dräger - Medición puntual de más de 500 gases diferentes">
            <a:extLst>
              <a:ext uri="{FF2B5EF4-FFF2-40B4-BE49-F238E27FC236}">
                <a16:creationId xmlns:a16="http://schemas.microsoft.com/office/drawing/2014/main" id="{C24444DE-4390-0140-1B33-B26783E7497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9729" r="41231"/>
          <a:stretch/>
        </p:blipFill>
        <p:spPr bwMode="auto">
          <a:xfrm>
            <a:off x="1423438" y="2266244"/>
            <a:ext cx="512326" cy="1794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508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1+#ppt_w/2"/>
                                          </p:val>
                                        </p:tav>
                                        <p:tav tm="100000">
                                          <p:val>
                                            <p:strVal val="#ppt_x"/>
                                          </p:val>
                                        </p:tav>
                                      </p:tavLst>
                                    </p:anim>
                                    <p:anim calcmode="lin" valueType="num">
                                      <p:cBhvr additive="base">
                                        <p:cTn id="16" dur="7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0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1+#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EFD8FA89-4806-CA5A-D454-7DF0B65F8C26}"/>
              </a:ext>
            </a:extLst>
          </p:cNvPr>
          <p:cNvSpPr>
            <a:spLocks noGrp="1"/>
          </p:cNvSpPr>
          <p:nvPr>
            <p:ph type="title"/>
          </p:nvPr>
        </p:nvSpPr>
        <p:spPr/>
        <p:txBody>
          <a:bodyPr/>
          <a:lstStyle/>
          <a:p>
            <a:r>
              <a:rPr lang="es-MX" dirty="0"/>
              <a:t>Funcionamiento </a:t>
            </a:r>
            <a:br>
              <a:rPr lang="es-MX" dirty="0"/>
            </a:br>
            <a:r>
              <a:rPr lang="es-MX" sz="3600" dirty="0">
                <a:latin typeface="+mn-lt"/>
              </a:rPr>
              <a:t>Tubos Colorimétricos</a:t>
            </a:r>
            <a:endParaRPr lang="es-MX" dirty="0"/>
          </a:p>
        </p:txBody>
      </p:sp>
      <p:sp>
        <p:nvSpPr>
          <p:cNvPr id="4" name="Marcador de número de diapositiva 3">
            <a:extLst>
              <a:ext uri="{FF2B5EF4-FFF2-40B4-BE49-F238E27FC236}">
                <a16:creationId xmlns:a16="http://schemas.microsoft.com/office/drawing/2014/main" id="{F13CEEA6-8A1E-200B-A3B0-85C848B58949}"/>
              </a:ext>
            </a:extLst>
          </p:cNvPr>
          <p:cNvSpPr>
            <a:spLocks noGrp="1"/>
          </p:cNvSpPr>
          <p:nvPr>
            <p:ph type="sldNum" sz="quarter" idx="12"/>
          </p:nvPr>
        </p:nvSpPr>
        <p:spPr/>
        <p:txBody>
          <a:bodyPr/>
          <a:lstStyle/>
          <a:p>
            <a:fld id="{CE82B8A1-0CCE-4815-9668-383D7DE7D8B4}" type="slidenum">
              <a:rPr lang="en-US" noProof="0" smtClean="0"/>
              <a:t>28</a:t>
            </a:fld>
            <a:endParaRPr lang="en-US" noProof="0" dirty="0"/>
          </a:p>
        </p:txBody>
      </p:sp>
      <p:pic>
        <p:nvPicPr>
          <p:cNvPr id="5" name="Picture 3">
            <a:extLst>
              <a:ext uri="{FF2B5EF4-FFF2-40B4-BE49-F238E27FC236}">
                <a16:creationId xmlns:a16="http://schemas.microsoft.com/office/drawing/2014/main" id="{A5BB746F-3CAA-C24C-798A-49ABCA8EE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7995" y="2595868"/>
            <a:ext cx="721995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a:extLst>
              <a:ext uri="{FF2B5EF4-FFF2-40B4-BE49-F238E27FC236}">
                <a16:creationId xmlns:a16="http://schemas.microsoft.com/office/drawing/2014/main" id="{F5FA4689-6B64-8A85-B5C7-5E4D435C9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15933" y="3376918"/>
            <a:ext cx="4305300"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platzhalter 3">
            <a:extLst>
              <a:ext uri="{FF2B5EF4-FFF2-40B4-BE49-F238E27FC236}">
                <a16:creationId xmlns:a16="http://schemas.microsoft.com/office/drawing/2014/main" id="{4A1B11C1-FB6A-80A4-E6BB-7CF281F48C2D}"/>
              </a:ext>
            </a:extLst>
          </p:cNvPr>
          <p:cNvSpPr txBox="1">
            <a:spLocks/>
          </p:cNvSpPr>
          <p:nvPr/>
        </p:nvSpPr>
        <p:spPr bwMode="gray">
          <a:xfrm>
            <a:off x="3861627" y="5630040"/>
            <a:ext cx="1943084" cy="360111"/>
          </a:xfrm>
          <a:prstGeom prst="rect">
            <a:avLst/>
          </a:prstGeom>
        </p:spPr>
        <p:txBody>
          <a:bodyPr lIns="0" tIns="0" rIns="0" bIns="0" anchor="ctr"/>
          <a:lstStyle>
            <a:lvl1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1pPr>
            <a:lvl2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2pPr>
            <a:lvl3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3pPr>
            <a:lvl4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4pPr>
            <a:lvl5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5pPr>
            <a:lvl6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6pPr>
            <a:lvl7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7pPr>
            <a:lvl8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8pPr>
            <a:lvl9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9pPr>
          </a:lstStyle>
          <a:p>
            <a:pPr algn="l"/>
            <a:r>
              <a:rPr lang="en-US" sz="4000" dirty="0">
                <a:solidFill>
                  <a:schemeClr val="accent5"/>
                </a:solidFill>
              </a:rPr>
              <a:t>01</a:t>
            </a:r>
          </a:p>
        </p:txBody>
      </p:sp>
      <p:sp>
        <p:nvSpPr>
          <p:cNvPr id="8" name="Textplatzhalter 3">
            <a:extLst>
              <a:ext uri="{FF2B5EF4-FFF2-40B4-BE49-F238E27FC236}">
                <a16:creationId xmlns:a16="http://schemas.microsoft.com/office/drawing/2014/main" id="{E71F95CE-242D-EE1D-94B1-EEFF7859DF4E}"/>
              </a:ext>
            </a:extLst>
          </p:cNvPr>
          <p:cNvSpPr txBox="1">
            <a:spLocks/>
          </p:cNvSpPr>
          <p:nvPr/>
        </p:nvSpPr>
        <p:spPr bwMode="gray">
          <a:xfrm>
            <a:off x="7004339" y="4785572"/>
            <a:ext cx="2016000" cy="360111"/>
          </a:xfrm>
          <a:prstGeom prst="rect">
            <a:avLst/>
          </a:prstGeom>
        </p:spPr>
        <p:txBody>
          <a:bodyPr lIns="0" tIns="0" rIns="0" bIns="0" anchor="ctr"/>
          <a:lstStyle>
            <a:lvl1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1pPr>
            <a:lvl2pPr marL="0" indent="0" algn="ctr" defTabSz="914400" rtl="0" eaLnBrk="1" latinLnBrk="0" hangingPunct="1">
              <a:spcBef>
                <a:spcPts val="0"/>
              </a:spcBef>
              <a:buFont typeface="Arial" panose="020B0604020202020204" pitchFamily="34" charset="0"/>
              <a:buNone/>
              <a:defRPr sz="6000" kern="1200">
                <a:solidFill>
                  <a:schemeClr val="accent1"/>
                </a:solidFill>
                <a:latin typeface="+mj-lt"/>
                <a:ea typeface="+mn-ea"/>
                <a:cs typeface="+mn-cs"/>
              </a:defRPr>
            </a:lvl2pPr>
            <a:lvl3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3pPr>
            <a:lvl4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4pPr>
            <a:lvl5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5pPr>
            <a:lvl6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6pPr>
            <a:lvl7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7pPr>
            <a:lvl8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8pPr>
            <a:lvl9pPr marL="0" indent="0" algn="ctr" defTabSz="914400" rtl="0" eaLnBrk="1" latinLnBrk="0" hangingPunct="1">
              <a:spcBef>
                <a:spcPts val="0"/>
              </a:spcBef>
              <a:buFont typeface="Symbol" panose="05050102010706020507" pitchFamily="18" charset="2"/>
              <a:buNone/>
              <a:defRPr sz="6000" kern="1200">
                <a:solidFill>
                  <a:schemeClr val="accent1"/>
                </a:solidFill>
                <a:latin typeface="+mj-lt"/>
                <a:ea typeface="+mn-ea"/>
                <a:cs typeface="+mn-cs"/>
              </a:defRPr>
            </a:lvl9pPr>
          </a:lstStyle>
          <a:p>
            <a:pPr algn="l"/>
            <a:r>
              <a:rPr lang="en-US" sz="4000" dirty="0">
                <a:solidFill>
                  <a:schemeClr val="accent5"/>
                </a:solidFill>
              </a:rPr>
              <a:t>02</a:t>
            </a:r>
          </a:p>
        </p:txBody>
      </p:sp>
      <p:sp>
        <p:nvSpPr>
          <p:cNvPr id="9" name="Freihandform: Form 28">
            <a:extLst>
              <a:ext uri="{FF2B5EF4-FFF2-40B4-BE49-F238E27FC236}">
                <a16:creationId xmlns:a16="http://schemas.microsoft.com/office/drawing/2014/main" id="{885CB959-95F3-60C0-A163-AC1AC84F9C4C}"/>
              </a:ext>
            </a:extLst>
          </p:cNvPr>
          <p:cNvSpPr/>
          <p:nvPr/>
        </p:nvSpPr>
        <p:spPr bwMode="gray">
          <a:xfrm>
            <a:off x="4412411" y="5758730"/>
            <a:ext cx="1547812" cy="238125"/>
          </a:xfrm>
          <a:custGeom>
            <a:avLst/>
            <a:gdLst>
              <a:gd name="connsiteX0" fmla="*/ 0 w 1547812"/>
              <a:gd name="connsiteY0" fmla="*/ 238125 h 238125"/>
              <a:gd name="connsiteX1" fmla="*/ 1309687 w 1547812"/>
              <a:gd name="connsiteY1" fmla="*/ 238125 h 238125"/>
              <a:gd name="connsiteX2" fmla="*/ 1547812 w 1547812"/>
              <a:gd name="connsiteY2" fmla="*/ 0 h 238125"/>
            </a:gdLst>
            <a:ahLst/>
            <a:cxnLst>
              <a:cxn ang="0">
                <a:pos x="connsiteX0" y="connsiteY0"/>
              </a:cxn>
              <a:cxn ang="0">
                <a:pos x="connsiteX1" y="connsiteY1"/>
              </a:cxn>
              <a:cxn ang="0">
                <a:pos x="connsiteX2" y="connsiteY2"/>
              </a:cxn>
            </a:cxnLst>
            <a:rect l="l" t="t" r="r" b="b"/>
            <a:pathLst>
              <a:path w="1547812" h="238125">
                <a:moveTo>
                  <a:pt x="0" y="238125"/>
                </a:moveTo>
                <a:lnTo>
                  <a:pt x="1309687" y="238125"/>
                </a:lnTo>
                <a:lnTo>
                  <a:pt x="1547812" y="0"/>
                </a:lnTo>
              </a:path>
            </a:pathLst>
          </a:cu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ihandform: Form 29">
            <a:extLst>
              <a:ext uri="{FF2B5EF4-FFF2-40B4-BE49-F238E27FC236}">
                <a16:creationId xmlns:a16="http://schemas.microsoft.com/office/drawing/2014/main" id="{5AFB1711-5561-7C77-833A-583F5C5D602C}"/>
              </a:ext>
            </a:extLst>
          </p:cNvPr>
          <p:cNvSpPr/>
          <p:nvPr/>
        </p:nvSpPr>
        <p:spPr bwMode="gray">
          <a:xfrm>
            <a:off x="7760892" y="4932276"/>
            <a:ext cx="1620000" cy="238125"/>
          </a:xfrm>
          <a:custGeom>
            <a:avLst/>
            <a:gdLst>
              <a:gd name="connsiteX0" fmla="*/ 0 w 1547812"/>
              <a:gd name="connsiteY0" fmla="*/ 238125 h 238125"/>
              <a:gd name="connsiteX1" fmla="*/ 1309687 w 1547812"/>
              <a:gd name="connsiteY1" fmla="*/ 238125 h 238125"/>
              <a:gd name="connsiteX2" fmla="*/ 1547812 w 1547812"/>
              <a:gd name="connsiteY2" fmla="*/ 0 h 238125"/>
            </a:gdLst>
            <a:ahLst/>
            <a:cxnLst>
              <a:cxn ang="0">
                <a:pos x="connsiteX0" y="connsiteY0"/>
              </a:cxn>
              <a:cxn ang="0">
                <a:pos x="connsiteX1" y="connsiteY1"/>
              </a:cxn>
              <a:cxn ang="0">
                <a:pos x="connsiteX2" y="connsiteY2"/>
              </a:cxn>
            </a:cxnLst>
            <a:rect l="l" t="t" r="r" b="b"/>
            <a:pathLst>
              <a:path w="1547812" h="238125">
                <a:moveTo>
                  <a:pt x="0" y="238125"/>
                </a:moveTo>
                <a:lnTo>
                  <a:pt x="1309687" y="238125"/>
                </a:lnTo>
                <a:lnTo>
                  <a:pt x="1547812" y="0"/>
                </a:lnTo>
              </a:path>
            </a:pathLst>
          </a:cu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uadroTexto 10">
            <a:extLst>
              <a:ext uri="{FF2B5EF4-FFF2-40B4-BE49-F238E27FC236}">
                <a16:creationId xmlns:a16="http://schemas.microsoft.com/office/drawing/2014/main" id="{38C4C4F1-661F-3B54-EA5B-40492FDCC4FE}"/>
              </a:ext>
            </a:extLst>
          </p:cNvPr>
          <p:cNvSpPr txBox="1"/>
          <p:nvPr/>
        </p:nvSpPr>
        <p:spPr>
          <a:xfrm>
            <a:off x="4598020" y="6028813"/>
            <a:ext cx="1224136" cy="360040"/>
          </a:xfrm>
          <a:prstGeom prst="rect">
            <a:avLst/>
          </a:prstGeom>
        </p:spPr>
        <p:txBody>
          <a:bodyPr wrap="square" lIns="0" tIns="0" rIns="0" bIns="0" rtlCol="0">
            <a:noAutofit/>
          </a:bodyPr>
          <a:lstStyle/>
          <a:p>
            <a:pPr algn="l"/>
            <a:r>
              <a:rPr lang="es-MX" sz="1600" dirty="0"/>
              <a:t>Gas a medir</a:t>
            </a:r>
          </a:p>
        </p:txBody>
      </p:sp>
      <p:sp>
        <p:nvSpPr>
          <p:cNvPr id="12" name="CuadroTexto 11">
            <a:extLst>
              <a:ext uri="{FF2B5EF4-FFF2-40B4-BE49-F238E27FC236}">
                <a16:creationId xmlns:a16="http://schemas.microsoft.com/office/drawing/2014/main" id="{11D7BDBC-E961-B30E-0360-12004E42710D}"/>
              </a:ext>
            </a:extLst>
          </p:cNvPr>
          <p:cNvSpPr txBox="1"/>
          <p:nvPr/>
        </p:nvSpPr>
        <p:spPr>
          <a:xfrm>
            <a:off x="4880248" y="5675090"/>
            <a:ext cx="1224136" cy="360040"/>
          </a:xfrm>
          <a:prstGeom prst="rect">
            <a:avLst/>
          </a:prstGeom>
        </p:spPr>
        <p:txBody>
          <a:bodyPr wrap="square" lIns="0" tIns="0" rIns="0" bIns="0" rtlCol="0">
            <a:noAutofit/>
          </a:bodyPr>
          <a:lstStyle/>
          <a:p>
            <a:pPr algn="l"/>
            <a:r>
              <a:rPr lang="es-MX" sz="1600" dirty="0"/>
              <a:t>Aire</a:t>
            </a:r>
          </a:p>
        </p:txBody>
      </p:sp>
      <p:sp>
        <p:nvSpPr>
          <p:cNvPr id="13" name="CuadroTexto 12">
            <a:extLst>
              <a:ext uri="{FF2B5EF4-FFF2-40B4-BE49-F238E27FC236}">
                <a16:creationId xmlns:a16="http://schemas.microsoft.com/office/drawing/2014/main" id="{5E7B220F-9BA7-D865-7F5B-2BE5636D7351}"/>
              </a:ext>
            </a:extLst>
          </p:cNvPr>
          <p:cNvSpPr txBox="1"/>
          <p:nvPr/>
        </p:nvSpPr>
        <p:spPr>
          <a:xfrm>
            <a:off x="7760892" y="5246184"/>
            <a:ext cx="1584064" cy="360040"/>
          </a:xfrm>
          <a:prstGeom prst="rect">
            <a:avLst/>
          </a:prstGeom>
        </p:spPr>
        <p:txBody>
          <a:bodyPr wrap="square" lIns="0" tIns="0" rIns="0" bIns="0" rtlCol="0">
            <a:noAutofit/>
          </a:bodyPr>
          <a:lstStyle/>
          <a:p>
            <a:pPr algn="l"/>
            <a:r>
              <a:rPr lang="es-MX" sz="1600" dirty="0"/>
              <a:t>Sustancia Química</a:t>
            </a:r>
          </a:p>
        </p:txBody>
      </p:sp>
      <p:sp>
        <p:nvSpPr>
          <p:cNvPr id="14" name="CuadroTexto 13">
            <a:extLst>
              <a:ext uri="{FF2B5EF4-FFF2-40B4-BE49-F238E27FC236}">
                <a16:creationId xmlns:a16="http://schemas.microsoft.com/office/drawing/2014/main" id="{FF7E89C4-A7A0-F777-72D8-DE623897DC8D}"/>
              </a:ext>
            </a:extLst>
          </p:cNvPr>
          <p:cNvSpPr txBox="1"/>
          <p:nvPr/>
        </p:nvSpPr>
        <p:spPr>
          <a:xfrm>
            <a:off x="8008258" y="4785643"/>
            <a:ext cx="1584064" cy="360040"/>
          </a:xfrm>
          <a:prstGeom prst="rect">
            <a:avLst/>
          </a:prstGeom>
        </p:spPr>
        <p:txBody>
          <a:bodyPr wrap="square" lIns="0" tIns="0" rIns="0" bIns="0" rtlCol="0">
            <a:noAutofit/>
          </a:bodyPr>
          <a:lstStyle/>
          <a:p>
            <a:pPr algn="l"/>
            <a:r>
              <a:rPr lang="es-MX" sz="1600" dirty="0"/>
              <a:t>Decoloración</a:t>
            </a:r>
          </a:p>
        </p:txBody>
      </p:sp>
    </p:spTree>
    <p:extLst>
      <p:ext uri="{BB962C8B-B14F-4D97-AF65-F5344CB8AC3E}">
        <p14:creationId xmlns:p14="http://schemas.microsoft.com/office/powerpoint/2010/main" val="147690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6F71CBA9-947B-65A0-EA60-578365DF501E}"/>
              </a:ext>
            </a:extLst>
          </p:cNvPr>
          <p:cNvSpPr>
            <a:spLocks noGrp="1"/>
          </p:cNvSpPr>
          <p:nvPr>
            <p:ph type="ftr" sz="quarter" idx="13"/>
          </p:nvPr>
        </p:nvSpPr>
        <p:spPr/>
        <p:txBody>
          <a:bodyPr/>
          <a:lstStyle/>
          <a:p>
            <a:r>
              <a:rPr lang="en-US" dirty="0"/>
              <a:t>Footer: Please add appropriate company</a:t>
            </a:r>
          </a:p>
        </p:txBody>
      </p:sp>
      <p:sp>
        <p:nvSpPr>
          <p:cNvPr id="3" name="Título 2">
            <a:extLst>
              <a:ext uri="{FF2B5EF4-FFF2-40B4-BE49-F238E27FC236}">
                <a16:creationId xmlns:a16="http://schemas.microsoft.com/office/drawing/2014/main" id="{54988E3C-9895-FFD8-7B6B-7A2798BEB64E}"/>
              </a:ext>
            </a:extLst>
          </p:cNvPr>
          <p:cNvSpPr>
            <a:spLocks noGrp="1"/>
          </p:cNvSpPr>
          <p:nvPr>
            <p:ph type="title"/>
          </p:nvPr>
        </p:nvSpPr>
        <p:spPr/>
        <p:txBody>
          <a:bodyPr/>
          <a:lstStyle/>
          <a:p>
            <a:r>
              <a:rPr lang="es-MX" dirty="0"/>
              <a:t>Funcionamiento </a:t>
            </a:r>
            <a:br>
              <a:rPr lang="es-MX" dirty="0"/>
            </a:br>
            <a:r>
              <a:rPr lang="es-MX" sz="3600" dirty="0">
                <a:latin typeface="+mn-lt"/>
              </a:rPr>
              <a:t>Tubos Colorimétricos</a:t>
            </a:r>
            <a:endParaRPr lang="es-MX" dirty="0"/>
          </a:p>
        </p:txBody>
      </p:sp>
      <p:sp>
        <p:nvSpPr>
          <p:cNvPr id="4" name="Marcador de número de diapositiva 3">
            <a:extLst>
              <a:ext uri="{FF2B5EF4-FFF2-40B4-BE49-F238E27FC236}">
                <a16:creationId xmlns:a16="http://schemas.microsoft.com/office/drawing/2014/main" id="{188004B4-FF9F-A939-9BA9-0DAAAE386CAD}"/>
              </a:ext>
            </a:extLst>
          </p:cNvPr>
          <p:cNvSpPr>
            <a:spLocks noGrp="1"/>
          </p:cNvSpPr>
          <p:nvPr>
            <p:ph type="sldNum" sz="quarter" idx="12"/>
          </p:nvPr>
        </p:nvSpPr>
        <p:spPr/>
        <p:txBody>
          <a:bodyPr/>
          <a:lstStyle/>
          <a:p>
            <a:fld id="{CE82B8A1-0CCE-4815-9668-383D7DE7D8B4}" type="slidenum">
              <a:rPr lang="en-US" noProof="0" smtClean="0"/>
              <a:t>29</a:t>
            </a:fld>
            <a:endParaRPr lang="en-US" noProof="0" dirty="0"/>
          </a:p>
        </p:txBody>
      </p:sp>
      <p:pic>
        <p:nvPicPr>
          <p:cNvPr id="5" name="Picture 3">
            <a:extLst>
              <a:ext uri="{FF2B5EF4-FFF2-40B4-BE49-F238E27FC236}">
                <a16:creationId xmlns:a16="http://schemas.microsoft.com/office/drawing/2014/main" id="{E5C9BC24-A9BF-23AE-B12F-F34C40B4AB58}"/>
              </a:ext>
            </a:extLst>
          </p:cNvPr>
          <p:cNvPicPr>
            <a:picLocks noChangeAspect="1"/>
          </p:cNvPicPr>
          <p:nvPr/>
        </p:nvPicPr>
        <p:blipFill>
          <a:blip r:embed="rId2"/>
          <a:stretch>
            <a:fillRect/>
          </a:stretch>
        </p:blipFill>
        <p:spPr>
          <a:xfrm rot="16200000">
            <a:off x="4471601" y="-1047572"/>
            <a:ext cx="3248798" cy="10249183"/>
          </a:xfrm>
          <a:prstGeom prst="rect">
            <a:avLst/>
          </a:prstGeom>
        </p:spPr>
      </p:pic>
    </p:spTree>
    <p:extLst>
      <p:ext uri="{BB962C8B-B14F-4D97-AF65-F5344CB8AC3E}">
        <p14:creationId xmlns:p14="http://schemas.microsoft.com/office/powerpoint/2010/main" val="2256691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4844B19-CB38-6A92-305D-4937EFEAFBCD}"/>
              </a:ext>
            </a:extLst>
          </p:cNvPr>
          <p:cNvSpPr>
            <a:spLocks noGrp="1"/>
          </p:cNvSpPr>
          <p:nvPr>
            <p:ph type="title"/>
          </p:nvPr>
        </p:nvSpPr>
        <p:spPr/>
        <p:txBody>
          <a:bodyPr/>
          <a:lstStyle/>
          <a:p>
            <a:r>
              <a:rPr lang="en-US" altLang="de-DE" dirty="0"/>
              <a:t>Tecnología de </a:t>
            </a:r>
            <a:r>
              <a:rPr lang="en-US" altLang="de-DE" dirty="0" err="1"/>
              <a:t>detección</a:t>
            </a:r>
            <a:r>
              <a:rPr lang="en-US" altLang="de-DE" dirty="0"/>
              <a:t> </a:t>
            </a:r>
            <a:br>
              <a:rPr lang="en-GB" altLang="de-DE" dirty="0"/>
            </a:br>
            <a:r>
              <a:rPr lang="es-ES" altLang="de-DE" sz="2800" dirty="0">
                <a:solidFill>
                  <a:schemeClr val="tx2"/>
                </a:solidFill>
              </a:rPr>
              <a:t>Sensores electroquímicos</a:t>
            </a:r>
            <a:endParaRPr lang="es-MX" dirty="0"/>
          </a:p>
        </p:txBody>
      </p:sp>
      <p:sp>
        <p:nvSpPr>
          <p:cNvPr id="4" name="Marcador de número de diapositiva 3">
            <a:extLst>
              <a:ext uri="{FF2B5EF4-FFF2-40B4-BE49-F238E27FC236}">
                <a16:creationId xmlns:a16="http://schemas.microsoft.com/office/drawing/2014/main" id="{572A851B-6F42-7847-6D65-BF91E67F7B89}"/>
              </a:ext>
            </a:extLst>
          </p:cNvPr>
          <p:cNvSpPr>
            <a:spLocks noGrp="1"/>
          </p:cNvSpPr>
          <p:nvPr>
            <p:ph type="sldNum" sz="quarter" idx="12"/>
          </p:nvPr>
        </p:nvSpPr>
        <p:spPr/>
        <p:txBody>
          <a:bodyPr/>
          <a:lstStyle/>
          <a:p>
            <a:fld id="{CE82B8A1-0CCE-4815-9668-383D7DE7D8B4}" type="slidenum">
              <a:rPr lang="en-US" noProof="0" smtClean="0"/>
              <a:t>30</a:t>
            </a:fld>
            <a:endParaRPr lang="en-US" noProof="0" dirty="0"/>
          </a:p>
        </p:txBody>
      </p:sp>
      <p:grpSp>
        <p:nvGrpSpPr>
          <p:cNvPr id="5" name="Gruppieren 5">
            <a:extLst>
              <a:ext uri="{FF2B5EF4-FFF2-40B4-BE49-F238E27FC236}">
                <a16:creationId xmlns:a16="http://schemas.microsoft.com/office/drawing/2014/main" id="{BB1FF6BE-2F33-C423-C1A8-D0546A480878}"/>
              </a:ext>
            </a:extLst>
          </p:cNvPr>
          <p:cNvGrpSpPr/>
          <p:nvPr/>
        </p:nvGrpSpPr>
        <p:grpSpPr>
          <a:xfrm>
            <a:off x="486345" y="2133450"/>
            <a:ext cx="7200800" cy="4463902"/>
            <a:chOff x="839416" y="1844823"/>
            <a:chExt cx="7200800" cy="4463902"/>
          </a:xfrm>
        </p:grpSpPr>
        <p:pic>
          <p:nvPicPr>
            <p:cNvPr id="6" name="Picture 3">
              <a:extLst>
                <a:ext uri="{FF2B5EF4-FFF2-40B4-BE49-F238E27FC236}">
                  <a16:creationId xmlns:a16="http://schemas.microsoft.com/office/drawing/2014/main" id="{9FB231F8-D09F-49B5-A99C-D32D06058C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9416" y="1844823"/>
              <a:ext cx="7200800" cy="442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4">
              <a:extLst>
                <a:ext uri="{FF2B5EF4-FFF2-40B4-BE49-F238E27FC236}">
                  <a16:creationId xmlns:a16="http://schemas.microsoft.com/office/drawing/2014/main" id="{639EB432-FE77-B00C-BDC7-61CCC1F26DDB}"/>
                </a:ext>
              </a:extLst>
            </p:cNvPr>
            <p:cNvSpPr/>
            <p:nvPr/>
          </p:nvSpPr>
          <p:spPr>
            <a:xfrm>
              <a:off x="839416" y="5805264"/>
              <a:ext cx="7200800" cy="50346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err="1">
                <a:solidFill>
                  <a:schemeClr val="bg1"/>
                </a:solidFill>
              </a:endParaRPr>
            </a:p>
          </p:txBody>
        </p:sp>
      </p:grpSp>
      <p:pic>
        <p:nvPicPr>
          <p:cNvPr id="9" name="Imagen 8" descr="Imagen que contiene interior, pequeño, tabla, niño&#10;&#10;Descripción generada automáticamente">
            <a:extLst>
              <a:ext uri="{FF2B5EF4-FFF2-40B4-BE49-F238E27FC236}">
                <a16:creationId xmlns:a16="http://schemas.microsoft.com/office/drawing/2014/main" id="{58EDB07F-6223-DD75-ECF1-A2D6A685BBD2}"/>
              </a:ext>
            </a:extLst>
          </p:cNvPr>
          <p:cNvPicPr>
            <a:picLocks noChangeAspect="1"/>
          </p:cNvPicPr>
          <p:nvPr/>
        </p:nvPicPr>
        <p:blipFill rotWithShape="1">
          <a:blip r:embed="rId3">
            <a:extLst>
              <a:ext uri="{28A0092B-C50C-407E-A947-70E740481C1C}">
                <a14:useLocalDpi xmlns:a14="http://schemas.microsoft.com/office/drawing/2010/main" val="0"/>
              </a:ext>
            </a:extLst>
          </a:blip>
          <a:srcRect l="8492" t="16855" r="10442" b="11133"/>
          <a:stretch/>
        </p:blipFill>
        <p:spPr>
          <a:xfrm>
            <a:off x="7687145" y="3027059"/>
            <a:ext cx="4350247" cy="2173223"/>
          </a:xfrm>
          <a:prstGeom prst="rect">
            <a:avLst/>
          </a:prstGeom>
        </p:spPr>
      </p:pic>
    </p:spTree>
    <p:extLst>
      <p:ext uri="{BB962C8B-B14F-4D97-AF65-F5344CB8AC3E}">
        <p14:creationId xmlns:p14="http://schemas.microsoft.com/office/powerpoint/2010/main" val="4317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16AE695-E6D9-AF20-71AF-A3AFA49AED9A}"/>
              </a:ext>
            </a:extLst>
          </p:cNvPr>
          <p:cNvSpPr>
            <a:spLocks noGrp="1"/>
          </p:cNvSpPr>
          <p:nvPr>
            <p:ph type="title"/>
          </p:nvPr>
        </p:nvSpPr>
        <p:spPr/>
        <p:txBody>
          <a:bodyPr/>
          <a:lstStyle/>
          <a:p>
            <a:r>
              <a:rPr lang="en-US" altLang="de-DE" dirty="0"/>
              <a:t>Tecnología de </a:t>
            </a:r>
            <a:r>
              <a:rPr lang="en-US" altLang="de-DE" dirty="0" err="1"/>
              <a:t>detección</a:t>
            </a:r>
            <a:br>
              <a:rPr lang="en-US" altLang="de-DE" dirty="0"/>
            </a:br>
            <a:r>
              <a:rPr lang="en-US" altLang="de-DE" sz="2800" dirty="0" err="1">
                <a:solidFill>
                  <a:schemeClr val="tx2"/>
                </a:solidFill>
              </a:rPr>
              <a:t>Sensores</a:t>
            </a:r>
            <a:r>
              <a:rPr lang="en-US" altLang="de-DE" sz="2800" dirty="0">
                <a:solidFill>
                  <a:schemeClr val="tx2"/>
                </a:solidFill>
              </a:rPr>
              <a:t> </a:t>
            </a:r>
            <a:r>
              <a:rPr lang="en-US" altLang="de-DE" sz="2800" dirty="0" err="1">
                <a:solidFill>
                  <a:schemeClr val="tx2"/>
                </a:solidFill>
              </a:rPr>
              <a:t>Catalíticos</a:t>
            </a:r>
            <a:endParaRPr lang="es-MX" dirty="0"/>
          </a:p>
        </p:txBody>
      </p:sp>
      <p:sp>
        <p:nvSpPr>
          <p:cNvPr id="4" name="Marcador de número de diapositiva 3">
            <a:extLst>
              <a:ext uri="{FF2B5EF4-FFF2-40B4-BE49-F238E27FC236}">
                <a16:creationId xmlns:a16="http://schemas.microsoft.com/office/drawing/2014/main" id="{2653922B-851A-90D8-9CE1-2A20B172CE3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en-US" sz="800" b="0" i="0" u="none" strike="noStrike" kern="1200" cap="none" spc="0" normalizeH="0" baseline="0" noProof="0" smtClean="0">
                <a:ln>
                  <a:noFill/>
                </a:ln>
                <a:solidFill>
                  <a:srgbClr val="002766"/>
                </a:solidFill>
                <a:effectLst/>
                <a:uLnTx/>
                <a:uFillTx/>
                <a:latin typeface="Draeger Pangea T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dirty="0">
              <a:ln>
                <a:noFill/>
              </a:ln>
              <a:solidFill>
                <a:srgbClr val="002766"/>
              </a:solidFill>
              <a:effectLst/>
              <a:uLnTx/>
              <a:uFillTx/>
              <a:latin typeface="Draeger Pangea Text"/>
              <a:ea typeface="+mn-ea"/>
              <a:cs typeface="+mn-cs"/>
            </a:endParaRPr>
          </a:p>
        </p:txBody>
      </p:sp>
      <p:pic>
        <p:nvPicPr>
          <p:cNvPr id="5" name="Picture 2">
            <a:extLst>
              <a:ext uri="{FF2B5EF4-FFF2-40B4-BE49-F238E27FC236}">
                <a16:creationId xmlns:a16="http://schemas.microsoft.com/office/drawing/2014/main" id="{116BF0A0-6464-B58C-63FC-423F89631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5597" y="1805266"/>
            <a:ext cx="7308984" cy="4684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upo 5">
            <a:extLst>
              <a:ext uri="{FF2B5EF4-FFF2-40B4-BE49-F238E27FC236}">
                <a16:creationId xmlns:a16="http://schemas.microsoft.com/office/drawing/2014/main" id="{54A0BD8A-BAB7-5D05-AB60-F13114EF7458}"/>
              </a:ext>
            </a:extLst>
          </p:cNvPr>
          <p:cNvGrpSpPr/>
          <p:nvPr/>
        </p:nvGrpSpPr>
        <p:grpSpPr>
          <a:xfrm>
            <a:off x="1536400" y="2783089"/>
            <a:ext cx="430638" cy="428390"/>
            <a:chOff x="827584" y="2065477"/>
            <a:chExt cx="430638" cy="428390"/>
          </a:xfrm>
        </p:grpSpPr>
        <p:sp>
          <p:nvSpPr>
            <p:cNvPr id="7" name="Elipse 6">
              <a:extLst>
                <a:ext uri="{FF2B5EF4-FFF2-40B4-BE49-F238E27FC236}">
                  <a16:creationId xmlns:a16="http://schemas.microsoft.com/office/drawing/2014/main" id="{20EF2AD1-C06D-CC21-6DAD-533A46C426BB}"/>
                </a:ext>
              </a:extLst>
            </p:cNvPr>
            <p:cNvSpPr/>
            <p:nvPr/>
          </p:nvSpPr>
          <p:spPr>
            <a:xfrm>
              <a:off x="907270" y="2133778"/>
              <a:ext cx="289443" cy="27454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8" name="Elipse 7">
              <a:extLst>
                <a:ext uri="{FF2B5EF4-FFF2-40B4-BE49-F238E27FC236}">
                  <a16:creationId xmlns:a16="http://schemas.microsoft.com/office/drawing/2014/main" id="{B70A4C21-77A1-540A-701A-7217F3231043}"/>
                </a:ext>
              </a:extLst>
            </p:cNvPr>
            <p:cNvSpPr/>
            <p:nvPr/>
          </p:nvSpPr>
          <p:spPr>
            <a:xfrm>
              <a:off x="827584" y="22048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9" name="Elipse 8">
              <a:extLst>
                <a:ext uri="{FF2B5EF4-FFF2-40B4-BE49-F238E27FC236}">
                  <a16:creationId xmlns:a16="http://schemas.microsoft.com/office/drawing/2014/main" id="{A8B85A63-8B86-7458-8CE6-3A8BA429FCF3}"/>
                </a:ext>
              </a:extLst>
            </p:cNvPr>
            <p:cNvSpPr/>
            <p:nvPr/>
          </p:nvSpPr>
          <p:spPr>
            <a:xfrm>
              <a:off x="979984" y="23572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10" name="Elipse 9">
              <a:extLst>
                <a:ext uri="{FF2B5EF4-FFF2-40B4-BE49-F238E27FC236}">
                  <a16:creationId xmlns:a16="http://schemas.microsoft.com/office/drawing/2014/main" id="{A8638D3E-A582-0C2D-EA95-EFACDB2A42B3}"/>
                </a:ext>
              </a:extLst>
            </p:cNvPr>
            <p:cNvSpPr/>
            <p:nvPr/>
          </p:nvSpPr>
          <p:spPr>
            <a:xfrm>
              <a:off x="1114206" y="2220663"/>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11" name="Elipse 10">
              <a:extLst>
                <a:ext uri="{FF2B5EF4-FFF2-40B4-BE49-F238E27FC236}">
                  <a16:creationId xmlns:a16="http://schemas.microsoft.com/office/drawing/2014/main" id="{67D043A6-0E31-0FF4-2BEA-EFF74815300C}"/>
                </a:ext>
              </a:extLst>
            </p:cNvPr>
            <p:cNvSpPr/>
            <p:nvPr/>
          </p:nvSpPr>
          <p:spPr>
            <a:xfrm>
              <a:off x="971600" y="2065477"/>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grpSp>
      <p:grpSp>
        <p:nvGrpSpPr>
          <p:cNvPr id="12" name="Grupo 11">
            <a:extLst>
              <a:ext uri="{FF2B5EF4-FFF2-40B4-BE49-F238E27FC236}">
                <a16:creationId xmlns:a16="http://schemas.microsoft.com/office/drawing/2014/main" id="{ACADEB71-67E5-711E-0C2A-0A2737EC0705}"/>
              </a:ext>
            </a:extLst>
          </p:cNvPr>
          <p:cNvGrpSpPr/>
          <p:nvPr/>
        </p:nvGrpSpPr>
        <p:grpSpPr>
          <a:xfrm>
            <a:off x="2125597" y="2250732"/>
            <a:ext cx="430638" cy="428390"/>
            <a:chOff x="827584" y="2065477"/>
            <a:chExt cx="430638" cy="428390"/>
          </a:xfrm>
        </p:grpSpPr>
        <p:sp>
          <p:nvSpPr>
            <p:cNvPr id="13" name="Elipse 12">
              <a:extLst>
                <a:ext uri="{FF2B5EF4-FFF2-40B4-BE49-F238E27FC236}">
                  <a16:creationId xmlns:a16="http://schemas.microsoft.com/office/drawing/2014/main" id="{609432F7-211C-9AC7-2F43-E6A07678B987}"/>
                </a:ext>
              </a:extLst>
            </p:cNvPr>
            <p:cNvSpPr/>
            <p:nvPr/>
          </p:nvSpPr>
          <p:spPr>
            <a:xfrm>
              <a:off x="907270" y="2133778"/>
              <a:ext cx="289443" cy="27454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14" name="Elipse 13">
              <a:extLst>
                <a:ext uri="{FF2B5EF4-FFF2-40B4-BE49-F238E27FC236}">
                  <a16:creationId xmlns:a16="http://schemas.microsoft.com/office/drawing/2014/main" id="{E498DE01-5513-FE96-CB6D-95B820445E41}"/>
                </a:ext>
              </a:extLst>
            </p:cNvPr>
            <p:cNvSpPr/>
            <p:nvPr/>
          </p:nvSpPr>
          <p:spPr>
            <a:xfrm>
              <a:off x="827584" y="22048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15" name="Elipse 14">
              <a:extLst>
                <a:ext uri="{FF2B5EF4-FFF2-40B4-BE49-F238E27FC236}">
                  <a16:creationId xmlns:a16="http://schemas.microsoft.com/office/drawing/2014/main" id="{56127B96-A466-C1EC-5494-E8AF8413F27E}"/>
                </a:ext>
              </a:extLst>
            </p:cNvPr>
            <p:cNvSpPr/>
            <p:nvPr/>
          </p:nvSpPr>
          <p:spPr>
            <a:xfrm>
              <a:off x="979984" y="23572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16" name="Elipse 15">
              <a:extLst>
                <a:ext uri="{FF2B5EF4-FFF2-40B4-BE49-F238E27FC236}">
                  <a16:creationId xmlns:a16="http://schemas.microsoft.com/office/drawing/2014/main" id="{29CF27BB-8904-F40E-ECA3-039BB4F8D0FA}"/>
                </a:ext>
              </a:extLst>
            </p:cNvPr>
            <p:cNvSpPr/>
            <p:nvPr/>
          </p:nvSpPr>
          <p:spPr>
            <a:xfrm>
              <a:off x="1114206" y="2220663"/>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17" name="Elipse 16">
              <a:extLst>
                <a:ext uri="{FF2B5EF4-FFF2-40B4-BE49-F238E27FC236}">
                  <a16:creationId xmlns:a16="http://schemas.microsoft.com/office/drawing/2014/main" id="{43CDFC17-25B0-ED9A-F749-6C85A7D15E69}"/>
                </a:ext>
              </a:extLst>
            </p:cNvPr>
            <p:cNvSpPr/>
            <p:nvPr/>
          </p:nvSpPr>
          <p:spPr>
            <a:xfrm>
              <a:off x="971600" y="2065477"/>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grpSp>
      <p:grpSp>
        <p:nvGrpSpPr>
          <p:cNvPr id="18" name="Grupo 17">
            <a:extLst>
              <a:ext uri="{FF2B5EF4-FFF2-40B4-BE49-F238E27FC236}">
                <a16:creationId xmlns:a16="http://schemas.microsoft.com/office/drawing/2014/main" id="{13ED50E2-8756-8785-0BF3-C038F5778AC4}"/>
              </a:ext>
            </a:extLst>
          </p:cNvPr>
          <p:cNvGrpSpPr/>
          <p:nvPr/>
        </p:nvGrpSpPr>
        <p:grpSpPr>
          <a:xfrm>
            <a:off x="1688800" y="3417240"/>
            <a:ext cx="430638" cy="428390"/>
            <a:chOff x="827584" y="2065477"/>
            <a:chExt cx="430638" cy="428390"/>
          </a:xfrm>
        </p:grpSpPr>
        <p:sp>
          <p:nvSpPr>
            <p:cNvPr id="19" name="Elipse 18">
              <a:extLst>
                <a:ext uri="{FF2B5EF4-FFF2-40B4-BE49-F238E27FC236}">
                  <a16:creationId xmlns:a16="http://schemas.microsoft.com/office/drawing/2014/main" id="{66925EEE-99CF-106F-8E61-A760B9505687}"/>
                </a:ext>
              </a:extLst>
            </p:cNvPr>
            <p:cNvSpPr/>
            <p:nvPr/>
          </p:nvSpPr>
          <p:spPr>
            <a:xfrm>
              <a:off x="907270" y="2133778"/>
              <a:ext cx="289443" cy="27454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20" name="Elipse 19">
              <a:extLst>
                <a:ext uri="{FF2B5EF4-FFF2-40B4-BE49-F238E27FC236}">
                  <a16:creationId xmlns:a16="http://schemas.microsoft.com/office/drawing/2014/main" id="{9236DF5C-CB97-BAD3-0706-1D9C90C9242A}"/>
                </a:ext>
              </a:extLst>
            </p:cNvPr>
            <p:cNvSpPr/>
            <p:nvPr/>
          </p:nvSpPr>
          <p:spPr>
            <a:xfrm>
              <a:off x="827584" y="22048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21" name="Elipse 20">
              <a:extLst>
                <a:ext uri="{FF2B5EF4-FFF2-40B4-BE49-F238E27FC236}">
                  <a16:creationId xmlns:a16="http://schemas.microsoft.com/office/drawing/2014/main" id="{2E24777B-431E-7A95-B0F7-875D1D2DB8E8}"/>
                </a:ext>
              </a:extLst>
            </p:cNvPr>
            <p:cNvSpPr/>
            <p:nvPr/>
          </p:nvSpPr>
          <p:spPr>
            <a:xfrm>
              <a:off x="979984" y="23572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22" name="Elipse 21">
              <a:extLst>
                <a:ext uri="{FF2B5EF4-FFF2-40B4-BE49-F238E27FC236}">
                  <a16:creationId xmlns:a16="http://schemas.microsoft.com/office/drawing/2014/main" id="{51F439D5-E8EA-937A-812B-C36D0DA0F4C7}"/>
                </a:ext>
              </a:extLst>
            </p:cNvPr>
            <p:cNvSpPr/>
            <p:nvPr/>
          </p:nvSpPr>
          <p:spPr>
            <a:xfrm>
              <a:off x="1114206" y="2220663"/>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23" name="Elipse 22">
              <a:extLst>
                <a:ext uri="{FF2B5EF4-FFF2-40B4-BE49-F238E27FC236}">
                  <a16:creationId xmlns:a16="http://schemas.microsoft.com/office/drawing/2014/main" id="{9AA927BC-87C7-0A4F-464C-A93309C5A213}"/>
                </a:ext>
              </a:extLst>
            </p:cNvPr>
            <p:cNvSpPr/>
            <p:nvPr/>
          </p:nvSpPr>
          <p:spPr>
            <a:xfrm>
              <a:off x="971600" y="2065477"/>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grpSp>
      <p:grpSp>
        <p:nvGrpSpPr>
          <p:cNvPr id="24" name="Grupo 23">
            <a:extLst>
              <a:ext uri="{FF2B5EF4-FFF2-40B4-BE49-F238E27FC236}">
                <a16:creationId xmlns:a16="http://schemas.microsoft.com/office/drawing/2014/main" id="{C35F233D-6CB0-C146-6DFE-435FE90D06A9}"/>
              </a:ext>
            </a:extLst>
          </p:cNvPr>
          <p:cNvGrpSpPr/>
          <p:nvPr/>
        </p:nvGrpSpPr>
        <p:grpSpPr>
          <a:xfrm>
            <a:off x="1189494" y="3290904"/>
            <a:ext cx="225589" cy="291957"/>
            <a:chOff x="539552" y="2582583"/>
            <a:chExt cx="225589" cy="291957"/>
          </a:xfrm>
        </p:grpSpPr>
        <p:sp>
          <p:nvSpPr>
            <p:cNvPr id="25" name="Elipse 24">
              <a:extLst>
                <a:ext uri="{FF2B5EF4-FFF2-40B4-BE49-F238E27FC236}">
                  <a16:creationId xmlns:a16="http://schemas.microsoft.com/office/drawing/2014/main" id="{C03FF5BD-0E52-685B-2DA2-299323392F11}"/>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26" name="Elipse 25">
              <a:extLst>
                <a:ext uri="{FF2B5EF4-FFF2-40B4-BE49-F238E27FC236}">
                  <a16:creationId xmlns:a16="http://schemas.microsoft.com/office/drawing/2014/main" id="{14B06F77-197E-BA8C-7D6F-AD01B6250D52}"/>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27" name="Grupo 26">
            <a:extLst>
              <a:ext uri="{FF2B5EF4-FFF2-40B4-BE49-F238E27FC236}">
                <a16:creationId xmlns:a16="http://schemas.microsoft.com/office/drawing/2014/main" id="{1169BB5C-599A-740C-122F-36869F6EC8CD}"/>
              </a:ext>
            </a:extLst>
          </p:cNvPr>
          <p:cNvGrpSpPr/>
          <p:nvPr/>
        </p:nvGrpSpPr>
        <p:grpSpPr>
          <a:xfrm>
            <a:off x="1229978" y="3875999"/>
            <a:ext cx="225589" cy="291957"/>
            <a:chOff x="539552" y="2582583"/>
            <a:chExt cx="225589" cy="291957"/>
          </a:xfrm>
        </p:grpSpPr>
        <p:sp>
          <p:nvSpPr>
            <p:cNvPr id="28" name="Elipse 27">
              <a:extLst>
                <a:ext uri="{FF2B5EF4-FFF2-40B4-BE49-F238E27FC236}">
                  <a16:creationId xmlns:a16="http://schemas.microsoft.com/office/drawing/2014/main" id="{90BF3753-1C3A-7293-8C75-CB9769E4BE49}"/>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29" name="Elipse 28">
              <a:extLst>
                <a:ext uri="{FF2B5EF4-FFF2-40B4-BE49-F238E27FC236}">
                  <a16:creationId xmlns:a16="http://schemas.microsoft.com/office/drawing/2014/main" id="{8AACFDED-4C5A-55E7-8B70-1E17A92B2601}"/>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30" name="Grupo 29">
            <a:extLst>
              <a:ext uri="{FF2B5EF4-FFF2-40B4-BE49-F238E27FC236}">
                <a16:creationId xmlns:a16="http://schemas.microsoft.com/office/drawing/2014/main" id="{7A42D742-978F-8FB1-3857-1B30D344C220}"/>
              </a:ext>
            </a:extLst>
          </p:cNvPr>
          <p:cNvGrpSpPr/>
          <p:nvPr/>
        </p:nvGrpSpPr>
        <p:grpSpPr>
          <a:xfrm>
            <a:off x="1893850" y="4569369"/>
            <a:ext cx="225589" cy="291957"/>
            <a:chOff x="539552" y="2582583"/>
            <a:chExt cx="225589" cy="291957"/>
          </a:xfrm>
        </p:grpSpPr>
        <p:sp>
          <p:nvSpPr>
            <p:cNvPr id="31" name="Elipse 30">
              <a:extLst>
                <a:ext uri="{FF2B5EF4-FFF2-40B4-BE49-F238E27FC236}">
                  <a16:creationId xmlns:a16="http://schemas.microsoft.com/office/drawing/2014/main" id="{5A0CA00B-083A-2075-C86F-0DF5B40DF802}"/>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32" name="Elipse 31">
              <a:extLst>
                <a:ext uri="{FF2B5EF4-FFF2-40B4-BE49-F238E27FC236}">
                  <a16:creationId xmlns:a16="http://schemas.microsoft.com/office/drawing/2014/main" id="{0B4918EA-89F9-EA62-BCF7-DBBC290E744D}"/>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33" name="Grupo 32">
            <a:extLst>
              <a:ext uri="{FF2B5EF4-FFF2-40B4-BE49-F238E27FC236}">
                <a16:creationId xmlns:a16="http://schemas.microsoft.com/office/drawing/2014/main" id="{DF2508A5-ABAF-D7BF-BA6E-12E6F4D9C540}"/>
              </a:ext>
            </a:extLst>
          </p:cNvPr>
          <p:cNvGrpSpPr/>
          <p:nvPr/>
        </p:nvGrpSpPr>
        <p:grpSpPr>
          <a:xfrm>
            <a:off x="1691005" y="2186895"/>
            <a:ext cx="225589" cy="291957"/>
            <a:chOff x="539552" y="2582583"/>
            <a:chExt cx="225589" cy="291957"/>
          </a:xfrm>
        </p:grpSpPr>
        <p:sp>
          <p:nvSpPr>
            <p:cNvPr id="34" name="Elipse 33">
              <a:extLst>
                <a:ext uri="{FF2B5EF4-FFF2-40B4-BE49-F238E27FC236}">
                  <a16:creationId xmlns:a16="http://schemas.microsoft.com/office/drawing/2014/main" id="{24CB84DE-2081-1BA1-77CE-EE5422CE5036}"/>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35" name="Elipse 34">
              <a:extLst>
                <a:ext uri="{FF2B5EF4-FFF2-40B4-BE49-F238E27FC236}">
                  <a16:creationId xmlns:a16="http://schemas.microsoft.com/office/drawing/2014/main" id="{32707092-9FE4-C2DA-7224-B50E7F0FC4E8}"/>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36" name="Grupo 35">
            <a:extLst>
              <a:ext uri="{FF2B5EF4-FFF2-40B4-BE49-F238E27FC236}">
                <a16:creationId xmlns:a16="http://schemas.microsoft.com/office/drawing/2014/main" id="{66073745-DE7F-2865-9756-589637E7F91F}"/>
              </a:ext>
            </a:extLst>
          </p:cNvPr>
          <p:cNvGrpSpPr/>
          <p:nvPr/>
        </p:nvGrpSpPr>
        <p:grpSpPr>
          <a:xfrm>
            <a:off x="2125598" y="2979954"/>
            <a:ext cx="225589" cy="291957"/>
            <a:chOff x="539552" y="2582583"/>
            <a:chExt cx="225589" cy="291957"/>
          </a:xfrm>
        </p:grpSpPr>
        <p:sp>
          <p:nvSpPr>
            <p:cNvPr id="37" name="Elipse 36">
              <a:extLst>
                <a:ext uri="{FF2B5EF4-FFF2-40B4-BE49-F238E27FC236}">
                  <a16:creationId xmlns:a16="http://schemas.microsoft.com/office/drawing/2014/main" id="{11C37F05-993A-FD77-7074-62F7E7EC0CF1}"/>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38" name="Elipse 37">
              <a:extLst>
                <a:ext uri="{FF2B5EF4-FFF2-40B4-BE49-F238E27FC236}">
                  <a16:creationId xmlns:a16="http://schemas.microsoft.com/office/drawing/2014/main" id="{3247B182-B36E-E307-4F3C-586B8262BA1C}"/>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39" name="Grupo 38">
            <a:extLst>
              <a:ext uri="{FF2B5EF4-FFF2-40B4-BE49-F238E27FC236}">
                <a16:creationId xmlns:a16="http://schemas.microsoft.com/office/drawing/2014/main" id="{7FBE1C2E-4F5B-C340-4EA7-1C5A0CABFC5E}"/>
              </a:ext>
            </a:extLst>
          </p:cNvPr>
          <p:cNvGrpSpPr/>
          <p:nvPr/>
        </p:nvGrpSpPr>
        <p:grpSpPr>
          <a:xfrm>
            <a:off x="2701662" y="1995145"/>
            <a:ext cx="225589" cy="291957"/>
            <a:chOff x="539552" y="2582583"/>
            <a:chExt cx="225589" cy="291957"/>
          </a:xfrm>
        </p:grpSpPr>
        <p:sp>
          <p:nvSpPr>
            <p:cNvPr id="40" name="Elipse 39">
              <a:extLst>
                <a:ext uri="{FF2B5EF4-FFF2-40B4-BE49-F238E27FC236}">
                  <a16:creationId xmlns:a16="http://schemas.microsoft.com/office/drawing/2014/main" id="{0112CFDF-8669-6E75-738B-1DE139765029}"/>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41" name="Elipse 40">
              <a:extLst>
                <a:ext uri="{FF2B5EF4-FFF2-40B4-BE49-F238E27FC236}">
                  <a16:creationId xmlns:a16="http://schemas.microsoft.com/office/drawing/2014/main" id="{D6EA1A0D-55C9-F6FC-4E38-68EBD1EF0232}"/>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42" name="Grupo 41">
            <a:extLst>
              <a:ext uri="{FF2B5EF4-FFF2-40B4-BE49-F238E27FC236}">
                <a16:creationId xmlns:a16="http://schemas.microsoft.com/office/drawing/2014/main" id="{B86DC524-5F83-4BA9-1DE8-0C6E3686D090}"/>
              </a:ext>
            </a:extLst>
          </p:cNvPr>
          <p:cNvGrpSpPr/>
          <p:nvPr/>
        </p:nvGrpSpPr>
        <p:grpSpPr>
          <a:xfrm>
            <a:off x="2238089" y="6009528"/>
            <a:ext cx="430638" cy="428390"/>
            <a:chOff x="827584" y="2065477"/>
            <a:chExt cx="430638" cy="428390"/>
          </a:xfrm>
        </p:grpSpPr>
        <p:sp>
          <p:nvSpPr>
            <p:cNvPr id="43" name="Elipse 42">
              <a:extLst>
                <a:ext uri="{FF2B5EF4-FFF2-40B4-BE49-F238E27FC236}">
                  <a16:creationId xmlns:a16="http://schemas.microsoft.com/office/drawing/2014/main" id="{F8D4DA03-537C-3C95-BFA1-75EB9C074498}"/>
                </a:ext>
              </a:extLst>
            </p:cNvPr>
            <p:cNvSpPr/>
            <p:nvPr/>
          </p:nvSpPr>
          <p:spPr>
            <a:xfrm>
              <a:off x="907270" y="2133778"/>
              <a:ext cx="289443" cy="27454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sp>
          <p:nvSpPr>
            <p:cNvPr id="44" name="Elipse 43">
              <a:extLst>
                <a:ext uri="{FF2B5EF4-FFF2-40B4-BE49-F238E27FC236}">
                  <a16:creationId xmlns:a16="http://schemas.microsoft.com/office/drawing/2014/main" id="{671DF010-1F04-36CB-2C98-9FF46AF30752}"/>
                </a:ext>
              </a:extLst>
            </p:cNvPr>
            <p:cNvSpPr/>
            <p:nvPr/>
          </p:nvSpPr>
          <p:spPr>
            <a:xfrm>
              <a:off x="827584" y="22048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sp>
          <p:nvSpPr>
            <p:cNvPr id="45" name="Elipse 44">
              <a:extLst>
                <a:ext uri="{FF2B5EF4-FFF2-40B4-BE49-F238E27FC236}">
                  <a16:creationId xmlns:a16="http://schemas.microsoft.com/office/drawing/2014/main" id="{D688DAD7-9FD8-D397-4B24-027964C7D538}"/>
                </a:ext>
              </a:extLst>
            </p:cNvPr>
            <p:cNvSpPr/>
            <p:nvPr/>
          </p:nvSpPr>
          <p:spPr>
            <a:xfrm>
              <a:off x="979984" y="23572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sp>
          <p:nvSpPr>
            <p:cNvPr id="46" name="Elipse 45">
              <a:extLst>
                <a:ext uri="{FF2B5EF4-FFF2-40B4-BE49-F238E27FC236}">
                  <a16:creationId xmlns:a16="http://schemas.microsoft.com/office/drawing/2014/main" id="{1C1C58D7-4423-A669-3B52-FD0194CEA3C3}"/>
                </a:ext>
              </a:extLst>
            </p:cNvPr>
            <p:cNvSpPr/>
            <p:nvPr/>
          </p:nvSpPr>
          <p:spPr>
            <a:xfrm>
              <a:off x="1114206" y="2220663"/>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sp>
          <p:nvSpPr>
            <p:cNvPr id="47" name="Elipse 46">
              <a:extLst>
                <a:ext uri="{FF2B5EF4-FFF2-40B4-BE49-F238E27FC236}">
                  <a16:creationId xmlns:a16="http://schemas.microsoft.com/office/drawing/2014/main" id="{A5A03466-E3A5-EEC3-F625-C3E1B1EEC94F}"/>
                </a:ext>
              </a:extLst>
            </p:cNvPr>
            <p:cNvSpPr/>
            <p:nvPr/>
          </p:nvSpPr>
          <p:spPr>
            <a:xfrm>
              <a:off x="971600" y="2065477"/>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grpSp>
      <p:grpSp>
        <p:nvGrpSpPr>
          <p:cNvPr id="48" name="Grupo 47">
            <a:extLst>
              <a:ext uri="{FF2B5EF4-FFF2-40B4-BE49-F238E27FC236}">
                <a16:creationId xmlns:a16="http://schemas.microsoft.com/office/drawing/2014/main" id="{76F34A89-2A4D-F122-AA3C-BF94D455EC59}"/>
              </a:ext>
            </a:extLst>
          </p:cNvPr>
          <p:cNvGrpSpPr/>
          <p:nvPr/>
        </p:nvGrpSpPr>
        <p:grpSpPr>
          <a:xfrm>
            <a:off x="4635934" y="6081537"/>
            <a:ext cx="225589" cy="291957"/>
            <a:chOff x="539552" y="2582583"/>
            <a:chExt cx="225589" cy="291957"/>
          </a:xfrm>
        </p:grpSpPr>
        <p:sp>
          <p:nvSpPr>
            <p:cNvPr id="49" name="Elipse 48">
              <a:extLst>
                <a:ext uri="{FF2B5EF4-FFF2-40B4-BE49-F238E27FC236}">
                  <a16:creationId xmlns:a16="http://schemas.microsoft.com/office/drawing/2014/main" id="{764DF552-77AE-76AC-BC14-EC64107B3B70}"/>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a:ln>
                  <a:noFill/>
                </a:ln>
                <a:solidFill>
                  <a:srgbClr val="002766"/>
                </a:solidFill>
                <a:effectLst/>
                <a:uLnTx/>
                <a:uFillTx/>
                <a:latin typeface="Arial" pitchFamily="34" charset="0"/>
                <a:ea typeface="+mn-ea"/>
                <a:cs typeface="Arial" pitchFamily="34" charset="0"/>
              </a:endParaRPr>
            </a:p>
          </p:txBody>
        </p:sp>
        <p:sp>
          <p:nvSpPr>
            <p:cNvPr id="50" name="Elipse 49">
              <a:extLst>
                <a:ext uri="{FF2B5EF4-FFF2-40B4-BE49-F238E27FC236}">
                  <a16:creationId xmlns:a16="http://schemas.microsoft.com/office/drawing/2014/main" id="{044EA8D8-3DD0-A822-0BB1-812D1A373D29}"/>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a:ln>
                  <a:noFill/>
                </a:ln>
                <a:solidFill>
                  <a:srgbClr val="002766"/>
                </a:solidFill>
                <a:effectLst/>
                <a:uLnTx/>
                <a:uFillTx/>
                <a:latin typeface="Arial" pitchFamily="34" charset="0"/>
                <a:ea typeface="+mn-ea"/>
                <a:cs typeface="Arial" pitchFamily="34" charset="0"/>
              </a:endParaRPr>
            </a:p>
          </p:txBody>
        </p:sp>
      </p:grpSp>
      <p:sp>
        <p:nvSpPr>
          <p:cNvPr id="51" name="CaixaDeTexto 55">
            <a:extLst>
              <a:ext uri="{FF2B5EF4-FFF2-40B4-BE49-F238E27FC236}">
                <a16:creationId xmlns:a16="http://schemas.microsoft.com/office/drawing/2014/main" id="{452EFB9C-0556-4CEA-0E7D-C63A560C66F5}"/>
              </a:ext>
            </a:extLst>
          </p:cNvPr>
          <p:cNvSpPr txBox="1"/>
          <p:nvPr/>
        </p:nvSpPr>
        <p:spPr>
          <a:xfrm>
            <a:off x="2629653" y="6084490"/>
            <a:ext cx="30963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002766"/>
                </a:solidFill>
                <a:effectLst/>
                <a:uLnTx/>
                <a:uFillTx/>
                <a:latin typeface="Arial" pitchFamily="34" charset="0"/>
                <a:ea typeface="+mn-ea"/>
                <a:cs typeface="Arial" pitchFamily="34" charset="0"/>
              </a:rPr>
              <a:t>CH4 – METANO</a:t>
            </a:r>
          </a:p>
        </p:txBody>
      </p:sp>
      <p:sp>
        <p:nvSpPr>
          <p:cNvPr id="52" name="CaixaDeTexto 56">
            <a:extLst>
              <a:ext uri="{FF2B5EF4-FFF2-40B4-BE49-F238E27FC236}">
                <a16:creationId xmlns:a16="http://schemas.microsoft.com/office/drawing/2014/main" id="{DE542AA1-E5D4-94A6-89A7-FB23F383A622}"/>
              </a:ext>
            </a:extLst>
          </p:cNvPr>
          <p:cNvSpPr txBox="1"/>
          <p:nvPr/>
        </p:nvSpPr>
        <p:spPr>
          <a:xfrm>
            <a:off x="4933909" y="6090463"/>
            <a:ext cx="30963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002766"/>
                </a:solidFill>
                <a:effectLst/>
                <a:uLnTx/>
                <a:uFillTx/>
                <a:latin typeface="Arial" pitchFamily="34" charset="0"/>
                <a:ea typeface="+mn-ea"/>
                <a:cs typeface="Arial" pitchFamily="34" charset="0"/>
              </a:rPr>
              <a:t>O2 - GÁS OXIGÊNIO</a:t>
            </a:r>
          </a:p>
        </p:txBody>
      </p:sp>
      <p:grpSp>
        <p:nvGrpSpPr>
          <p:cNvPr id="53" name="Grupo 52">
            <a:extLst>
              <a:ext uri="{FF2B5EF4-FFF2-40B4-BE49-F238E27FC236}">
                <a16:creationId xmlns:a16="http://schemas.microsoft.com/office/drawing/2014/main" id="{CA3920EB-7828-8F46-9EE7-065E413795BC}"/>
              </a:ext>
            </a:extLst>
          </p:cNvPr>
          <p:cNvGrpSpPr/>
          <p:nvPr/>
        </p:nvGrpSpPr>
        <p:grpSpPr>
          <a:xfrm>
            <a:off x="1162628" y="5001417"/>
            <a:ext cx="225589" cy="291957"/>
            <a:chOff x="539552" y="2582583"/>
            <a:chExt cx="225589" cy="291957"/>
          </a:xfrm>
        </p:grpSpPr>
        <p:sp>
          <p:nvSpPr>
            <p:cNvPr id="54" name="Elipse 53">
              <a:extLst>
                <a:ext uri="{FF2B5EF4-FFF2-40B4-BE49-F238E27FC236}">
                  <a16:creationId xmlns:a16="http://schemas.microsoft.com/office/drawing/2014/main" id="{166F610D-639C-11F3-9C58-07D975FA9E7B}"/>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55" name="Elipse 54">
              <a:extLst>
                <a:ext uri="{FF2B5EF4-FFF2-40B4-BE49-F238E27FC236}">
                  <a16:creationId xmlns:a16="http://schemas.microsoft.com/office/drawing/2014/main" id="{8024B3FC-D6F3-6155-F3DC-EEC95DFB7CB3}"/>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56" name="Grupo 55">
            <a:extLst>
              <a:ext uri="{FF2B5EF4-FFF2-40B4-BE49-F238E27FC236}">
                <a16:creationId xmlns:a16="http://schemas.microsoft.com/office/drawing/2014/main" id="{90F5FB3C-4208-5933-1B33-04EC7AFD426D}"/>
              </a:ext>
            </a:extLst>
          </p:cNvPr>
          <p:cNvGrpSpPr/>
          <p:nvPr/>
        </p:nvGrpSpPr>
        <p:grpSpPr>
          <a:xfrm>
            <a:off x="1846744" y="5280580"/>
            <a:ext cx="225589" cy="291957"/>
            <a:chOff x="539552" y="2582583"/>
            <a:chExt cx="225589" cy="291957"/>
          </a:xfrm>
        </p:grpSpPr>
        <p:sp>
          <p:nvSpPr>
            <p:cNvPr id="57" name="Elipse 56">
              <a:extLst>
                <a:ext uri="{FF2B5EF4-FFF2-40B4-BE49-F238E27FC236}">
                  <a16:creationId xmlns:a16="http://schemas.microsoft.com/office/drawing/2014/main" id="{AC7D12DC-EDBB-33D2-9EC9-3A9B20155E12}"/>
                </a:ext>
              </a:extLst>
            </p:cNvPr>
            <p:cNvSpPr/>
            <p:nvPr/>
          </p:nvSpPr>
          <p:spPr>
            <a:xfrm>
              <a:off x="539552" y="2582583"/>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sp>
          <p:nvSpPr>
            <p:cNvPr id="58" name="Elipse 57">
              <a:extLst>
                <a:ext uri="{FF2B5EF4-FFF2-40B4-BE49-F238E27FC236}">
                  <a16:creationId xmlns:a16="http://schemas.microsoft.com/office/drawing/2014/main" id="{EBDC0E36-5625-9BAB-F8B5-0A76C3A645FA}"/>
                </a:ext>
              </a:extLst>
            </p:cNvPr>
            <p:cNvSpPr/>
            <p:nvPr/>
          </p:nvSpPr>
          <p:spPr>
            <a:xfrm>
              <a:off x="559939" y="2679902"/>
              <a:ext cx="205202" cy="194638"/>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002766"/>
                </a:solidFill>
                <a:effectLst/>
                <a:uLnTx/>
                <a:uFillTx/>
                <a:latin typeface="Draeger Pangea Text"/>
                <a:ea typeface="+mn-ea"/>
                <a:cs typeface="+mn-cs"/>
              </a:endParaRPr>
            </a:p>
          </p:txBody>
        </p:sp>
      </p:grpSp>
      <p:grpSp>
        <p:nvGrpSpPr>
          <p:cNvPr id="59" name="Grupo 58">
            <a:extLst>
              <a:ext uri="{FF2B5EF4-FFF2-40B4-BE49-F238E27FC236}">
                <a16:creationId xmlns:a16="http://schemas.microsoft.com/office/drawing/2014/main" id="{C69017F1-DC16-370B-9033-199BD945C3CC}"/>
              </a:ext>
            </a:extLst>
          </p:cNvPr>
          <p:cNvGrpSpPr/>
          <p:nvPr/>
        </p:nvGrpSpPr>
        <p:grpSpPr>
          <a:xfrm>
            <a:off x="1473481" y="4850838"/>
            <a:ext cx="430638" cy="428390"/>
            <a:chOff x="827584" y="2065477"/>
            <a:chExt cx="430638" cy="428390"/>
          </a:xfrm>
        </p:grpSpPr>
        <p:sp>
          <p:nvSpPr>
            <p:cNvPr id="60" name="Elipse 59">
              <a:extLst>
                <a:ext uri="{FF2B5EF4-FFF2-40B4-BE49-F238E27FC236}">
                  <a16:creationId xmlns:a16="http://schemas.microsoft.com/office/drawing/2014/main" id="{6929D077-905C-7539-F7A4-D20AFF73D4F7}"/>
                </a:ext>
              </a:extLst>
            </p:cNvPr>
            <p:cNvSpPr/>
            <p:nvPr/>
          </p:nvSpPr>
          <p:spPr>
            <a:xfrm>
              <a:off x="907270" y="2133778"/>
              <a:ext cx="289443" cy="27454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61" name="Elipse 60">
              <a:extLst>
                <a:ext uri="{FF2B5EF4-FFF2-40B4-BE49-F238E27FC236}">
                  <a16:creationId xmlns:a16="http://schemas.microsoft.com/office/drawing/2014/main" id="{D330E5C0-801B-B379-85E4-2AFD7F007A41}"/>
                </a:ext>
              </a:extLst>
            </p:cNvPr>
            <p:cNvSpPr/>
            <p:nvPr/>
          </p:nvSpPr>
          <p:spPr>
            <a:xfrm>
              <a:off x="827584" y="22048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62" name="Elipse 61">
              <a:extLst>
                <a:ext uri="{FF2B5EF4-FFF2-40B4-BE49-F238E27FC236}">
                  <a16:creationId xmlns:a16="http://schemas.microsoft.com/office/drawing/2014/main" id="{2518F2A5-C9CE-F722-F1A1-86F377BB8D9B}"/>
                </a:ext>
              </a:extLst>
            </p:cNvPr>
            <p:cNvSpPr/>
            <p:nvPr/>
          </p:nvSpPr>
          <p:spPr>
            <a:xfrm>
              <a:off x="979984" y="2357265"/>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63" name="Elipse 62">
              <a:extLst>
                <a:ext uri="{FF2B5EF4-FFF2-40B4-BE49-F238E27FC236}">
                  <a16:creationId xmlns:a16="http://schemas.microsoft.com/office/drawing/2014/main" id="{53426B30-44D1-16A2-9B81-AFD18933ADA5}"/>
                </a:ext>
              </a:extLst>
            </p:cNvPr>
            <p:cNvSpPr/>
            <p:nvPr/>
          </p:nvSpPr>
          <p:spPr>
            <a:xfrm>
              <a:off x="1114206" y="2220663"/>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sp>
          <p:nvSpPr>
            <p:cNvPr id="64" name="Elipse 63">
              <a:extLst>
                <a:ext uri="{FF2B5EF4-FFF2-40B4-BE49-F238E27FC236}">
                  <a16:creationId xmlns:a16="http://schemas.microsoft.com/office/drawing/2014/main" id="{A6500E71-6C4C-E47A-40B2-1CCA89EA447D}"/>
                </a:ext>
              </a:extLst>
            </p:cNvPr>
            <p:cNvSpPr/>
            <p:nvPr/>
          </p:nvSpPr>
          <p:spPr>
            <a:xfrm>
              <a:off x="971600" y="2065477"/>
              <a:ext cx="144016" cy="1366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raeger Pangea Text"/>
                <a:ea typeface="+mn-ea"/>
                <a:cs typeface="+mn-cs"/>
              </a:endParaRPr>
            </a:p>
          </p:txBody>
        </p:sp>
      </p:grpSp>
      <p:sp>
        <p:nvSpPr>
          <p:cNvPr id="65" name="CaixaDeTexto 69">
            <a:extLst>
              <a:ext uri="{FF2B5EF4-FFF2-40B4-BE49-F238E27FC236}">
                <a16:creationId xmlns:a16="http://schemas.microsoft.com/office/drawing/2014/main" id="{3D040B30-1532-BCA3-D0A5-2F5594EA6523}"/>
              </a:ext>
            </a:extLst>
          </p:cNvPr>
          <p:cNvSpPr txBox="1"/>
          <p:nvPr/>
        </p:nvSpPr>
        <p:spPr>
          <a:xfrm>
            <a:off x="7654128" y="1848543"/>
            <a:ext cx="176419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002766"/>
                </a:solidFill>
                <a:effectLst/>
                <a:uLnTx/>
                <a:uFillTx/>
                <a:latin typeface="Arial" pitchFamily="34" charset="0"/>
                <a:ea typeface="+mn-ea"/>
                <a:cs typeface="Arial" pitchFamily="34" charset="0"/>
              </a:rPr>
              <a:t>ELEMENTO COMPENSADOR</a:t>
            </a:r>
          </a:p>
        </p:txBody>
      </p:sp>
      <p:cxnSp>
        <p:nvCxnSpPr>
          <p:cNvPr id="66" name="Conector de seta reta 70">
            <a:extLst>
              <a:ext uri="{FF2B5EF4-FFF2-40B4-BE49-F238E27FC236}">
                <a16:creationId xmlns:a16="http://schemas.microsoft.com/office/drawing/2014/main" id="{CE32D1AB-7571-8A9F-004F-803D09DEADBA}"/>
              </a:ext>
            </a:extLst>
          </p:cNvPr>
          <p:cNvCxnSpPr/>
          <p:nvPr/>
        </p:nvCxnSpPr>
        <p:spPr>
          <a:xfrm flipH="1">
            <a:off x="6878125" y="2371764"/>
            <a:ext cx="1512168" cy="200586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67" name="CaixaDeTexto 71">
            <a:extLst>
              <a:ext uri="{FF2B5EF4-FFF2-40B4-BE49-F238E27FC236}">
                <a16:creationId xmlns:a16="http://schemas.microsoft.com/office/drawing/2014/main" id="{12887E6D-D39B-8E30-7A03-D4A321D72798}"/>
              </a:ext>
            </a:extLst>
          </p:cNvPr>
          <p:cNvSpPr txBox="1"/>
          <p:nvPr/>
        </p:nvSpPr>
        <p:spPr>
          <a:xfrm>
            <a:off x="5059923" y="1848544"/>
            <a:ext cx="248427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002766"/>
                </a:solidFill>
                <a:effectLst/>
                <a:uLnTx/>
                <a:uFillTx/>
                <a:latin typeface="Arial" pitchFamily="34" charset="0"/>
                <a:ea typeface="+mn-ea"/>
                <a:cs typeface="Arial" pitchFamily="34" charset="0"/>
              </a:rPr>
              <a:t>ELEMENTO DETECTOR</a:t>
            </a:r>
          </a:p>
        </p:txBody>
      </p:sp>
      <p:cxnSp>
        <p:nvCxnSpPr>
          <p:cNvPr id="68" name="Conector de seta reta 72">
            <a:extLst>
              <a:ext uri="{FF2B5EF4-FFF2-40B4-BE49-F238E27FC236}">
                <a16:creationId xmlns:a16="http://schemas.microsoft.com/office/drawing/2014/main" id="{449D1F0E-C4E9-40EB-6FA4-A225F6244211}"/>
              </a:ext>
            </a:extLst>
          </p:cNvPr>
          <p:cNvCxnSpPr/>
          <p:nvPr/>
        </p:nvCxnSpPr>
        <p:spPr>
          <a:xfrm>
            <a:off x="6302061" y="2193127"/>
            <a:ext cx="0" cy="49985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pic>
        <p:nvPicPr>
          <p:cNvPr id="69" name="Picture 5">
            <a:extLst>
              <a:ext uri="{FF2B5EF4-FFF2-40B4-BE49-F238E27FC236}">
                <a16:creationId xmlns:a16="http://schemas.microsoft.com/office/drawing/2014/main" id="{2A6D32DD-67F6-A9C9-92B8-823D8A8FBD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5758" y="2413465"/>
            <a:ext cx="981075"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Imagen 70" descr="Un contenedor de plástico&#10;&#10;Descripción generada automáticamente con confianza baja">
            <a:extLst>
              <a:ext uri="{FF2B5EF4-FFF2-40B4-BE49-F238E27FC236}">
                <a16:creationId xmlns:a16="http://schemas.microsoft.com/office/drawing/2014/main" id="{A8258AFB-CF1E-E425-6593-9374F737F6B7}"/>
              </a:ext>
            </a:extLst>
          </p:cNvPr>
          <p:cNvPicPr>
            <a:picLocks noChangeAspect="1"/>
          </p:cNvPicPr>
          <p:nvPr/>
        </p:nvPicPr>
        <p:blipFill rotWithShape="1">
          <a:blip r:embed="rId4">
            <a:extLst>
              <a:ext uri="{28A0092B-C50C-407E-A947-70E740481C1C}">
                <a14:useLocalDpi xmlns:a14="http://schemas.microsoft.com/office/drawing/2010/main" val="0"/>
              </a:ext>
            </a:extLst>
          </a:blip>
          <a:srcRect l="8495" t="11765" r="7137" b="11192"/>
          <a:stretch/>
        </p:blipFill>
        <p:spPr>
          <a:xfrm>
            <a:off x="8423751" y="3091580"/>
            <a:ext cx="3726159" cy="2201794"/>
          </a:xfrm>
          <a:prstGeom prst="rect">
            <a:avLst/>
          </a:prstGeom>
        </p:spPr>
      </p:pic>
    </p:spTree>
    <p:extLst>
      <p:ext uri="{BB962C8B-B14F-4D97-AF65-F5344CB8AC3E}">
        <p14:creationId xmlns:p14="http://schemas.microsoft.com/office/powerpoint/2010/main" val="19289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indefinite" accel="50000" decel="50000" fill="hold" nodeType="clickEffect">
                                  <p:stCondLst>
                                    <p:cond delay="0"/>
                                  </p:stCondLst>
                                  <p:childTnLst>
                                    <p:animMotion origin="layout" path="M 6.25E-7 1.48148E-6 C 0.00065 0.03727 0.00039 0.0456 0.0043 0.07338 C 0.01927 0.0706 0.03294 0.06319 0.04727 0.05717 C 0.04336 0.06065 0.04102 0.06389 0.03841 0.06898 C 0.03607 0.07893 0.03919 0.06759 0.03398 0.07778 C 0.02799 0.08981 0.02174 0.1044 0.01628 0.11713 C 0.01445 0.12153 0.01289 0.12592 0.01094 0.13032 C 0.01003 0.13217 0.00937 0.13426 0.00872 0.13634 C 0.0082 0.13773 0.00638 0.14074 0.00768 0.14074 C 0.01784 0.14167 0.02812 0.13958 0.03841 0.13912 C 0.05677 0.1331 0.07409 0.12338 0.09219 0.11574 C 0.09466 0.1243 0.09154 0.14583 0.09115 0.15231 C 0.09154 0.17616 0.08919 0.20046 0.09219 0.22407 C 0.09271 0.22754 0.09753 0.22268 0.1 0.22106 C 0.11094 0.21366 0.11602 0.20417 0.12409 0.19329 C 0.12695 0.18495 0.12969 0.17569 0.13398 0.16852 C 0.14102 0.15694 0.14987 0.14768 0.15378 0.13333 C 0.15508 0.15254 0.15625 0.15509 0.16471 0.16991 C 0.16615 0.17546 0.16888 0.17801 0.17135 0.18287 C 0.17344 0.19143 0.17643 0.19907 0.18021 0.20648 C 0.18229 0.21504 0.18594 0.21018 0.18893 0.20486 C 0.19258 0.19792 0.19622 0.1912 0.2 0.18449 C 0.20312 0.17315 0.21003 0.16366 0.21523 0.15393 C 0.21615 0.15231 0.21823 0.14514 0.21966 0.14352 C 0.22253 0.14004 0.22617 0.13773 0.22956 0.13472 C 0.23177 0.13287 0.23607 0.12893 0.23607 0.12917 C 0.23698 0.1412 0.23763 0.14884 0.24062 0.15972 C 0.24232 0.17384 0.24779 0.18542 0.25052 0.19907 C 0.25221 0.20787 0.25143 0.21319 0.25716 0.21805 C 0.26523 0.21134 0.26758 0.19745 0.2724 0.18727 C 0.27435 0.17824 0.27747 0.1743 0.28125 0.16713 C 0.28841 0.15347 0.27812 0.16805 0.28685 0.15671 C 0.28802 0.15162 0.2944 0.14352 0.29674 0.13912 C 0.29831 0.13634 0.30104 0.13032 0.30104 0.13055 C 0.30247 0.12407 0.30482 0.11898 0.30664 0.11296 C 0.3099 0.11944 0.31185 0.12454 0.31628 0.12893 C 0.31771 0.13426 0.31758 0.13171 0.31758 0.13634 " pathEditMode="relative" rAng="0" ptsTypes="AAAAAAAAAAAAAAAAAAAAAAAAAAAAAAAAAAAAA">
                                      <p:cBhvr>
                                        <p:cTn id="6" dur="3000" fill="hold"/>
                                        <p:tgtEl>
                                          <p:spTgt spid="39"/>
                                        </p:tgtEl>
                                        <p:attrNameLst>
                                          <p:attrName>ppt_x</p:attrName>
                                          <p:attrName>ppt_y</p:attrName>
                                        </p:attrNameLst>
                                      </p:cBhvr>
                                      <p:rCtr x="15872" y="11250"/>
                                    </p:animMotion>
                                  </p:childTnLst>
                                </p:cTn>
                              </p:par>
                              <p:par>
                                <p:cTn id="7" presetID="0" presetClass="path" presetSubtype="0" repeatCount="indefinite" accel="50000" decel="50000" fill="hold" nodeType="withEffect">
                                  <p:stCondLst>
                                    <p:cond delay="0"/>
                                  </p:stCondLst>
                                  <p:childTnLst>
                                    <p:animMotion origin="layout" path="M -3.75E-6 2.96296E-6 C 0.00052 -0.00023 0.00821 -0.00162 0.0099 -0.00301 C 0.02227 -0.01297 0.01315 -0.00857 0.02084 -0.01181 C 0.02487 -0.01574 0.02826 -0.01852 0.03295 -0.0206 C 0.03855 -0.00093 0.03243 -0.02454 0.03633 0.01898 C 0.03659 0.02268 0.03894 0.02569 0.03959 0.02916 C 0.04063 0.03495 0.04128 0.03981 0.04284 0.04537 C 0.04414 0.06551 0.04128 0.0625 0.05052 0.05856 C 0.05469 0.04815 0.06042 0.03889 0.06914 0.03518 C 0.07279 0.03032 0.07552 0.0294 0.08021 0.02639 C 0.08282 0.02106 0.08125 0.02222 0.08555 0.02037 C 0.08789 0.01944 0.09219 0.01759 0.09219 0.01782 C 0.09649 0.02615 0.09779 0.03495 0.10105 0.04398 C 0.10417 0.06111 0.09961 0.03796 0.1043 0.05555 C 0.10573 0.06041 0.10769 0.07037 0.10769 0.0706 C 0.10834 0.07777 0.10938 0.08264 0.11094 0.08935 C 0.11888 0.08379 0.11823 0.07592 0.12305 0.06597 C 0.12657 0.05902 0.12956 0.05069 0.13295 0.04398 C 0.13842 0.03356 0.14636 0.02546 0.15157 0.01458 C 0.16342 0.02384 0.1698 0.04004 0.17904 0.05277 C 0.18086 0.05949 0.18334 0.06319 0.18685 0.06875 C 0.18868 0.07662 0.19323 0.08264 0.19675 0.08935 C 0.19701 0.09074 0.19753 0.09537 0.19779 0.09375 C 0.19857 0.08541 0.19753 0.07685 0.19883 0.06875 C 0.2 0.06111 0.20625 0.04791 0.21094 0.04398 C 0.21355 0.03264 0.22709 0.02268 0.23503 0.01759 C 0.23659 0.01458 0.23802 0.0118 0.23959 0.00879 C 0.24024 0.0074 0.24102 0.00578 0.24167 0.0044 C 0.24232 0.00301 0.24388 2.96296E-6 0.24388 0.00023 C 0.24987 0.00509 0.24571 0.00787 0.25157 0.01319 C 0.25352 0.0199 0.25534 0.02268 0.25938 0.02777 C 0.26159 0.03773 0.25847 0.02592 0.26472 0.03958 C 0.2681 0.04699 0.27019 0.05509 0.2724 0.06296 C 0.27644 0.07685 0.27709 0.09467 0.28347 0.10694 C 0.28607 0.09606 0.28451 0.10092 0.28789 0.09236 C 0.28907 0.08032 0.29011 0.04884 0.29883 0.04097 C 0.30417 0.03055 0.30144 0.03472 0.30664 0.02777 C 0.30834 0.02315 0.31003 0.01759 0.31198 0.01319 C 0.31355 0.00949 0.31563 0.00625 0.31758 0.00277 C 0.31823 0.00139 0.3198 -0.00162 0.3198 -0.00139 C 0.32592 0.00254 0.32383 2.96296E-6 0.32852 0.00879 C 0.33008 0.01157 0.33295 0.01759 0.33295 0.01782 C 0.33503 0.02963 0.33217 0.01828 0.33737 0.02639 C 0.34063 0.03148 0.34232 0.03842 0.34493 0.04398 C 0.34623 0.05 0.34688 0.05486 0.34948 0.05995 C 0.35313 0.08148 0.34896 0.05949 0.35157 0.02199 C 0.35196 0.0169 0.35743 0.01296 0.36042 0.01157 C 0.3642 0.00648 0.36302 0.00902 0.36472 0.0044 " pathEditMode="relative" rAng="0" ptsTypes="AAAAAAAAAAAAAAAAAAAAAAAAAAAAAAAAAAAAAAAAAAAAAAAA">
                                      <p:cBhvr>
                                        <p:cTn id="8" dur="3000" fill="hold"/>
                                        <p:tgtEl>
                                          <p:spTgt spid="36"/>
                                        </p:tgtEl>
                                        <p:attrNameLst>
                                          <p:attrName>ppt_x</p:attrName>
                                          <p:attrName>ppt_y</p:attrName>
                                        </p:attrNameLst>
                                      </p:cBhvr>
                                      <p:rCtr x="18229" y="4306"/>
                                    </p:animMotion>
                                  </p:childTnLst>
                                </p:cTn>
                              </p:par>
                              <p:par>
                                <p:cTn id="9" presetID="0" presetClass="path" presetSubtype="0" repeatCount="indefinite" accel="50000" decel="50000" fill="hold" nodeType="withEffect">
                                  <p:stCondLst>
                                    <p:cond delay="0"/>
                                  </p:stCondLst>
                                  <p:childTnLst>
                                    <p:animMotion origin="layout" path="M 0.01341 0.01967 C 0.01601 0.02639 0.01731 0.03333 0.01992 0.04004 C 0.02122 0.04884 0.02278 0.06064 0.02656 0.06805 C 0.02799 0.07731 0.02812 0.08889 0.03424 0.09444 C 0.04674 0.09213 0.05833 0.08518 0.07044 0.08264 C 0.07903 0.07685 0.08659 0.07523 0.09583 0.07384 C 0.09843 0.07291 0.10312 0.06736 0.10351 0.07083 C 0.1056 0.0956 0.10195 0.12801 0.10013 0.15301 C 0.09987 0.16921 0.09843 0.18495 0.09909 0.20115 C 0.09909 0.20277 0.10156 0.20069 0.10247 0.19953 C 0.10325 0.19838 0.10299 0.19652 0.10351 0.19514 C 0.10429 0.19305 0.10534 0.19097 0.10677 0.18935 C 0.11054 0.18472 0.11471 0.18055 0.11888 0.17615 C 0.12096 0.1743 0.12539 0.17037 0.12539 0.1706 C 0.12851 0.18171 0.12968 0.19514 0.13424 0.20555 C 0.1358 0.20926 0.13802 0.21226 0.13971 0.21574 C 0.14218 0.22615 0.14049 0.22199 0.14414 0.22893 C 0.14635 0.23865 0.14843 0.24838 0.15065 0.2581 C 0.15104 0.26157 0.14935 0.26689 0.15169 0.26851 C 0.15377 0.2699 0.15573 0.26481 0.15729 0.2625 C 0.16028 0.2581 0.16237 0.25254 0.16497 0.24791 C 0.16523 0.24652 0.16549 0.2449 0.16614 0.24351 C 0.16705 0.24189 0.16875 0.24097 0.1694 0.23912 C 0.17187 0.2331 0.172 0.22754 0.17487 0.22152 C 0.17617 0.21458 0.17877 0.2081 0.18034 0.20115 C 0.1819 0.20787 0.18646 0.21875 0.19023 0.22453 C 0.19153 0.22639 0.19323 0.22731 0.19466 0.22893 C 0.19583 0.23032 0.19687 0.23171 0.19791 0.23333 C 0.20312 0.24143 0.20534 0.25208 0.21106 0.25972 C 0.21315 0.26759 0.21653 0.27338 0.21992 0.28009 C 0.22031 0.28148 0.22044 0.28588 0.22096 0.28449 C 0.22226 0.28148 0.22174 0.27754 0.22226 0.2743 C 0.22396 0.26412 0.2276 0.25671 0.2332 0.2493 C 0.23711 0.23819 0.24114 0.22893 0.24635 0.21875 C 0.24843 0.21018 0.25208 0.20185 0.25625 0.19514 C 0.26002 0.18889 0.26093 0.1824 0.26614 0.17754 C 0.26836 0.17963 0.27083 0.18101 0.27278 0.18356 C 0.28229 0.19629 0.26992 0.18657 0.28034 0.19375 C 0.28138 0.1956 0.28229 0.19791 0.28372 0.19953 C 0.28489 0.20092 0.28685 0.20092 0.28802 0.20254 C 0.28893 0.2037 0.28867 0.20555 0.28919 0.20694 C 0.29153 0.21296 0.29284 0.21944 0.29791 0.22152 C 0.29935 0.2243 0.30013 0.22893 0.30351 0.22453 C 0.30534 0.22199 0.30507 0.21782 0.30573 0.21435 C 0.30716 0.20694 0.30924 0.19884 0.31237 0.19236 C 0.31471 0.18726 0.31757 0.18264 0.31992 0.17754 C 0.3207 0.17615 0.32226 0.17314 0.32226 0.17338 C 0.32252 0.17176 0.32226 0.16944 0.3233 0.16898 C 0.32435 0.16805 0.32591 0.16944 0.32656 0.17037 C 0.33294 0.18009 0.33737 0.19166 0.34414 0.20115 C 0.34622 0.21018 0.34336 0.20092 0.34843 0.20995 C 0.35169 0.21597 0.35403 0.22314 0.35729 0.22893 C 0.35846 0.23101 0.36041 0.23264 0.36159 0.23472 C 0.36549 0.24166 0.36549 0.24699 0.37044 0.2537 C 0.37083 0.25532 0.37226 0.26319 0.37487 0.2625 C 0.37617 0.26203 0.37565 0.25856 0.37604 0.25671 C 0.37695 0.24791 0.37656 0.23912 0.38034 0.23171 C 0.3819 0.21898 0.38997 0.20578 0.39583 0.19514 C 0.39622 0.19328 0.39752 0.18564 0.40013 0.18634 C 0.40169 0.1868 0.40273 0.1949 0.40351 0.19676 C 0.40677 0.20486 0.41185 0.21504 0.41666 0.22152 C 0.41927 0.23264 0.41575 0.21898 0.41992 0.23032 C 0.42135 0.23402 0.42135 0.24027 0.4233 0.24351 C 0.42409 0.2449 0.42552 0.2456 0.42656 0.24652 C 0.42968 0.2331 0.43424 0.21805 0.43424 0.20393 " pathEditMode="relative" rAng="0" ptsTypes="AAAAAAAAAAAAAAAAAAAAAAAAAAAAAAAAAAAAAAAAAAAAAAAAAAAAAAAAAAAAAAAAA">
                                      <p:cBhvr>
                                        <p:cTn id="10" dur="3000" fill="hold"/>
                                        <p:tgtEl>
                                          <p:spTgt spid="33"/>
                                        </p:tgtEl>
                                        <p:attrNameLst>
                                          <p:attrName>ppt_x</p:attrName>
                                          <p:attrName>ppt_y</p:attrName>
                                        </p:attrNameLst>
                                      </p:cBhvr>
                                      <p:rCtr x="21042" y="13241"/>
                                    </p:animMotion>
                                  </p:childTnLst>
                                </p:cTn>
                              </p:par>
                              <p:par>
                                <p:cTn id="11" presetID="0" presetClass="path" presetSubtype="0" repeatCount="indefinite" accel="50000" decel="50000" fill="hold" nodeType="withEffect">
                                  <p:stCondLst>
                                    <p:cond delay="0"/>
                                  </p:stCondLst>
                                  <p:childTnLst>
                                    <p:animMotion origin="layout" path="M -8.33333E-7 2.59259E-6 C 0.01029 -0.00047 0.02044 2.59259E-6 0.03086 -0.00139 C 0.03294 -0.00162 0.05313 -0.01158 0.05378 -0.01181 C 0.07044 -0.01875 0.08711 -0.02778 0.10378 -0.0338 C 0.10872 -0.01482 0.10247 0.00532 0.1099 0.02338 C 0.11094 0.03032 0.11133 0.03403 0.11445 0.03958 C 0.11615 0.0544 0.12044 0.06759 0.12357 0.08194 C 0.12435 0.0912 0.12201 0.1044 0.13164 0.09676 C 0.13242 0.09328 0.13268 0.09051 0.1349 0.08796 C 0.13711 0.08565 0.1418 0.08194 0.1418 0.08217 C 0.14688 0.07245 0.15417 0.06944 0.1625 0.06736 C 0.1668 0.06365 0.17227 0.06088 0.17721 0.05856 C 0.17813 0.06713 0.17878 0.07291 0.18177 0.08055 C 0.18333 0.09028 0.18737 0.09884 0.18997 0.10833 C 0.19232 0.11805 0.19414 0.12569 0.20013 0.13333 C 0.20313 0.1449 0.20977 0.16875 0.2194 0.17268 C 0.22383 0.16921 0.22565 0.16481 0.22865 0.15972 C 0.23008 0.15278 0.23346 0.14861 0.23555 0.14213 C 0.23893 0.1324 0.24232 0.12176 0.24688 0.11273 C 0.24948 0.10231 0.25117 0.0912 0.25612 0.08194 C 0.25938 0.06898 0.25417 0.08611 0.26081 0.07477 C 0.26458 0.06759 0.26667 0.05995 0.27083 0.05278 C 0.28333 0.05486 0.28086 0.05856 0.29063 0.06597 C 0.29544 0.07592 0.29596 0.08194 0.30534 0.08634 C 0.30612 0.08842 0.30638 0.09074 0.30781 0.09236 C 0.31081 0.09629 0.3181 0.10254 0.3181 0.10278 C 0.32253 0.1118 0.32695 0.12129 0.33177 0.13032 C 0.33216 0.13171 0.3319 0.13356 0.33281 0.13472 C 0.3349 0.13727 0.33971 0.14074 0.33971 0.14097 C 0.34232 0.13611 0.34427 0.13125 0.34544 0.12592 C 0.34583 0.12477 0.34701 0.11736 0.34779 0.11574 C 0.35091 0.10903 0.35508 0.10069 0.35925 0.09514 C 0.36146 0.08611 0.35846 0.09537 0.36393 0.08634 C 0.36914 0.07708 0.37487 0.06805 0.37982 0.05856 C 0.38633 0.06713 0.38763 0.07916 0.39232 0.08935 C 0.39518 0.0956 0.40143 0.10694 0.40143 0.10717 C 0.40404 0.11898 0.40534 0.12407 0.41055 0.13472 C 0.41315 0.14907 0.41823 0.16227 0.42201 0.17569 C 0.42604 0.17106 0.42761 0.1669 0.43008 0.16111 C 0.43268 0.14745 0.43685 0.14143 0.44271 0.13032 C 0.45156 0.11342 0.4405 0.12847 0.45052 0.11574 C 0.45313 0.10578 0.44987 0.11713 0.45521 0.10694 C 0.45716 0.1037 0.48073 0.02778 0.48229 0.02407 " pathEditMode="relative" rAng="0" ptsTypes="AAAAAAAAAAAAAAAAAAAAAAAAAAAAAAAAAAAAAAAAAAA">
                                      <p:cBhvr>
                                        <p:cTn id="12" dur="3000" fill="hold"/>
                                        <p:tgtEl>
                                          <p:spTgt spid="24"/>
                                        </p:tgtEl>
                                        <p:attrNameLst>
                                          <p:attrName>ppt_x</p:attrName>
                                          <p:attrName>ppt_y</p:attrName>
                                        </p:attrNameLst>
                                      </p:cBhvr>
                                      <p:rCtr x="24115" y="7083"/>
                                    </p:animMotion>
                                  </p:childTnLst>
                                </p:cTn>
                              </p:par>
                              <p:par>
                                <p:cTn id="13" presetID="0" presetClass="path" presetSubtype="0" repeatCount="indefinite" accel="50000" decel="50000" fill="hold" nodeType="withEffect">
                                  <p:stCondLst>
                                    <p:cond delay="0"/>
                                  </p:stCondLst>
                                  <p:childTnLst>
                                    <p:animMotion origin="layout" path="M 0.01549 0.00764 C 0.02539 0.00648 0.03242 0.00255 0.04179 0.00047 C 0.0595 -0.00949 0.07773 -0.01574 0.0957 -0.02453 C 0.09687 0.00695 0.09687 0.00718 0.10455 0.03125 C 0.10768 0.04144 0.1082 0.05139 0.11341 0.06042 C 0.11406 0.06343 0.11471 0.06621 0.11549 0.06922 C 0.11575 0.0706 0.11627 0.07222 0.11666 0.07361 C 0.11731 0.07662 0.11875 0.08241 0.11875 0.08264 C 0.125 0.07709 0.12304 0.06736 0.1276 0.06042 C 0.12916 0.0581 0.13164 0.05695 0.1332 0.05463 C 0.13632 0.05 0.13854 0.04445 0.14179 0.04005 C 0.14336 0.03797 0.14479 0.03611 0.14635 0.03403 C 0.15208 0.01806 0.1444 0.03658 0.15169 0.02523 C 0.15273 0.02361 0.15273 0.02084 0.15403 0.01945 C 0.1552 0.01829 0.1569 0.01852 0.15833 0.01806 C 0.16237 0.01273 0.16627 0.00949 0.17044 0.00486 C 0.17291 0.00232 0.17812 -0.00254 0.17812 -0.00231 C 0.18125 -0.01944 0.18541 -0.00833 0.19023 -0.00115 C 0.20169 0.01528 0.19257 0.00023 0.20117 0.01505 C 0.20299 0.02315 0.20794 0.02847 0.21093 0.03565 C 0.21614 0.04722 0.21927 0.05394 0.22656 0.06343 C 0.22851 0.06597 0.22968 0.06968 0.2319 0.07222 C 0.23372 0.07454 0.23854 0.07801 0.23854 0.07824 C 0.24166 0.06204 0.23685 0.08334 0.24283 0.06644 C 0.24375 0.06459 0.24362 0.06227 0.24414 0.06042 C 0.2444 0.05834 0.2457 0.05648 0.24635 0.05463 C 0.24804 0.04491 0.25091 0.0382 0.25612 0.03125 C 0.25846 0.01713 0.26836 0.00949 0.27708 0.00185 C 0.27799 0.00093 0.27916 -0.00023 0.28033 -0.00115 C 0.28138 -0.00208 0.28268 -0.00301 0.28372 -0.00393 C 0.28476 -0.00486 0.28698 -0.00694 0.28698 -0.00671 C 0.29166 -0.0044 0.29674 -0.00254 0.30117 0.00047 C 0.3082 0.00486 0.31354 0.0132 0.32096 0.01644 C 0.32643 0.02361 0.32955 0.03102 0.33645 0.03565 C 0.33945 0.0419 0.34336 0.04121 0.34739 0.04584 C 0.35208 0.05116 0.35377 0.05926 0.3595 0.06204 C 0.36211 0.04769 0.36601 0.03565 0.37382 0.02523 C 0.37565 0.01736 0.3806 0.01181 0.38372 0.00486 C 0.38489 0.00185 0.38802 -0.00393 0.38802 -0.0037 C 0.38958 -0.01273 0.39466 -0.01852 0.39895 -0.02592 C 0.40156 -0.03055 0.40312 -0.03588 0.4056 -0.04051 C 0.40716 -0.04352 0.40872 -0.04629 0.41002 -0.0493 C 0.41054 -0.05069 0.41211 -0.0537 0.41211 -0.05347 C 0.42252 -0.05 0.4306 -0.04166 0.43971 -0.03333 C 0.44336 -0.02986 0.45052 -0.02153 0.45052 -0.02129 C 0.45507 -0.01203 0.45898 -0.00162 0.46471 0.00625 C 0.46653 0.0125 0.4677 0.01829 0.47031 0.02385 C 0.47044 0.02454 0.47239 0.03334 0.47356 0.03264 C 0.47513 0.03195 0.47435 0.02871 0.47487 0.02685 C 0.47513 0.02431 0.47513 0.02199 0.47591 0.01945 C 0.4776 0.00996 0.48216 0.00486 0.48893 0.00185 C 0.49843 -0.00625 0.49323 -0.00231 0.50455 -0.00995 L 0.50455 -0.00972 C 0.5069 -0.01203 0.53033 -0.05231 0.5332 -0.05231 " pathEditMode="relative" rAng="0" ptsTypes="AAAAAAAAAAAAAAAAAAAAAAAAAAAAAAAAAAAAAAAAAAAAAAAAAAAAAA">
                                      <p:cBhvr>
                                        <p:cTn id="14" dur="3000" fill="hold"/>
                                        <p:tgtEl>
                                          <p:spTgt spid="27"/>
                                        </p:tgtEl>
                                        <p:attrNameLst>
                                          <p:attrName>ppt_x</p:attrName>
                                          <p:attrName>ppt_y</p:attrName>
                                        </p:attrNameLst>
                                      </p:cBhvr>
                                      <p:rCtr x="25885" y="671"/>
                                    </p:animMotion>
                                  </p:childTnLst>
                                </p:cTn>
                              </p:par>
                              <p:par>
                                <p:cTn id="15" presetID="0" presetClass="path" presetSubtype="0" repeatCount="indefinite" accel="50000" decel="50000" fill="hold" nodeType="withEffect">
                                  <p:stCondLst>
                                    <p:cond delay="0"/>
                                  </p:stCondLst>
                                  <p:childTnLst>
                                    <p:animMotion origin="layout" path="M -3.33333E-6 1.11022E-16 C 0.00925 -0.00301 0.01355 -0.02245 0.0198 -0.03218 C 0.02292 -0.03704 0.0267 -0.03981 0.02969 -0.04537 C 0.0323 -0.05648 0.03946 -0.06389 0.04727 -0.06875 C 0.05196 -0.05949 0.05782 -0.05324 0.06368 -0.04537 C 0.06784 -0.03981 0.07175 -0.03333 0.07591 -0.02778 C 0.08269 -0.01875 0.07618 -0.02546 0.08138 -0.01597 C 0.0849 -0.00995 0.08894 -0.0044 0.09232 0.00162 C 0.09466 0.00579 0.09571 0.01042 0.09779 0.01481 C 0.10469 0.01111 0.1069 0.00556 0.11094 -0.00278 C 0.11237 -0.01597 0.1125 -0.01597 0.1198 -0.02338 C 0.12136 -0.03009 0.125 -0.03472 0.12748 -0.04097 C 0.12982 -0.04722 0.13008 -0.05579 0.13295 -0.06157 C 0.13386 -0.06319 0.13542 -0.06435 0.13633 -0.06597 C 0.14427 -0.08194 0.13529 -0.06898 0.14284 -0.07917 C 0.1431 -0.07963 0.1448 -0.08889 0.14623 -0.08796 C 0.15065 -0.08495 0.15248 -0.07222 0.15612 -0.06736 C 0.16081 -0.06111 0.16667 -0.05625 0.17149 -0.04977 C 0.17396 -0.03935 0.18138 -0.03796 0.18685 -0.03079 C 0.18972 -0.02685 0.19427 -0.01759 0.19427 -0.01736 C 0.19623 -0.01898 0.19857 -0.01968 0.2 -0.02199 C 0.20118 -0.02454 0.20013 -0.02801 0.20105 -0.03079 C 0.20196 -0.03449 0.20378 -0.03773 0.2056 -0.04097 C 0.21211 -0.05301 0.20573 -0.03681 0.21211 -0.05116 C 0.21524 -0.0581 0.21706 -0.06389 0.22084 -0.07037 C 0.22331 -0.0787 0.22487 -0.09005 0.23073 -0.09514 C 0.23321 -0.10394 0.23685 -0.11343 0.24063 -0.12153 C 0.24258 -0.11806 0.24584 -0.11551 0.24623 -0.11134 C 0.24753 -0.09838 0.24545 -0.10347 0.2517 -0.09514 C 0.25352 -0.08773 0.25873 -0.0831 0.26159 -0.07616 C 0.26615 -0.06551 0.26966 -0.05394 0.27487 -0.04398 C 0.27709 -0.03449 0.28425 -0.01181 0.29128 -0.0088 C 0.2931 -0.02407 0.29961 -0.03403 0.3056 -0.04676 C 0.30951 -0.05556 0.31029 -0.06574 0.3142 -0.07477 C 0.31602 -0.08449 0.31771 -0.09421 0.32201 -0.10255 C 0.32409 -0.11759 0.32149 -0.10301 0.32539 -0.11574 C 0.32618 -0.11852 0.32748 -0.12454 0.32748 -0.12431 C 0.32904 -0.12153 0.33125 -0.11921 0.3319 -0.11574 C 0.33216 -0.11505 0.33347 -0.10671 0.33399 -0.10556 C 0.33998 -0.09306 0.33737 -0.10324 0.34063 -0.09236 C 0.3418 -0.08843 0.34284 -0.08449 0.34388 -0.08056 C 0.34466 -0.07824 0.34414 -0.07523 0.34519 -0.07315 C 0.34584 -0.07176 0.3474 -0.0713 0.34844 -0.07037 C 0.35013 -0.06296 0.35274 -0.05625 0.35612 -0.04977 C 0.35769 -0.04282 0.35951 -0.03681 0.3625 -0.03079 C 0.36394 -0.02593 0.36498 -0.02199 0.36706 -0.01759 C 0.37969 -0.02153 0.38789 -0.05417 0.39571 -0.06736 C 0.39753 -0.07616 0.42956 -0.14861 0.43282 -0.15648 " pathEditMode="relative" rAng="0" ptsTypes="AAAAAAAAAAAAAAAAAAAAAAAAAAAAAAAAAAAAAAAAAAAAAAAA">
                                      <p:cBhvr>
                                        <p:cTn id="16" dur="3000" fill="hold"/>
                                        <p:tgtEl>
                                          <p:spTgt spid="30"/>
                                        </p:tgtEl>
                                        <p:attrNameLst>
                                          <p:attrName>ppt_x</p:attrName>
                                          <p:attrName>ppt_y</p:attrName>
                                        </p:attrNameLst>
                                      </p:cBhvr>
                                      <p:rCtr x="21641" y="-7083"/>
                                    </p:animMotion>
                                  </p:childTnLst>
                                </p:cTn>
                              </p:par>
                              <p:par>
                                <p:cTn id="17" presetID="0" presetClass="path" presetSubtype="0" repeatCount="indefinite" accel="50000" decel="50000" fill="hold" nodeType="withEffect">
                                  <p:stCondLst>
                                    <p:cond delay="0"/>
                                  </p:stCondLst>
                                  <p:childTnLst>
                                    <p:animMotion origin="layout" path="M 2.91667E-6 -7.40741E-7 C 0.00677 0.01343 0.01263 0.02639 0.02083 0.0382 C 0.02591 0.0456 0.02877 0.05532 0.03633 0.05857 C 0.04062 0.06435 0.04362 0.06945 0.0483 0.07477 C 0.05 0.08449 0.04791 0.07732 0.0526 0.08495 C 0.05455 0.0882 0.0582 0.09514 0.0582 0.09537 C 0.05989 0.10255 0.06315 0.1088 0.06575 0.11574 C 0.06627 0.11713 0.06614 0.11898 0.06705 0.12014 C 0.06784 0.1213 0.06927 0.12107 0.07031 0.12153 C 0.07799 0.11644 0.08424 0.11505 0.09218 0.11134 C 0.10716 0.1044 0.122 0.09653 0.13737 0.09074 C 0.14205 0.08681 0.14622 0.08495 0.15156 0.08357 C 0.15664 0.08079 0.16185 0.07847 0.16705 0.07616 C 0.17135 0.0882 0.16705 0.07477 0.17031 0.09375 C 0.17226 0.10463 0.175 0.11157 0.18021 0.12014 C 0.18268 0.13032 0.18906 0.13912 0.19336 0.14792 C 0.20091 0.1632 0.19271 0.15139 0.2 0.16111 C 0.20143 0.16713 0.20481 0.17107 0.20664 0.17708 C 0.20976 0.18773 0.20612 0.18472 0.21198 0.18727 C 0.21666 0.17732 0.22461 0.17269 0.23177 0.16528 C 0.23606 0.16111 0.23841 0.15532 0.24284 0.15093 C 0.24492 0.14676 0.24622 0.1419 0.2483 0.13773 C 0.25143 0.13148 0.25729 0.13032 0.26146 0.12593 C 0.2707 0.11644 0.27812 0.10532 0.28789 0.09676 C 0.29323 0.08611 0.29856 0.075 0.30534 0.06597 C 0.30677 0.06088 0.30794 0.05625 0.30989 0.05139 C 0.31211 0.0669 0.30885 0.08449 0.31523 0.09815 C 0.31927 0.11736 0.3233 0.13588 0.32643 0.15532 C 0.32708 0.16482 0.32721 0.17153 0.32968 0.18009 C 0.33919 0.17732 0.35468 0.16273 0.3625 0.15394 C 0.3651 0.15116 0.37461 0.14421 0.36914 0.14074 " pathEditMode="relative" rAng="0" ptsTypes="AAAAAAAAAAAAAAAAAAAAAAAAAAAAAAA">
                                      <p:cBhvr>
                                        <p:cTn id="18" dur="3000" fill="hold"/>
                                        <p:tgtEl>
                                          <p:spTgt spid="12"/>
                                        </p:tgtEl>
                                        <p:attrNameLst>
                                          <p:attrName>ppt_x</p:attrName>
                                          <p:attrName>ppt_y</p:attrName>
                                        </p:attrNameLst>
                                      </p:cBhvr>
                                      <p:rCtr x="18529" y="9352"/>
                                    </p:animMotion>
                                  </p:childTnLst>
                                </p:cTn>
                              </p:par>
                              <p:par>
                                <p:cTn id="19" presetID="0" presetClass="path" presetSubtype="0" repeatCount="indefinite" accel="50000" decel="50000" fill="hold" nodeType="withEffect">
                                  <p:stCondLst>
                                    <p:cond delay="0"/>
                                  </p:stCondLst>
                                  <p:childTnLst>
                                    <p:animMotion origin="layout" path="M 2.08333E-7 2.96296E-6 C 0.00794 -0.00093 0.01615 -0.00139 0.02409 -0.00301 C 0.03893 -0.00625 0.05273 -0.01736 0.06706 -0.02338 C 0.09805 -0.05162 0.06367 -0.02223 0.07135 0.10694 C 0.07148 0.10995 0.07591 0.10532 0.07799 0.10393 C 0.08242 0.10092 0.08633 0.09583 0.09115 0.09375 C 0.09779 0.09074 0.11094 0.08495 0.11094 0.08518 C 0.11992 0.07453 0.13034 0.06296 0.14167 0.05717 C 0.14492 0.05277 0.14779 0.05162 0.15156 0.04838 C 0.15417 0.05972 0.1526 0.06574 0.15482 0.07916 C 0.15534 0.08264 0.15781 0.08495 0.15924 0.08796 C 0.16146 0.09305 0.17122 0.11018 0.1724 0.11435 C 0.17617 0.12801 0.17969 0.14166 0.18346 0.15532 C 0.1849 0.15277 0.18659 0.15069 0.18789 0.14791 C 0.19375 0.13495 0.18633 0.11736 0.19779 0.10694 C 0.20247 0.09282 0.20937 0.08565 0.21966 0.07916 C 0.22396 0.07338 0.22656 0.06551 0.23073 0.05995 C 0.23633 0.05254 0.24102 0.0456 0.24596 0.03796 C 0.25143 0.02963 0.25521 0.02106 0.26367 0.01759 C 0.26771 0.01412 0.26771 0.01088 0.27031 0.00578 C 0.27656 0.01643 0.27435 0.02083 0.27904 0.03078 C 0.28086 0.04421 0.2832 0.05972 0.28789 0.07176 C 0.28971 0.08495 0.29062 0.09838 0.29336 0.11134 C 0.30586 0.1074 0.2918 0.11365 0.29883 0.10555 C 0.30065 0.10347 0.30326 0.10277 0.30534 0.10115 C 0.31315 0.0949 0.3207 0.08565 0.32617 0.07615 C 0.32747 0.07037 0.32812 0.06643 0.33073 0.06157 C 0.33177 0.06342 0.3332 0.06527 0.33398 0.06736 C 0.33555 0.07106 0.33841 0.07916 0.33841 0.0794 C 0.34023 0.08935 0.34622 0.09421 0.35052 0.10254 C 0.35247 0.11088 0.35104 0.10949 0.3625 0.10555 C 0.36823 0.10347 0.36732 0.10069 0.37135 0.09676 C 0.37669 0.09143 0.3819 0.08703 0.38685 0.08055 C 0.38789 0.07615 0.38815 0.07129 0.3901 0.06736 C 0.39206 0.06319 0.39674 0.05555 0.39674 0.05578 C 0.39935 0.04444 0.40352 0.04004 0.41094 0.03518 C 0.41406 0.03102 0.41602 0.02685 0.41966 0.02338 C 0.42279 0.0243 0.43086 0.02685 0.43281 0.02777 C 0.43789 0.03055 0.43997 0.03588 0.44492 0.03796 C 0.45065 0.04583 0.45794 0.05092 0.46367 0.05856 " pathEditMode="relative" rAng="0" ptsTypes="AAAAAAAAAAAAAAAAAAAAAAAAAAAAAAAAAAAAAAAA">
                                      <p:cBhvr>
                                        <p:cTn id="20" dur="3000" fill="hold"/>
                                        <p:tgtEl>
                                          <p:spTgt spid="6"/>
                                        </p:tgtEl>
                                        <p:attrNameLst>
                                          <p:attrName>ppt_x</p:attrName>
                                          <p:attrName>ppt_y</p:attrName>
                                        </p:attrNameLst>
                                      </p:cBhvr>
                                      <p:rCtr x="23177" y="6088"/>
                                    </p:animMotion>
                                  </p:childTnLst>
                                </p:cTn>
                              </p:par>
                              <p:par>
                                <p:cTn id="21" presetID="0" presetClass="path" presetSubtype="0" repeatCount="indefinite" accel="50000" decel="50000" fill="hold" nodeType="withEffect">
                                  <p:stCondLst>
                                    <p:cond delay="0"/>
                                  </p:stCondLst>
                                  <p:childTnLst>
                                    <p:animMotion origin="layout" path="M 2.08333E-7 1.85185E-6 C 0.00378 0.01504 0.00065 0.00995 0.00664 0.01736 C 0.00846 0.03055 0.01185 0.04375 0.01654 0.05555 C 0.0168 0.05741 0.01706 0.05949 0.01758 0.06134 C 0.0181 0.06296 0.01927 0.06412 0.01979 0.06574 C 0.02083 0.06944 0.02096 0.07361 0.02187 0.07754 C 0.02435 0.08935 0.02852 0.10139 0.03177 0.11273 C 0.03398 0.12037 0.03346 0.13032 0.03958 0.13333 C 0.04753 0.11875 0.03893 0.13634 0.04388 0.12014 C 0.04792 0.10717 0.05273 0.09907 0.0582 0.08773 C 0.05898 0.08125 0.06029 0.07523 0.06146 0.06875 C 0.06185 0.06389 0.06185 0.05903 0.06263 0.05416 C 0.06302 0.05254 0.06445 0.05139 0.06471 0.04977 C 0.06562 0.04491 0.06549 0.03981 0.06602 0.03495 C 0.06615 0.03333 0.06667 0.03194 0.06706 0.03055 C 0.07122 0.03611 0.07044 0.0412 0.07461 0.04676 C 0.07904 0.06227 0.08906 0.06921 0.0957 0.08194 C 0.09779 0.09097 0.10352 0.10139 0.1099 0.10532 C 0.11445 0.11458 0.11914 0.12384 0.12747 0.12731 C 0.14284 0.11713 0.15742 0.10393 0.17135 0.09074 C 0.17695 0.08541 0.19258 0.075 0.19779 0.06736 C 0.20312 0.05926 0.20716 0.04954 0.21198 0.04097 C 0.21367 0.03472 0.21628 0.03079 0.21979 0.02616 C 0.22083 0.02037 0.21875 0.01296 0.22187 0.00879 C 0.22331 0.00694 0.22552 0.01065 0.22747 0.01157 C 0.22812 0.01296 0.22917 0.01435 0.22969 0.01597 C 0.23021 0.01736 0.23008 0.01898 0.23073 0.02037 C 0.23529 0.0294 0.24206 0.0375 0.24622 0.04676 C 0.25352 0.06296 0.24935 0.0581 0.25612 0.06435 C 0.25742 0.07014 0.25937 0.07315 0.26263 0.07754 C 0.26471 0.08657 0.26979 0.09583 0.27591 0.10092 C 0.2806 0.09259 0.27956 0.08403 0.28242 0.07454 C 0.28451 0.05972 0.29076 0.04305 0.29896 0.03217 C 0.30378 0.01782 0.29701 0.03565 0.30664 0.01898 C 0.30898 0.01481 0.31003 0.00648 0.31315 0.00278 C 0.31576 -0.00023 0.31888 -0.00209 0.32187 -0.0044 C 0.325 -0.00695 0.32708 -0.01343 0.32969 -0.01621 C 0.33164 -0.01829 0.33424 -0.01898 0.33633 -0.0206 C 0.34076 -0.02431 0.34388 -0.02986 0.34831 -0.0338 C 0.34896 -0.03611 0.34961 -0.04167 0.35273 -0.04121 C 0.3556 -0.04074 0.35781 -0.0382 0.36042 -0.03681 C 0.3694 -0.03195 0.37852 -0.02662 0.38789 -0.02361 C 0.39701 -0.01505 0.39284 -0.01806 0.4 -0.0132 C 0.40169 -0.00602 0.40404 -0.00116 0.40872 0.00278 C 0.41966 -0.00093 0.42122 0.00023 0.42969 -0.00741 C 0.43906 -0.01597 0.44844 -0.02917 0.45937 -0.0338 C 0.46354 -0.0375 0.46471 -0.0419 0.46471 -0.04838 " pathEditMode="relative" rAng="0" ptsTypes="AAAAAAAAAAAAAAAAAAAAAAAAAAAAAAAAAAAAAAAAAAAAAAA">
                                      <p:cBhvr>
                                        <p:cTn id="22" dur="3000" fill="hold"/>
                                        <p:tgtEl>
                                          <p:spTgt spid="18"/>
                                        </p:tgtEl>
                                        <p:attrNameLst>
                                          <p:attrName>ppt_x</p:attrName>
                                          <p:attrName>ppt_y</p:attrName>
                                        </p:attrNameLst>
                                      </p:cBhvr>
                                      <p:rCtr x="23229" y="4236"/>
                                    </p:animMotion>
                                  </p:childTnLst>
                                </p:cTn>
                              </p:par>
                              <p:par>
                                <p:cTn id="23" presetID="0" presetClass="path" presetSubtype="0" repeatCount="indefinite" accel="50000" decel="50000" fill="hold" nodeType="withEffect">
                                  <p:stCondLst>
                                    <p:cond delay="0"/>
                                  </p:stCondLst>
                                  <p:childTnLst>
                                    <p:animMotion origin="layout" path="M 0.01497 -0.00671 C 0.01914 -0.00787 0.02304 -0.00949 0.02708 -0.01111 C 0.02851 -0.0125 0.02981 -0.01435 0.03138 -0.01551 C 0.03242 -0.0162 0.03372 -0.01597 0.03476 -0.01689 C 0.03593 -0.01805 0.03685 -0.02014 0.03802 -0.02129 C 0.04479 -0.02824 0.05273 -0.03194 0.06106 -0.03449 C 0.06979 -0.04027 0.07721 -0.04814 0.08646 -0.05208 C 0.09258 -0.04398 0.09258 -0.03379 0.09856 -0.02569 C 0.10065 -0.01689 0.10312 -0.01828 0.1095 -0.0199 C 0.11758 -0.02523 0.12304 -0.03171 0.13138 -0.03588 C 0.14674 -0.05301 0.13138 -0.03726 0.14791 -0.05069 C 0.15351 -0.05532 0.15885 -0.06041 0.16445 -0.06527 C 0.16614 -0.06689 0.16992 -0.06967 0.16992 -0.06944 C 0.175 -0.07939 0.16888 -0.06967 0.17656 -0.07546 C 0.17903 -0.07731 0.18112 -0.08009 0.1832 -0.08287 C 0.18437 -0.08449 0.18502 -0.08703 0.18646 -0.08865 C 0.18841 -0.09097 0.1931 -0.09444 0.1931 -0.09421 C 0.19375 -0.09583 0.19388 -0.09884 0.19531 -0.09884 C 0.19648 -0.09884 0.19583 -0.09583 0.19635 -0.09444 C 0.19726 -0.09236 0.19856 -0.09074 0.19961 -0.08865 C 0.20351 -0.08078 0.20429 -0.07245 0.21054 -0.06666 C 0.21575 -0.07014 0.21966 -0.07639 0.22487 -0.07986 C 0.22916 -0.08264 0.23528 -0.08657 0.23919 -0.09004 C 0.24179 -0.09236 0.2444 -0.0949 0.24687 -0.09745 C 0.24948 -0.10023 0.25169 -0.1037 0.25455 -0.10625 C 0.25794 -0.10926 0.26211 -0.11064 0.26562 -0.11365 C 0.26771 -0.11551 0.27226 -0.11944 0.27226 -0.11921 C 0.27252 -0.12014 0.27591 -0.12824 0.2776 -0.12685 C 0.27929 -0.12546 0.27929 -0.12199 0.27981 -0.11944 C 0.28073 -0.11504 0.28138 -0.11064 0.28216 -0.10625 C 0.28281 -0.10254 0.28528 -0.09953 0.28633 -0.09606 C 0.28698 -0.09467 0.28698 -0.09305 0.2875 -0.09166 C 0.28815 -0.08912 0.28893 -0.08657 0.28958 -0.08426 C 0.29049 -0.08217 0.29153 -0.08055 0.29192 -0.07847 C 0.29284 -0.07569 0.29414 -0.06967 0.29414 -0.06944 C 0.30742 -0.07129 0.31849 -0.07662 0.33138 -0.08148 C 0.33646 -0.08588 0.34505 -0.09537 0.35013 -0.09745 C 0.35508 -0.10254 0.3608 -0.10972 0.36666 -0.11203 C 0.36771 -0.11296 0.36875 -0.1162 0.36992 -0.11504 C 0.37135 -0.11342 0.37031 -0.10995 0.37096 -0.10764 C 0.37343 -0.0993 0.38216 -0.07731 0.3875 -0.07268 C 0.3931 -0.075 0.39388 -0.08148 0.39856 -0.08588 C 0.39948 -0.0868 0.40091 -0.08657 0.40195 -0.08726 C 0.41054 -0.09351 0.41705 -0.09976 0.42383 -0.10926 C 0.42539 -0.11551 0.42669 -0.11689 0.43034 -0.12083 C 0.43112 -0.12152 0.43815 -0.12824 0.43593 -0.12824 " pathEditMode="relative" rAng="0" ptsTypes="AAAAAAAAAAAAAAAAAAAAAAAAAAAAAAAAAAAAAAAAAAAAAA">
                                      <p:cBhvr>
                                        <p:cTn id="24" dur="3000" fill="hold"/>
                                        <p:tgtEl>
                                          <p:spTgt spid="56"/>
                                        </p:tgtEl>
                                        <p:attrNameLst>
                                          <p:attrName>ppt_x</p:attrName>
                                          <p:attrName>ppt_y</p:attrName>
                                        </p:attrNameLst>
                                      </p:cBhvr>
                                      <p:rCtr x="21068" y="-6088"/>
                                    </p:animMotion>
                                  </p:childTnLst>
                                </p:cTn>
                              </p:par>
                              <p:par>
                                <p:cTn id="25" presetID="0" presetClass="path" presetSubtype="0" repeatCount="indefinite" accel="50000" decel="50000" fill="hold" nodeType="withEffect">
                                  <p:stCondLst>
                                    <p:cond delay="0"/>
                                  </p:stCondLst>
                                  <p:childTnLst>
                                    <p:animMotion origin="layout" path="M 2.70833E-6 -2.96296E-6 C 0.00052 -0.00023 0.0082 -0.00139 0.00989 -0.00277 C 0.01367 -0.00625 0.0151 -0.00972 0.01979 -0.01157 C 0.02396 -0.01713 0.03073 -0.02546 0.03633 -0.02777 C 0.04323 -0.02129 0.03646 -0.02893 0.04284 -0.01319 C 0.04804 -0.00069 0.05508 0.01181 0.06263 0.02199 C 0.06393 0.0294 0.06758 0.03542 0.07239 0.03959 C 0.07552 0.03334 0.07617 0.02732 0.08021 0.02199 C 0.08333 0.0132 0.08698 0.00556 0.09218 -0.00139 C 0.09375 -0.00856 0.09857 -0.02384 0.10208 -0.02916 C 0.10612 -0.03518 0.11315 -0.04097 0.11758 -0.04676 C 0.12083 -0.05115 0.12565 -0.05347 0.12968 -0.05694 C 0.13073 -0.05787 0.13294 -0.05995 0.13294 -0.05972 C 0.13593 -0.05902 0.13958 -0.05995 0.14166 -0.05694 C 0.14388 -0.0537 0.14284 -0.04791 0.14388 -0.04375 C 0.14518 -0.03912 0.14935 -0.03009 0.15156 -0.02639 C 0.1556 -0.0199 0.16198 -0.01504 0.16705 -0.01018 C 0.16914 -0.0081 0.17357 -0.0044 0.17357 -0.00416 C 0.18073 -0.01389 0.18385 -0.02407 0.18893 -0.03495 C 0.19531 -0.04907 0.19114 -0.0368 0.19674 -0.04676 C 0.20742 -0.0662 0.19179 -0.0412 0.20325 -0.06296 C 0.20625 -0.06875 0.21107 -0.07315 0.21419 -0.07893 C 0.21875 -0.08727 0.22187 -0.09629 0.22968 -0.09953 C 0.23919 -0.09305 0.24909 -0.08565 0.2582 -0.07754 C 0.2625 -0.07361 0.26575 -0.06805 0.27018 -0.06435 C 0.27252 -0.0625 0.27552 -0.0625 0.27799 -0.06134 C 0.28424 -0.06782 0.28138 -0.06389 0.28685 -0.07453 C 0.28815 -0.07754 0.29114 -0.08333 0.29114 -0.0831 C 0.29336 -0.09583 0.30273 -0.11018 0.31198 -0.11412 C 0.31614 -0.11967 0.31862 -0.12014 0.32304 -0.12453 C 0.3306 -0.13171 0.33841 -0.13981 0.34726 -0.14352 C 0.35534 -0.13264 0.35794 -0.11666 0.36367 -0.10393 C 0.37656 -0.07546 0.36601 -0.1044 0.37799 -0.08055 C 0.38229 -0.07199 0.38437 -0.05995 0.39114 -0.05416 C 0.39258 -0.04838 0.39388 -0.04583 0.39778 -0.04236 C 0.4 -0.04375 0.40247 -0.0449 0.40429 -0.04676 C 0.40976 -0.05208 0.40833 -0.06852 0.41093 -0.07615 C 0.41523 -0.08842 0.42044 -0.09791 0.42643 -0.10833 C 0.42799 -0.11713 0.42565 -0.11944 0.43294 -0.11713 C 0.44635 -0.10416 0.4608 -0.09236 0.47461 -0.08055 C 0.47617 -0.07916 0.48867 -0.06435 0.49336 -0.06435 " pathEditMode="relative" rAng="0" ptsTypes="AAAAAAAAAAAAAAAAAAAAAAAAAAAAAAAAAAAAAAAAA">
                                      <p:cBhvr>
                                        <p:cTn id="26" dur="3000" fill="hold"/>
                                        <p:tgtEl>
                                          <p:spTgt spid="53"/>
                                        </p:tgtEl>
                                        <p:attrNameLst>
                                          <p:attrName>ppt_x</p:attrName>
                                          <p:attrName>ppt_y</p:attrName>
                                        </p:attrNameLst>
                                      </p:cBhvr>
                                      <p:rCtr x="24661" y="-5208"/>
                                    </p:animMotion>
                                  </p:childTnLst>
                                </p:cTn>
                              </p:par>
                              <p:par>
                                <p:cTn id="27" presetID="0" presetClass="path" presetSubtype="0" repeatCount="indefinite" accel="50000" decel="50000" fill="hold" nodeType="withEffect">
                                  <p:stCondLst>
                                    <p:cond delay="0"/>
                                  </p:stCondLst>
                                  <p:childTnLst>
                                    <p:animMotion origin="layout" path="M -1.45833E-6 4.07407E-6 C 0.00365 -0.00093 0.00768 -0.00093 0.01094 -0.00301 C 0.01563 -0.00579 0.01602 -0.01482 0.01875 -0.02061 C 0.02669 -0.03774 0.03477 -0.06551 0.04727 -0.07616 C 0.05013 -0.08218 0.05248 -0.08889 0.05612 -0.09375 C 0.05729 -0.0882 0.06289 -0.05811 0.06706 -0.04838 C 0.0681 -0.04607 0.07018 -0.04468 0.07136 -0.0426 C 0.07591 -0.03496 0.0793 -0.0257 0.08347 -0.0176 C 0.08737 -0.00162 0.10833 -0.02616 0.11315 -0.03079 C 0.11719 -0.03473 0.12083 -0.03936 0.12513 -0.0426 C 0.13112 -0.04723 0.13802 -0.04954 0.14388 -0.05417 C 0.15508 -0.06297 0.16511 -0.07408 0.17591 -0.08357 C 0.18347 -0.09028 0.18893 -0.10324 0.19779 -0.10556 C 0.20195 -0.11135 0.2069 -0.11574 0.21211 -0.12014 C 0.21836 -0.11737 0.21458 -0.12037 0.21758 -0.10695 C 0.22044 -0.09329 0.22513 -0.08056 0.23294 -0.07037 C 0.23594 -0.06204 0.24011 -0.05602 0.24388 -0.04838 C 0.24597 -0.03658 0.24492 -0.03588 0.25274 -0.04399 C 0.2569 -0.06042 0.26159 -0.07639 0.27461 -0.08357 C 0.28242 -0.09399 0.29375 -0.10093 0.30326 -0.10857 C 0.31146 -0.11505 0.31823 -0.12362 0.32748 -0.12755 C 0.33125 -0.11899 0.33034 -0.11574 0.33294 -0.10695 C 0.33789 -0.09028 0.34597 -0.07801 0.35274 -0.06297 C 0.35404 -0.06042 0.35573 -0.05811 0.35716 -0.05579 C 0.35977 -0.05139 0.36472 -0.0426 0.36472 -0.04237 C 0.36719 -0.0338 0.37305 -0.01922 0.38008 -0.01621 C 0.39115 -0.02385 0.39688 -0.04468 0.40886 -0.04977 C 0.41393 -0.05463 0.42031 -0.05949 0.42513 -0.06459 C 0.43529 -0.0757 0.42774 -0.07176 0.43503 -0.07477 C 0.44427 -0.07176 0.44115 -0.06366 0.44597 -0.05417 C 0.44831 -0.03959 0.44518 -0.05324 0.45052 -0.0426 C 0.45222 -0.03889 0.45195 -0.03311 0.45365 -0.0294 C 0.45534 -0.0257 0.45729 -0.02269 0.45925 -0.01922 C 0.46042 -0.01713 0.4655 -0.00602 0.46367 -0.00602 " pathEditMode="relative" rAng="0" ptsTypes="AAAAAAAAAAAAAAAAAAAAAAAAAAAAAAAAAA">
                                      <p:cBhvr>
                                        <p:cTn id="28" dur="3000" fill="hold"/>
                                        <p:tgtEl>
                                          <p:spTgt spid="59"/>
                                        </p:tgtEl>
                                        <p:attrNameLst>
                                          <p:attrName>ppt_x</p:attrName>
                                          <p:attrName>ppt_y</p:attrName>
                                        </p:attrNameLst>
                                      </p:cBhvr>
                                      <p:rCtr x="23203" y="-6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169089C-98E7-2558-22D1-C9A50DBD3A72}"/>
              </a:ext>
            </a:extLst>
          </p:cNvPr>
          <p:cNvSpPr>
            <a:spLocks noGrp="1"/>
          </p:cNvSpPr>
          <p:nvPr>
            <p:ph type="title"/>
          </p:nvPr>
        </p:nvSpPr>
        <p:spPr/>
        <p:txBody>
          <a:bodyPr/>
          <a:lstStyle/>
          <a:p>
            <a:r>
              <a:rPr lang="en-US" altLang="de-DE" dirty="0"/>
              <a:t>Tecnología de </a:t>
            </a:r>
            <a:r>
              <a:rPr lang="en-US" altLang="de-DE" dirty="0" err="1"/>
              <a:t>detección</a:t>
            </a:r>
            <a:br>
              <a:rPr lang="en-US" altLang="de-DE" dirty="0"/>
            </a:br>
            <a:r>
              <a:rPr lang="es-ES" altLang="de-DE" sz="2800" dirty="0">
                <a:solidFill>
                  <a:schemeClr val="tx2"/>
                </a:solidFill>
              </a:rPr>
              <a:t>Sensores Infrarrojos</a:t>
            </a:r>
            <a:endParaRPr lang="es-MX" dirty="0"/>
          </a:p>
        </p:txBody>
      </p:sp>
      <p:sp>
        <p:nvSpPr>
          <p:cNvPr id="4" name="Marcador de número de diapositiva 3">
            <a:extLst>
              <a:ext uri="{FF2B5EF4-FFF2-40B4-BE49-F238E27FC236}">
                <a16:creationId xmlns:a16="http://schemas.microsoft.com/office/drawing/2014/main" id="{1F5E102C-8B6E-568B-C997-F78FFBBD20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en-US" sz="800" b="0" i="0" u="none" strike="noStrike" kern="1200" cap="none" spc="0" normalizeH="0" baseline="0" noProof="0" smtClean="0">
                <a:ln>
                  <a:noFill/>
                </a:ln>
                <a:solidFill>
                  <a:srgbClr val="002766"/>
                </a:solidFill>
                <a:effectLst/>
                <a:uLnTx/>
                <a:uFillTx/>
                <a:latin typeface="Draeger Pangea T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800" b="0" i="0" u="none" strike="noStrike" kern="1200" cap="none" spc="0" normalizeH="0" baseline="0" noProof="0" dirty="0">
              <a:ln>
                <a:noFill/>
              </a:ln>
              <a:solidFill>
                <a:srgbClr val="002766"/>
              </a:solidFill>
              <a:effectLst/>
              <a:uLnTx/>
              <a:uFillTx/>
              <a:latin typeface="Draeger Pangea Text"/>
              <a:ea typeface="+mn-ea"/>
              <a:cs typeface="+mn-cs"/>
            </a:endParaRPr>
          </a:p>
        </p:txBody>
      </p:sp>
      <p:pic>
        <p:nvPicPr>
          <p:cNvPr id="5" name="Picture 2">
            <a:extLst>
              <a:ext uri="{FF2B5EF4-FFF2-40B4-BE49-F238E27FC236}">
                <a16:creationId xmlns:a16="http://schemas.microsoft.com/office/drawing/2014/main" id="{7DEBFA26-470E-4DB7-5C55-A992336BF5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24627" y="2046530"/>
            <a:ext cx="7068868" cy="3960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7632CDF6-D767-B0C5-27F1-F4EB7A16E03D}"/>
              </a:ext>
            </a:extLst>
          </p:cNvPr>
          <p:cNvPicPr>
            <a:picLocks noChangeAspect="1"/>
          </p:cNvPicPr>
          <p:nvPr/>
        </p:nvPicPr>
        <p:blipFill rotWithShape="1">
          <a:blip r:embed="rId3"/>
          <a:srcRect l="15131" t="22158" r="15606" b="12415"/>
          <a:stretch/>
        </p:blipFill>
        <p:spPr>
          <a:xfrm>
            <a:off x="898505" y="2351278"/>
            <a:ext cx="3455893" cy="2155443"/>
          </a:xfrm>
          <a:prstGeom prst="rect">
            <a:avLst/>
          </a:prstGeom>
        </p:spPr>
      </p:pic>
      <p:pic>
        <p:nvPicPr>
          <p:cNvPr id="9" name="Imagen 8">
            <a:extLst>
              <a:ext uri="{FF2B5EF4-FFF2-40B4-BE49-F238E27FC236}">
                <a16:creationId xmlns:a16="http://schemas.microsoft.com/office/drawing/2014/main" id="{F2B270E7-463B-E881-6E8A-F74A7F3B54D6}"/>
              </a:ext>
            </a:extLst>
          </p:cNvPr>
          <p:cNvPicPr>
            <a:picLocks noChangeAspect="1"/>
          </p:cNvPicPr>
          <p:nvPr/>
        </p:nvPicPr>
        <p:blipFill rotWithShape="1">
          <a:blip r:embed="rId4">
            <a:extLst>
              <a:ext uri="{28A0092B-C50C-407E-A947-70E740481C1C}">
                <a14:useLocalDpi xmlns:a14="http://schemas.microsoft.com/office/drawing/2010/main" val="0"/>
              </a:ext>
            </a:extLst>
          </a:blip>
          <a:srcRect l="12571" t="25881" r="6940" b="16376"/>
          <a:stretch/>
        </p:blipFill>
        <p:spPr>
          <a:xfrm>
            <a:off x="674603" y="4845515"/>
            <a:ext cx="3550024" cy="1697837"/>
          </a:xfrm>
          <a:prstGeom prst="rect">
            <a:avLst/>
          </a:prstGeom>
        </p:spPr>
      </p:pic>
    </p:spTree>
    <p:extLst>
      <p:ext uri="{BB962C8B-B14F-4D97-AF65-F5344CB8AC3E}">
        <p14:creationId xmlns:p14="http://schemas.microsoft.com/office/powerpoint/2010/main" val="117518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DD16AD7-3600-B870-B17A-E17BD053CD6B}"/>
              </a:ext>
            </a:extLst>
          </p:cNvPr>
          <p:cNvSpPr>
            <a:spLocks noGrp="1"/>
          </p:cNvSpPr>
          <p:nvPr>
            <p:ph type="title"/>
          </p:nvPr>
        </p:nvSpPr>
        <p:spPr/>
        <p:txBody>
          <a:bodyPr/>
          <a:lstStyle/>
          <a:p>
            <a:r>
              <a:rPr kumimoji="0" lang="en-US" altLang="de-DE" sz="3600" b="0" i="0" u="none" strike="noStrike" kern="1200" cap="none" spc="0" normalizeH="0" baseline="0" noProof="0" dirty="0">
                <a:ln>
                  <a:noFill/>
                </a:ln>
                <a:effectLst/>
                <a:uLnTx/>
                <a:uFillTx/>
                <a:latin typeface="DraegerSanBol"/>
                <a:ea typeface="+mj-ea"/>
                <a:cs typeface="+mj-cs"/>
              </a:rPr>
              <a:t>Tecnología de </a:t>
            </a:r>
            <a:r>
              <a:rPr kumimoji="0" lang="en-US" altLang="de-DE" sz="3600" b="0" i="0" u="none" strike="noStrike" kern="1200" cap="none" spc="0" normalizeH="0" baseline="0" noProof="0" dirty="0" err="1">
                <a:ln>
                  <a:noFill/>
                </a:ln>
                <a:effectLst/>
                <a:uLnTx/>
                <a:uFillTx/>
                <a:latin typeface="DraegerSanBol"/>
                <a:ea typeface="+mj-ea"/>
                <a:cs typeface="+mj-cs"/>
              </a:rPr>
              <a:t>detección</a:t>
            </a:r>
            <a:br>
              <a:rPr kumimoji="0" lang="en-US" altLang="de-DE" sz="3600" b="0" i="0" u="none" strike="noStrike" kern="1200" cap="none" spc="0" normalizeH="0" baseline="0" noProof="0" dirty="0">
                <a:ln>
                  <a:noFill/>
                </a:ln>
                <a:effectLst/>
                <a:uLnTx/>
                <a:uFillTx/>
                <a:latin typeface="DraegerSanBol"/>
                <a:ea typeface="+mj-ea"/>
                <a:cs typeface="+mj-cs"/>
              </a:rPr>
            </a:br>
            <a:r>
              <a:rPr lang="en-US" altLang="de-DE" sz="2800" dirty="0">
                <a:solidFill>
                  <a:schemeClr val="tx2"/>
                </a:solidFill>
                <a:latin typeface="DraegerSanBol"/>
                <a:ea typeface="+mj-ea"/>
                <a:cs typeface="+mj-cs"/>
              </a:rPr>
              <a:t> </a:t>
            </a:r>
            <a:r>
              <a:rPr lang="en-GB" sz="2800" dirty="0" err="1">
                <a:solidFill>
                  <a:schemeClr val="tx2"/>
                </a:solidFill>
                <a:latin typeface="DraegerSanBol"/>
                <a:ea typeface="+mj-ea"/>
                <a:cs typeface="+mj-cs"/>
              </a:rPr>
              <a:t>Sensores</a:t>
            </a:r>
            <a:r>
              <a:rPr lang="en-GB" sz="2800" dirty="0">
                <a:solidFill>
                  <a:schemeClr val="tx2"/>
                </a:solidFill>
                <a:latin typeface="DraegerSanBol"/>
                <a:ea typeface="+mj-ea"/>
                <a:cs typeface="+mj-cs"/>
              </a:rPr>
              <a:t> PID</a:t>
            </a:r>
            <a:endParaRPr lang="es-MX" dirty="0"/>
          </a:p>
        </p:txBody>
      </p:sp>
      <p:sp>
        <p:nvSpPr>
          <p:cNvPr id="4" name="Marcador de número de diapositiva 3">
            <a:extLst>
              <a:ext uri="{FF2B5EF4-FFF2-40B4-BE49-F238E27FC236}">
                <a16:creationId xmlns:a16="http://schemas.microsoft.com/office/drawing/2014/main" id="{ED6EEA00-6ED8-A341-1B28-B286580D5CF9}"/>
              </a:ext>
            </a:extLst>
          </p:cNvPr>
          <p:cNvSpPr>
            <a:spLocks noGrp="1"/>
          </p:cNvSpPr>
          <p:nvPr>
            <p:ph type="sldNum" sz="quarter" idx="12"/>
          </p:nvPr>
        </p:nvSpPr>
        <p:spPr/>
        <p:txBody>
          <a:bodyPr/>
          <a:lstStyle/>
          <a:p>
            <a:fld id="{CE82B8A1-0CCE-4815-9668-383D7DE7D8B4}" type="slidenum">
              <a:rPr lang="en-US" noProof="0" smtClean="0"/>
              <a:t>33</a:t>
            </a:fld>
            <a:endParaRPr lang="en-US" noProof="0" dirty="0"/>
          </a:p>
        </p:txBody>
      </p:sp>
      <p:pic>
        <p:nvPicPr>
          <p:cNvPr id="5" name="Picture 2">
            <a:extLst>
              <a:ext uri="{FF2B5EF4-FFF2-40B4-BE49-F238E27FC236}">
                <a16:creationId xmlns:a16="http://schemas.microsoft.com/office/drawing/2014/main" id="{8FB5A105-D4F2-F572-4D0B-A229EFDF8E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6926" y="2521867"/>
            <a:ext cx="598170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ixaDeTexto 3">
            <a:extLst>
              <a:ext uri="{FF2B5EF4-FFF2-40B4-BE49-F238E27FC236}">
                <a16:creationId xmlns:a16="http://schemas.microsoft.com/office/drawing/2014/main" id="{FD729AB8-C0CB-3A15-8E9B-54267DE74F70}"/>
              </a:ext>
            </a:extLst>
          </p:cNvPr>
          <p:cNvSpPr txBox="1"/>
          <p:nvPr/>
        </p:nvSpPr>
        <p:spPr>
          <a:xfrm>
            <a:off x="4223561" y="1411244"/>
            <a:ext cx="2700300" cy="523220"/>
          </a:xfrm>
          <a:prstGeom prst="rect">
            <a:avLst/>
          </a:prstGeom>
          <a:noFill/>
        </p:spPr>
        <p:txBody>
          <a:bodyPr wrap="square" rtlCol="0">
            <a:spAutoFit/>
          </a:bodyPr>
          <a:lstStyle/>
          <a:p>
            <a:pPr algn="ctr"/>
            <a:r>
              <a:rPr lang="pt-BR" sz="1400" b="1" dirty="0">
                <a:latin typeface="Arial" pitchFamily="34" charset="0"/>
                <a:cs typeface="Arial" pitchFamily="34" charset="0"/>
              </a:rPr>
              <a:t>ELECTRODO</a:t>
            </a:r>
          </a:p>
          <a:p>
            <a:pPr algn="ctr"/>
            <a:r>
              <a:rPr lang="pt-BR" sz="1400" b="1" dirty="0">
                <a:latin typeface="Arial" pitchFamily="34" charset="0"/>
                <a:cs typeface="Arial" pitchFamily="34" charset="0"/>
              </a:rPr>
              <a:t>(MEDICIÓN DE CORRENTE)</a:t>
            </a:r>
          </a:p>
        </p:txBody>
      </p:sp>
      <p:sp>
        <p:nvSpPr>
          <p:cNvPr id="7" name="CaixaDeTexto 4">
            <a:extLst>
              <a:ext uri="{FF2B5EF4-FFF2-40B4-BE49-F238E27FC236}">
                <a16:creationId xmlns:a16="http://schemas.microsoft.com/office/drawing/2014/main" id="{031A8BEF-DC01-5819-F74A-F050AFB42B7A}"/>
              </a:ext>
            </a:extLst>
          </p:cNvPr>
          <p:cNvSpPr txBox="1"/>
          <p:nvPr/>
        </p:nvSpPr>
        <p:spPr>
          <a:xfrm>
            <a:off x="6923862" y="1480400"/>
            <a:ext cx="1584765" cy="523220"/>
          </a:xfrm>
          <a:prstGeom prst="rect">
            <a:avLst/>
          </a:prstGeom>
          <a:noFill/>
        </p:spPr>
        <p:txBody>
          <a:bodyPr wrap="square" rtlCol="0">
            <a:spAutoFit/>
          </a:bodyPr>
          <a:lstStyle/>
          <a:p>
            <a:pPr algn="ctr"/>
            <a:r>
              <a:rPr lang="pt-BR" sz="1400" b="1" dirty="0">
                <a:latin typeface="Arial" pitchFamily="34" charset="0"/>
                <a:cs typeface="Arial" pitchFamily="34" charset="0"/>
              </a:rPr>
              <a:t>EMISOR DE LUZ UV</a:t>
            </a:r>
          </a:p>
        </p:txBody>
      </p:sp>
      <p:sp>
        <p:nvSpPr>
          <p:cNvPr id="8" name="CaixaDeTexto 5">
            <a:extLst>
              <a:ext uri="{FF2B5EF4-FFF2-40B4-BE49-F238E27FC236}">
                <a16:creationId xmlns:a16="http://schemas.microsoft.com/office/drawing/2014/main" id="{46692F85-494E-A9A0-EAD4-C61AA6EE71F0}"/>
              </a:ext>
            </a:extLst>
          </p:cNvPr>
          <p:cNvSpPr txBox="1"/>
          <p:nvPr/>
        </p:nvSpPr>
        <p:spPr>
          <a:xfrm>
            <a:off x="8324400" y="1998647"/>
            <a:ext cx="1764196" cy="523220"/>
          </a:xfrm>
          <a:prstGeom prst="rect">
            <a:avLst/>
          </a:prstGeom>
          <a:noFill/>
        </p:spPr>
        <p:txBody>
          <a:bodyPr wrap="square" rtlCol="0">
            <a:spAutoFit/>
          </a:bodyPr>
          <a:lstStyle/>
          <a:p>
            <a:pPr algn="ctr"/>
            <a:r>
              <a:rPr lang="pt-BR" sz="1400" b="1" dirty="0">
                <a:latin typeface="Arial" pitchFamily="34" charset="0"/>
                <a:cs typeface="Arial" pitchFamily="34" charset="0"/>
              </a:rPr>
              <a:t>ELECTRODO</a:t>
            </a:r>
          </a:p>
          <a:p>
            <a:pPr algn="ctr"/>
            <a:r>
              <a:rPr lang="pt-BR" sz="1400" b="1" dirty="0">
                <a:latin typeface="Arial" pitchFamily="34" charset="0"/>
                <a:cs typeface="Arial" pitchFamily="34" charset="0"/>
              </a:rPr>
              <a:t>(VOLTAJE)</a:t>
            </a:r>
          </a:p>
        </p:txBody>
      </p:sp>
      <p:cxnSp>
        <p:nvCxnSpPr>
          <p:cNvPr id="9" name="Conector de seta reta 6">
            <a:extLst>
              <a:ext uri="{FF2B5EF4-FFF2-40B4-BE49-F238E27FC236}">
                <a16:creationId xmlns:a16="http://schemas.microsoft.com/office/drawing/2014/main" id="{2C28FDEA-C54E-BF67-1D4B-0D9ECAE2B2E7}"/>
              </a:ext>
            </a:extLst>
          </p:cNvPr>
          <p:cNvCxnSpPr/>
          <p:nvPr/>
        </p:nvCxnSpPr>
        <p:spPr>
          <a:xfrm flipH="1">
            <a:off x="7137958" y="2521867"/>
            <a:ext cx="1836202" cy="273630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0" name="Conector de seta reta 7">
            <a:extLst>
              <a:ext uri="{FF2B5EF4-FFF2-40B4-BE49-F238E27FC236}">
                <a16:creationId xmlns:a16="http://schemas.microsoft.com/office/drawing/2014/main" id="{41A9D0EC-CAD7-3136-20EB-9F112825657D}"/>
              </a:ext>
            </a:extLst>
          </p:cNvPr>
          <p:cNvCxnSpPr/>
          <p:nvPr/>
        </p:nvCxnSpPr>
        <p:spPr>
          <a:xfrm flipH="1">
            <a:off x="5661792" y="1916134"/>
            <a:ext cx="22860" cy="85911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1" name="Conector de seta reta 8">
            <a:extLst>
              <a:ext uri="{FF2B5EF4-FFF2-40B4-BE49-F238E27FC236}">
                <a16:creationId xmlns:a16="http://schemas.microsoft.com/office/drawing/2014/main" id="{0DE04BB1-A195-07F7-1587-7E4EEDDC9BF4}"/>
              </a:ext>
            </a:extLst>
          </p:cNvPr>
          <p:cNvCxnSpPr/>
          <p:nvPr/>
        </p:nvCxnSpPr>
        <p:spPr>
          <a:xfrm flipH="1">
            <a:off x="7461992" y="2131577"/>
            <a:ext cx="324036" cy="190245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nvGrpSpPr>
          <p:cNvPr id="12" name="Grupo 11">
            <a:extLst>
              <a:ext uri="{FF2B5EF4-FFF2-40B4-BE49-F238E27FC236}">
                <a16:creationId xmlns:a16="http://schemas.microsoft.com/office/drawing/2014/main" id="{3ED859BF-2840-D7C0-391D-196F72E6FE8E}"/>
              </a:ext>
            </a:extLst>
          </p:cNvPr>
          <p:cNvGrpSpPr/>
          <p:nvPr/>
        </p:nvGrpSpPr>
        <p:grpSpPr>
          <a:xfrm>
            <a:off x="6828945" y="3981300"/>
            <a:ext cx="220980" cy="175260"/>
            <a:chOff x="7825504" y="2428711"/>
            <a:chExt cx="220980" cy="175260"/>
          </a:xfrm>
          <a:solidFill>
            <a:srgbClr val="AC61FF"/>
          </a:solidFill>
        </p:grpSpPr>
        <p:sp>
          <p:nvSpPr>
            <p:cNvPr id="13" name="Elipse 12">
              <a:extLst>
                <a:ext uri="{FF2B5EF4-FFF2-40B4-BE49-F238E27FC236}">
                  <a16:creationId xmlns:a16="http://schemas.microsoft.com/office/drawing/2014/main" id="{04E548F6-EF35-FAE9-D828-4867197D40EF}"/>
                </a:ext>
              </a:extLst>
            </p:cNvPr>
            <p:cNvSpPr/>
            <p:nvPr/>
          </p:nvSpPr>
          <p:spPr>
            <a:xfrm>
              <a:off x="7825504" y="2434032"/>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14" name="Elipse 13">
              <a:extLst>
                <a:ext uri="{FF2B5EF4-FFF2-40B4-BE49-F238E27FC236}">
                  <a16:creationId xmlns:a16="http://schemas.microsoft.com/office/drawing/2014/main" id="{E31A4B0B-840A-8A32-3CE0-B8D01EB90E60}"/>
                </a:ext>
              </a:extLst>
            </p:cNvPr>
            <p:cNvSpPr/>
            <p:nvPr/>
          </p:nvSpPr>
          <p:spPr>
            <a:xfrm>
              <a:off x="7861508"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15" name="Elipse 14">
              <a:extLst>
                <a:ext uri="{FF2B5EF4-FFF2-40B4-BE49-F238E27FC236}">
                  <a16:creationId xmlns:a16="http://schemas.microsoft.com/office/drawing/2014/main" id="{4F2EABE3-6E63-8475-BC52-4121F3EF0FB4}"/>
                </a:ext>
              </a:extLst>
            </p:cNvPr>
            <p:cNvSpPr/>
            <p:nvPr/>
          </p:nvSpPr>
          <p:spPr>
            <a:xfrm>
              <a:off x="7928708" y="251575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16" name="Elipse 15">
              <a:extLst>
                <a:ext uri="{FF2B5EF4-FFF2-40B4-BE49-F238E27FC236}">
                  <a16:creationId xmlns:a16="http://schemas.microsoft.com/office/drawing/2014/main" id="{F441B4FC-CADE-3BF5-3810-7599C5D77FDB}"/>
                </a:ext>
              </a:extLst>
            </p:cNvPr>
            <p:cNvSpPr/>
            <p:nvPr/>
          </p:nvSpPr>
          <p:spPr>
            <a:xfrm>
              <a:off x="7907228" y="2446059"/>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17" name="Elipse 16">
              <a:extLst>
                <a:ext uri="{FF2B5EF4-FFF2-40B4-BE49-F238E27FC236}">
                  <a16:creationId xmlns:a16="http://schemas.microsoft.com/office/drawing/2014/main" id="{743B6E98-D94A-3EC2-2161-D4ECFBF03F98}"/>
                </a:ext>
              </a:extLst>
            </p:cNvPr>
            <p:cNvSpPr/>
            <p:nvPr/>
          </p:nvSpPr>
          <p:spPr>
            <a:xfrm>
              <a:off x="7868750" y="255825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18" name="Elipse 17">
              <a:extLst>
                <a:ext uri="{FF2B5EF4-FFF2-40B4-BE49-F238E27FC236}">
                  <a16:creationId xmlns:a16="http://schemas.microsoft.com/office/drawing/2014/main" id="{E452442B-ED30-FB51-5547-B9A59B379F57}"/>
                </a:ext>
              </a:extLst>
            </p:cNvPr>
            <p:cNvSpPr/>
            <p:nvPr/>
          </p:nvSpPr>
          <p:spPr>
            <a:xfrm>
              <a:off x="7974428" y="242871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19" name="Elipse 18">
              <a:extLst>
                <a:ext uri="{FF2B5EF4-FFF2-40B4-BE49-F238E27FC236}">
                  <a16:creationId xmlns:a16="http://schemas.microsoft.com/office/drawing/2014/main" id="{2E235D59-E47A-87CB-AC17-D60158A24C10}"/>
                </a:ext>
              </a:extLst>
            </p:cNvPr>
            <p:cNvSpPr/>
            <p:nvPr/>
          </p:nvSpPr>
          <p:spPr>
            <a:xfrm>
              <a:off x="8000764"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grpSp>
      <p:grpSp>
        <p:nvGrpSpPr>
          <p:cNvPr id="20" name="Grupo 19">
            <a:extLst>
              <a:ext uri="{FF2B5EF4-FFF2-40B4-BE49-F238E27FC236}">
                <a16:creationId xmlns:a16="http://schemas.microsoft.com/office/drawing/2014/main" id="{02BBC031-3736-FFB1-4184-30ECCA832622}"/>
              </a:ext>
            </a:extLst>
          </p:cNvPr>
          <p:cNvGrpSpPr/>
          <p:nvPr/>
        </p:nvGrpSpPr>
        <p:grpSpPr>
          <a:xfrm>
            <a:off x="6756521" y="6233641"/>
            <a:ext cx="220980" cy="175260"/>
            <a:chOff x="7825504" y="2428711"/>
            <a:chExt cx="220980" cy="175260"/>
          </a:xfrm>
          <a:solidFill>
            <a:srgbClr val="AC61FF"/>
          </a:solidFill>
        </p:grpSpPr>
        <p:sp>
          <p:nvSpPr>
            <p:cNvPr id="21" name="Elipse 20">
              <a:extLst>
                <a:ext uri="{FF2B5EF4-FFF2-40B4-BE49-F238E27FC236}">
                  <a16:creationId xmlns:a16="http://schemas.microsoft.com/office/drawing/2014/main" id="{4B49F634-B62D-3B1D-B145-AC192C614AA4}"/>
                </a:ext>
              </a:extLst>
            </p:cNvPr>
            <p:cNvSpPr/>
            <p:nvPr/>
          </p:nvSpPr>
          <p:spPr>
            <a:xfrm>
              <a:off x="7825504" y="2434032"/>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22" name="Elipse 21">
              <a:extLst>
                <a:ext uri="{FF2B5EF4-FFF2-40B4-BE49-F238E27FC236}">
                  <a16:creationId xmlns:a16="http://schemas.microsoft.com/office/drawing/2014/main" id="{B18DE0A1-B46E-7CE0-E3E6-A72AE1F2AB27}"/>
                </a:ext>
              </a:extLst>
            </p:cNvPr>
            <p:cNvSpPr/>
            <p:nvPr/>
          </p:nvSpPr>
          <p:spPr>
            <a:xfrm>
              <a:off x="7861508"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23" name="Elipse 22">
              <a:extLst>
                <a:ext uri="{FF2B5EF4-FFF2-40B4-BE49-F238E27FC236}">
                  <a16:creationId xmlns:a16="http://schemas.microsoft.com/office/drawing/2014/main" id="{CDDFA969-266E-6993-99C8-DFD7F242E198}"/>
                </a:ext>
              </a:extLst>
            </p:cNvPr>
            <p:cNvSpPr/>
            <p:nvPr/>
          </p:nvSpPr>
          <p:spPr>
            <a:xfrm>
              <a:off x="7928708" y="251575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24" name="Elipse 23">
              <a:extLst>
                <a:ext uri="{FF2B5EF4-FFF2-40B4-BE49-F238E27FC236}">
                  <a16:creationId xmlns:a16="http://schemas.microsoft.com/office/drawing/2014/main" id="{4546A756-F7F2-5DC6-52F0-DC381E83F412}"/>
                </a:ext>
              </a:extLst>
            </p:cNvPr>
            <p:cNvSpPr/>
            <p:nvPr/>
          </p:nvSpPr>
          <p:spPr>
            <a:xfrm>
              <a:off x="7907228" y="2446059"/>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25" name="Elipse 24">
              <a:extLst>
                <a:ext uri="{FF2B5EF4-FFF2-40B4-BE49-F238E27FC236}">
                  <a16:creationId xmlns:a16="http://schemas.microsoft.com/office/drawing/2014/main" id="{15205C84-2583-BE88-EC11-E0591E953A22}"/>
                </a:ext>
              </a:extLst>
            </p:cNvPr>
            <p:cNvSpPr/>
            <p:nvPr/>
          </p:nvSpPr>
          <p:spPr>
            <a:xfrm>
              <a:off x="7868750" y="255825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26" name="Elipse 25">
              <a:extLst>
                <a:ext uri="{FF2B5EF4-FFF2-40B4-BE49-F238E27FC236}">
                  <a16:creationId xmlns:a16="http://schemas.microsoft.com/office/drawing/2014/main" id="{807C71DF-DE13-9C30-4E95-337C89193FFE}"/>
                </a:ext>
              </a:extLst>
            </p:cNvPr>
            <p:cNvSpPr/>
            <p:nvPr/>
          </p:nvSpPr>
          <p:spPr>
            <a:xfrm>
              <a:off x="7974428" y="242871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27" name="Elipse 26">
              <a:extLst>
                <a:ext uri="{FF2B5EF4-FFF2-40B4-BE49-F238E27FC236}">
                  <a16:creationId xmlns:a16="http://schemas.microsoft.com/office/drawing/2014/main" id="{AF59A885-A523-DADD-6808-EB3C76817019}"/>
                </a:ext>
              </a:extLst>
            </p:cNvPr>
            <p:cNvSpPr/>
            <p:nvPr/>
          </p:nvSpPr>
          <p:spPr>
            <a:xfrm>
              <a:off x="8000764"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grpSp>
      <p:sp>
        <p:nvSpPr>
          <p:cNvPr id="28" name="CaixaDeTexto 26">
            <a:extLst>
              <a:ext uri="{FF2B5EF4-FFF2-40B4-BE49-F238E27FC236}">
                <a16:creationId xmlns:a16="http://schemas.microsoft.com/office/drawing/2014/main" id="{E77D76AD-E805-A501-1B33-A2A7EBD77867}"/>
              </a:ext>
            </a:extLst>
          </p:cNvPr>
          <p:cNvSpPr txBox="1"/>
          <p:nvPr/>
        </p:nvSpPr>
        <p:spPr>
          <a:xfrm>
            <a:off x="6982285" y="6144789"/>
            <a:ext cx="3096344" cy="307777"/>
          </a:xfrm>
          <a:prstGeom prst="rect">
            <a:avLst/>
          </a:prstGeom>
          <a:noFill/>
        </p:spPr>
        <p:txBody>
          <a:bodyPr wrap="square" rtlCol="0">
            <a:spAutoFit/>
          </a:bodyPr>
          <a:lstStyle/>
          <a:p>
            <a:r>
              <a:rPr lang="pt-BR" sz="1400" b="1" dirty="0">
                <a:latin typeface="Arial" pitchFamily="34" charset="0"/>
                <a:cs typeface="Arial" pitchFamily="34" charset="0"/>
              </a:rPr>
              <a:t>LUZ ULTRAVIOLETA</a:t>
            </a:r>
          </a:p>
        </p:txBody>
      </p:sp>
      <p:grpSp>
        <p:nvGrpSpPr>
          <p:cNvPr id="29" name="Grupo 28">
            <a:extLst>
              <a:ext uri="{FF2B5EF4-FFF2-40B4-BE49-F238E27FC236}">
                <a16:creationId xmlns:a16="http://schemas.microsoft.com/office/drawing/2014/main" id="{28480524-A5FF-7F77-ED1C-991DDED294AC}"/>
              </a:ext>
            </a:extLst>
          </p:cNvPr>
          <p:cNvGrpSpPr/>
          <p:nvPr/>
        </p:nvGrpSpPr>
        <p:grpSpPr>
          <a:xfrm>
            <a:off x="6693476" y="4197700"/>
            <a:ext cx="220980" cy="175260"/>
            <a:chOff x="7825504" y="2428711"/>
            <a:chExt cx="220980" cy="175260"/>
          </a:xfrm>
          <a:solidFill>
            <a:srgbClr val="AC61FF"/>
          </a:solidFill>
        </p:grpSpPr>
        <p:sp>
          <p:nvSpPr>
            <p:cNvPr id="30" name="Elipse 29">
              <a:extLst>
                <a:ext uri="{FF2B5EF4-FFF2-40B4-BE49-F238E27FC236}">
                  <a16:creationId xmlns:a16="http://schemas.microsoft.com/office/drawing/2014/main" id="{AA276060-85C4-51C8-7005-627034A3EEAE}"/>
                </a:ext>
              </a:extLst>
            </p:cNvPr>
            <p:cNvSpPr/>
            <p:nvPr/>
          </p:nvSpPr>
          <p:spPr>
            <a:xfrm>
              <a:off x="7825504" y="2434032"/>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1" name="Elipse 30">
              <a:extLst>
                <a:ext uri="{FF2B5EF4-FFF2-40B4-BE49-F238E27FC236}">
                  <a16:creationId xmlns:a16="http://schemas.microsoft.com/office/drawing/2014/main" id="{00574C35-A2C3-3735-8D11-406AC8D2284F}"/>
                </a:ext>
              </a:extLst>
            </p:cNvPr>
            <p:cNvSpPr/>
            <p:nvPr/>
          </p:nvSpPr>
          <p:spPr>
            <a:xfrm>
              <a:off x="7861508"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2" name="Elipse 31">
              <a:extLst>
                <a:ext uri="{FF2B5EF4-FFF2-40B4-BE49-F238E27FC236}">
                  <a16:creationId xmlns:a16="http://schemas.microsoft.com/office/drawing/2014/main" id="{D005ADF2-654D-35F1-7B20-EE4510E4E7B8}"/>
                </a:ext>
              </a:extLst>
            </p:cNvPr>
            <p:cNvSpPr/>
            <p:nvPr/>
          </p:nvSpPr>
          <p:spPr>
            <a:xfrm>
              <a:off x="7928708" y="251575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3" name="Elipse 32">
              <a:extLst>
                <a:ext uri="{FF2B5EF4-FFF2-40B4-BE49-F238E27FC236}">
                  <a16:creationId xmlns:a16="http://schemas.microsoft.com/office/drawing/2014/main" id="{A551711F-FDB1-5DF3-6F80-78D2699EF853}"/>
                </a:ext>
              </a:extLst>
            </p:cNvPr>
            <p:cNvSpPr/>
            <p:nvPr/>
          </p:nvSpPr>
          <p:spPr>
            <a:xfrm>
              <a:off x="7907228" y="2446059"/>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4" name="Elipse 33">
              <a:extLst>
                <a:ext uri="{FF2B5EF4-FFF2-40B4-BE49-F238E27FC236}">
                  <a16:creationId xmlns:a16="http://schemas.microsoft.com/office/drawing/2014/main" id="{C54D07EE-026E-57BF-275C-41D4A355255C}"/>
                </a:ext>
              </a:extLst>
            </p:cNvPr>
            <p:cNvSpPr/>
            <p:nvPr/>
          </p:nvSpPr>
          <p:spPr>
            <a:xfrm>
              <a:off x="7868750" y="255825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5" name="Elipse 34">
              <a:extLst>
                <a:ext uri="{FF2B5EF4-FFF2-40B4-BE49-F238E27FC236}">
                  <a16:creationId xmlns:a16="http://schemas.microsoft.com/office/drawing/2014/main" id="{DDE3ED16-FAAE-E2F9-D513-F05122BF5282}"/>
                </a:ext>
              </a:extLst>
            </p:cNvPr>
            <p:cNvSpPr/>
            <p:nvPr/>
          </p:nvSpPr>
          <p:spPr>
            <a:xfrm>
              <a:off x="7974428" y="242871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6" name="Elipse 35">
              <a:extLst>
                <a:ext uri="{FF2B5EF4-FFF2-40B4-BE49-F238E27FC236}">
                  <a16:creationId xmlns:a16="http://schemas.microsoft.com/office/drawing/2014/main" id="{A99913AC-B305-6845-0420-CECB7C1A7ED0}"/>
                </a:ext>
              </a:extLst>
            </p:cNvPr>
            <p:cNvSpPr/>
            <p:nvPr/>
          </p:nvSpPr>
          <p:spPr>
            <a:xfrm>
              <a:off x="8000764"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grpSp>
      <p:grpSp>
        <p:nvGrpSpPr>
          <p:cNvPr id="37" name="Grupo 36">
            <a:extLst>
              <a:ext uri="{FF2B5EF4-FFF2-40B4-BE49-F238E27FC236}">
                <a16:creationId xmlns:a16="http://schemas.microsoft.com/office/drawing/2014/main" id="{4CBE8194-E70D-46DE-4B20-F92A8A35C13E}"/>
              </a:ext>
            </a:extLst>
          </p:cNvPr>
          <p:cNvGrpSpPr/>
          <p:nvPr/>
        </p:nvGrpSpPr>
        <p:grpSpPr>
          <a:xfrm>
            <a:off x="6845876" y="4350100"/>
            <a:ext cx="220980" cy="175260"/>
            <a:chOff x="7825504" y="2428711"/>
            <a:chExt cx="220980" cy="175260"/>
          </a:xfrm>
          <a:solidFill>
            <a:srgbClr val="AC61FF"/>
          </a:solidFill>
        </p:grpSpPr>
        <p:sp>
          <p:nvSpPr>
            <p:cNvPr id="38" name="Elipse 37">
              <a:extLst>
                <a:ext uri="{FF2B5EF4-FFF2-40B4-BE49-F238E27FC236}">
                  <a16:creationId xmlns:a16="http://schemas.microsoft.com/office/drawing/2014/main" id="{5258CB72-DDA4-6EEB-C033-99A955C5CFBC}"/>
                </a:ext>
              </a:extLst>
            </p:cNvPr>
            <p:cNvSpPr/>
            <p:nvPr/>
          </p:nvSpPr>
          <p:spPr>
            <a:xfrm>
              <a:off x="7825504" y="2434032"/>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9" name="Elipse 38">
              <a:extLst>
                <a:ext uri="{FF2B5EF4-FFF2-40B4-BE49-F238E27FC236}">
                  <a16:creationId xmlns:a16="http://schemas.microsoft.com/office/drawing/2014/main" id="{188AD6F5-982C-E3EA-312F-3DD3E2DF4937}"/>
                </a:ext>
              </a:extLst>
            </p:cNvPr>
            <p:cNvSpPr/>
            <p:nvPr/>
          </p:nvSpPr>
          <p:spPr>
            <a:xfrm>
              <a:off x="7861508"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0" name="Elipse 39">
              <a:extLst>
                <a:ext uri="{FF2B5EF4-FFF2-40B4-BE49-F238E27FC236}">
                  <a16:creationId xmlns:a16="http://schemas.microsoft.com/office/drawing/2014/main" id="{EC710FB8-5954-AEC5-E34F-B7C8C7ACFE6B}"/>
                </a:ext>
              </a:extLst>
            </p:cNvPr>
            <p:cNvSpPr/>
            <p:nvPr/>
          </p:nvSpPr>
          <p:spPr>
            <a:xfrm>
              <a:off x="7928708" y="251575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1" name="Elipse 40">
              <a:extLst>
                <a:ext uri="{FF2B5EF4-FFF2-40B4-BE49-F238E27FC236}">
                  <a16:creationId xmlns:a16="http://schemas.microsoft.com/office/drawing/2014/main" id="{C10A9CE0-C476-CC22-FFF1-1412B0F53845}"/>
                </a:ext>
              </a:extLst>
            </p:cNvPr>
            <p:cNvSpPr/>
            <p:nvPr/>
          </p:nvSpPr>
          <p:spPr>
            <a:xfrm>
              <a:off x="7907228" y="2446059"/>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2" name="Elipse 41">
              <a:extLst>
                <a:ext uri="{FF2B5EF4-FFF2-40B4-BE49-F238E27FC236}">
                  <a16:creationId xmlns:a16="http://schemas.microsoft.com/office/drawing/2014/main" id="{A93BE5E7-9F2D-21F6-5908-ADCDDEEF73DD}"/>
                </a:ext>
              </a:extLst>
            </p:cNvPr>
            <p:cNvSpPr/>
            <p:nvPr/>
          </p:nvSpPr>
          <p:spPr>
            <a:xfrm>
              <a:off x="7868750" y="255825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3" name="Elipse 42">
              <a:extLst>
                <a:ext uri="{FF2B5EF4-FFF2-40B4-BE49-F238E27FC236}">
                  <a16:creationId xmlns:a16="http://schemas.microsoft.com/office/drawing/2014/main" id="{C9831C9D-502B-2F31-3172-499F9B3E0938}"/>
                </a:ext>
              </a:extLst>
            </p:cNvPr>
            <p:cNvSpPr/>
            <p:nvPr/>
          </p:nvSpPr>
          <p:spPr>
            <a:xfrm>
              <a:off x="7974428" y="242871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4" name="Elipse 43">
              <a:extLst>
                <a:ext uri="{FF2B5EF4-FFF2-40B4-BE49-F238E27FC236}">
                  <a16:creationId xmlns:a16="http://schemas.microsoft.com/office/drawing/2014/main" id="{9A20E95E-6A38-0253-9841-A889E5D3F8E0}"/>
                </a:ext>
              </a:extLst>
            </p:cNvPr>
            <p:cNvSpPr/>
            <p:nvPr/>
          </p:nvSpPr>
          <p:spPr>
            <a:xfrm>
              <a:off x="8000764"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grpSp>
      <p:grpSp>
        <p:nvGrpSpPr>
          <p:cNvPr id="45" name="Grupo 44">
            <a:extLst>
              <a:ext uri="{FF2B5EF4-FFF2-40B4-BE49-F238E27FC236}">
                <a16:creationId xmlns:a16="http://schemas.microsoft.com/office/drawing/2014/main" id="{056E5044-D1DD-373B-8AD0-1E7222C902FD}"/>
              </a:ext>
            </a:extLst>
          </p:cNvPr>
          <p:cNvGrpSpPr/>
          <p:nvPr/>
        </p:nvGrpSpPr>
        <p:grpSpPr>
          <a:xfrm>
            <a:off x="6981345" y="4133700"/>
            <a:ext cx="220980" cy="175260"/>
            <a:chOff x="7825504" y="2428711"/>
            <a:chExt cx="220980" cy="175260"/>
          </a:xfrm>
          <a:solidFill>
            <a:srgbClr val="AC61FF"/>
          </a:solidFill>
        </p:grpSpPr>
        <p:sp>
          <p:nvSpPr>
            <p:cNvPr id="46" name="Elipse 45">
              <a:extLst>
                <a:ext uri="{FF2B5EF4-FFF2-40B4-BE49-F238E27FC236}">
                  <a16:creationId xmlns:a16="http://schemas.microsoft.com/office/drawing/2014/main" id="{B4A04457-A064-6C9C-6774-D972446804D5}"/>
                </a:ext>
              </a:extLst>
            </p:cNvPr>
            <p:cNvSpPr/>
            <p:nvPr/>
          </p:nvSpPr>
          <p:spPr>
            <a:xfrm>
              <a:off x="7825504" y="2434032"/>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7" name="Elipse 46">
              <a:extLst>
                <a:ext uri="{FF2B5EF4-FFF2-40B4-BE49-F238E27FC236}">
                  <a16:creationId xmlns:a16="http://schemas.microsoft.com/office/drawing/2014/main" id="{A71E9745-B12B-FBE6-A90F-F73B0529AE6A}"/>
                </a:ext>
              </a:extLst>
            </p:cNvPr>
            <p:cNvSpPr/>
            <p:nvPr/>
          </p:nvSpPr>
          <p:spPr>
            <a:xfrm>
              <a:off x="7861508"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8" name="Elipse 47">
              <a:extLst>
                <a:ext uri="{FF2B5EF4-FFF2-40B4-BE49-F238E27FC236}">
                  <a16:creationId xmlns:a16="http://schemas.microsoft.com/office/drawing/2014/main" id="{14CFC345-4510-4A23-D276-7002EA0A1900}"/>
                </a:ext>
              </a:extLst>
            </p:cNvPr>
            <p:cNvSpPr/>
            <p:nvPr/>
          </p:nvSpPr>
          <p:spPr>
            <a:xfrm>
              <a:off x="7928708" y="251575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49" name="Elipse 48">
              <a:extLst>
                <a:ext uri="{FF2B5EF4-FFF2-40B4-BE49-F238E27FC236}">
                  <a16:creationId xmlns:a16="http://schemas.microsoft.com/office/drawing/2014/main" id="{A5B093C7-4C01-2B16-EC63-247DA527FE76}"/>
                </a:ext>
              </a:extLst>
            </p:cNvPr>
            <p:cNvSpPr/>
            <p:nvPr/>
          </p:nvSpPr>
          <p:spPr>
            <a:xfrm>
              <a:off x="7907228" y="2446059"/>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0" name="Elipse 49">
              <a:extLst>
                <a:ext uri="{FF2B5EF4-FFF2-40B4-BE49-F238E27FC236}">
                  <a16:creationId xmlns:a16="http://schemas.microsoft.com/office/drawing/2014/main" id="{72DDF216-211B-436B-C229-F386F2A0575C}"/>
                </a:ext>
              </a:extLst>
            </p:cNvPr>
            <p:cNvSpPr/>
            <p:nvPr/>
          </p:nvSpPr>
          <p:spPr>
            <a:xfrm>
              <a:off x="7868750" y="255825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1" name="Elipse 50">
              <a:extLst>
                <a:ext uri="{FF2B5EF4-FFF2-40B4-BE49-F238E27FC236}">
                  <a16:creationId xmlns:a16="http://schemas.microsoft.com/office/drawing/2014/main" id="{B51F3417-6D21-706A-BE19-E2354FF35838}"/>
                </a:ext>
              </a:extLst>
            </p:cNvPr>
            <p:cNvSpPr/>
            <p:nvPr/>
          </p:nvSpPr>
          <p:spPr>
            <a:xfrm>
              <a:off x="7974428" y="242871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2" name="Elipse 51">
              <a:extLst>
                <a:ext uri="{FF2B5EF4-FFF2-40B4-BE49-F238E27FC236}">
                  <a16:creationId xmlns:a16="http://schemas.microsoft.com/office/drawing/2014/main" id="{BFDBE638-0D72-55EF-C48F-31C5E9496FC6}"/>
                </a:ext>
              </a:extLst>
            </p:cNvPr>
            <p:cNvSpPr/>
            <p:nvPr/>
          </p:nvSpPr>
          <p:spPr>
            <a:xfrm>
              <a:off x="8000764"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grpSp>
      <p:grpSp>
        <p:nvGrpSpPr>
          <p:cNvPr id="53" name="Grupo 52">
            <a:extLst>
              <a:ext uri="{FF2B5EF4-FFF2-40B4-BE49-F238E27FC236}">
                <a16:creationId xmlns:a16="http://schemas.microsoft.com/office/drawing/2014/main" id="{0FEECAEF-191A-BF2F-9A2F-A6FCBB99678C}"/>
              </a:ext>
            </a:extLst>
          </p:cNvPr>
          <p:cNvGrpSpPr/>
          <p:nvPr/>
        </p:nvGrpSpPr>
        <p:grpSpPr>
          <a:xfrm>
            <a:off x="7133745" y="4286100"/>
            <a:ext cx="220980" cy="175260"/>
            <a:chOff x="7825504" y="2428711"/>
            <a:chExt cx="220980" cy="175260"/>
          </a:xfrm>
          <a:solidFill>
            <a:srgbClr val="AC61FF"/>
          </a:solidFill>
        </p:grpSpPr>
        <p:sp>
          <p:nvSpPr>
            <p:cNvPr id="54" name="Elipse 53">
              <a:extLst>
                <a:ext uri="{FF2B5EF4-FFF2-40B4-BE49-F238E27FC236}">
                  <a16:creationId xmlns:a16="http://schemas.microsoft.com/office/drawing/2014/main" id="{8AF3FC3B-AA38-A56B-3E3D-3D5EFBDD3E90}"/>
                </a:ext>
              </a:extLst>
            </p:cNvPr>
            <p:cNvSpPr/>
            <p:nvPr/>
          </p:nvSpPr>
          <p:spPr>
            <a:xfrm>
              <a:off x="7825504" y="2434032"/>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5" name="Elipse 54">
              <a:extLst>
                <a:ext uri="{FF2B5EF4-FFF2-40B4-BE49-F238E27FC236}">
                  <a16:creationId xmlns:a16="http://schemas.microsoft.com/office/drawing/2014/main" id="{BDF0F55D-CA2A-8F78-29D3-7DA6408D19DD}"/>
                </a:ext>
              </a:extLst>
            </p:cNvPr>
            <p:cNvSpPr/>
            <p:nvPr/>
          </p:nvSpPr>
          <p:spPr>
            <a:xfrm>
              <a:off x="7861508"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6" name="Elipse 55">
              <a:extLst>
                <a:ext uri="{FF2B5EF4-FFF2-40B4-BE49-F238E27FC236}">
                  <a16:creationId xmlns:a16="http://schemas.microsoft.com/office/drawing/2014/main" id="{834508CE-2B2E-C95E-17FE-DEAF3F0534A2}"/>
                </a:ext>
              </a:extLst>
            </p:cNvPr>
            <p:cNvSpPr/>
            <p:nvPr/>
          </p:nvSpPr>
          <p:spPr>
            <a:xfrm>
              <a:off x="7928708" y="251575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7" name="Elipse 56">
              <a:extLst>
                <a:ext uri="{FF2B5EF4-FFF2-40B4-BE49-F238E27FC236}">
                  <a16:creationId xmlns:a16="http://schemas.microsoft.com/office/drawing/2014/main" id="{3033467F-6442-B57B-FB37-24526F134AC6}"/>
                </a:ext>
              </a:extLst>
            </p:cNvPr>
            <p:cNvSpPr/>
            <p:nvPr/>
          </p:nvSpPr>
          <p:spPr>
            <a:xfrm>
              <a:off x="7907228" y="2446059"/>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8" name="Elipse 57">
              <a:extLst>
                <a:ext uri="{FF2B5EF4-FFF2-40B4-BE49-F238E27FC236}">
                  <a16:creationId xmlns:a16="http://schemas.microsoft.com/office/drawing/2014/main" id="{0F4874BC-9E4D-3D16-EEFD-7BD8B2D7340D}"/>
                </a:ext>
              </a:extLst>
            </p:cNvPr>
            <p:cNvSpPr/>
            <p:nvPr/>
          </p:nvSpPr>
          <p:spPr>
            <a:xfrm>
              <a:off x="7868750" y="255825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59" name="Elipse 58">
              <a:extLst>
                <a:ext uri="{FF2B5EF4-FFF2-40B4-BE49-F238E27FC236}">
                  <a16:creationId xmlns:a16="http://schemas.microsoft.com/office/drawing/2014/main" id="{2C26C23D-626B-9A90-24F1-76A68142EAA0}"/>
                </a:ext>
              </a:extLst>
            </p:cNvPr>
            <p:cNvSpPr/>
            <p:nvPr/>
          </p:nvSpPr>
          <p:spPr>
            <a:xfrm>
              <a:off x="7974428" y="2428711"/>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60" name="Elipse 59">
              <a:extLst>
                <a:ext uri="{FF2B5EF4-FFF2-40B4-BE49-F238E27FC236}">
                  <a16:creationId xmlns:a16="http://schemas.microsoft.com/office/drawing/2014/main" id="{5271E110-EDF5-B634-EC68-B05296B107F3}"/>
                </a:ext>
              </a:extLst>
            </p:cNvPr>
            <p:cNvSpPr/>
            <p:nvPr/>
          </p:nvSpPr>
          <p:spPr>
            <a:xfrm>
              <a:off x="8000764" y="2492896"/>
              <a:ext cx="45720" cy="45720"/>
            </a:xfrm>
            <a:prstGeom prst="ellipse">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grpSp>
      <p:grpSp>
        <p:nvGrpSpPr>
          <p:cNvPr id="61" name="Grupo 60">
            <a:extLst>
              <a:ext uri="{FF2B5EF4-FFF2-40B4-BE49-F238E27FC236}">
                <a16:creationId xmlns:a16="http://schemas.microsoft.com/office/drawing/2014/main" id="{8FAA5AF1-CE63-760A-0425-E5EE838B8DC6}"/>
              </a:ext>
            </a:extLst>
          </p:cNvPr>
          <p:cNvGrpSpPr/>
          <p:nvPr/>
        </p:nvGrpSpPr>
        <p:grpSpPr>
          <a:xfrm>
            <a:off x="1917376" y="5975702"/>
            <a:ext cx="638542" cy="621650"/>
            <a:chOff x="437599" y="1717864"/>
            <a:chExt cx="638542" cy="621650"/>
          </a:xfrm>
        </p:grpSpPr>
        <p:sp>
          <p:nvSpPr>
            <p:cNvPr id="62" name="Elipse 61">
              <a:extLst>
                <a:ext uri="{FF2B5EF4-FFF2-40B4-BE49-F238E27FC236}">
                  <a16:creationId xmlns:a16="http://schemas.microsoft.com/office/drawing/2014/main" id="{D4614C0D-EB03-1D57-E2D0-A2CA4AAB8475}"/>
                </a:ext>
              </a:extLst>
            </p:cNvPr>
            <p:cNvSpPr/>
            <p:nvPr/>
          </p:nvSpPr>
          <p:spPr>
            <a:xfrm>
              <a:off x="539552" y="1812665"/>
              <a:ext cx="432048" cy="432048"/>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pt-BR" sz="1000" b="1" dirty="0">
                  <a:latin typeface="Arial" pitchFamily="34" charset="0"/>
                  <a:cs typeface="Arial" pitchFamily="34" charset="0"/>
                </a:rPr>
                <a:t>6C</a:t>
              </a:r>
            </a:p>
          </p:txBody>
        </p:sp>
        <p:sp>
          <p:nvSpPr>
            <p:cNvPr id="63" name="Elipse 62">
              <a:extLst>
                <a:ext uri="{FF2B5EF4-FFF2-40B4-BE49-F238E27FC236}">
                  <a16:creationId xmlns:a16="http://schemas.microsoft.com/office/drawing/2014/main" id="{DE26A776-8AFA-F18F-B0B3-E186867403C9}"/>
                </a:ext>
              </a:extLst>
            </p:cNvPr>
            <p:cNvSpPr/>
            <p:nvPr/>
          </p:nvSpPr>
          <p:spPr>
            <a:xfrm>
              <a:off x="611560" y="17178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64" name="Elipse 63">
              <a:extLst>
                <a:ext uri="{FF2B5EF4-FFF2-40B4-BE49-F238E27FC236}">
                  <a16:creationId xmlns:a16="http://schemas.microsoft.com/office/drawing/2014/main" id="{D62CE4C0-CC1A-2439-1507-EF04A30A2FF1}"/>
                </a:ext>
              </a:extLst>
            </p:cNvPr>
            <p:cNvSpPr/>
            <p:nvPr/>
          </p:nvSpPr>
          <p:spPr>
            <a:xfrm>
              <a:off x="827584" y="1813745"/>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65" name="Elipse 64">
              <a:extLst>
                <a:ext uri="{FF2B5EF4-FFF2-40B4-BE49-F238E27FC236}">
                  <a16:creationId xmlns:a16="http://schemas.microsoft.com/office/drawing/2014/main" id="{61A570A2-AF56-E934-EA0E-7B5B97CC5ACA}"/>
                </a:ext>
              </a:extLst>
            </p:cNvPr>
            <p:cNvSpPr/>
            <p:nvPr/>
          </p:nvSpPr>
          <p:spPr>
            <a:xfrm>
              <a:off x="860117" y="2003347"/>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66" name="Elipse 65">
              <a:extLst>
                <a:ext uri="{FF2B5EF4-FFF2-40B4-BE49-F238E27FC236}">
                  <a16:creationId xmlns:a16="http://schemas.microsoft.com/office/drawing/2014/main" id="{00E02BEA-741F-D11B-AAFB-5A7C6C12E4C4}"/>
                </a:ext>
              </a:extLst>
            </p:cNvPr>
            <p:cNvSpPr/>
            <p:nvPr/>
          </p:nvSpPr>
          <p:spPr>
            <a:xfrm>
              <a:off x="691952" y="2149912"/>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67" name="Elipse 66">
              <a:extLst>
                <a:ext uri="{FF2B5EF4-FFF2-40B4-BE49-F238E27FC236}">
                  <a16:creationId xmlns:a16="http://schemas.microsoft.com/office/drawing/2014/main" id="{E90919E1-1ABC-8002-8B46-AE30D3D76704}"/>
                </a:ext>
              </a:extLst>
            </p:cNvPr>
            <p:cNvSpPr/>
            <p:nvPr/>
          </p:nvSpPr>
          <p:spPr>
            <a:xfrm>
              <a:off x="476791" y="2098148"/>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68" name="Elipse 67">
              <a:extLst>
                <a:ext uri="{FF2B5EF4-FFF2-40B4-BE49-F238E27FC236}">
                  <a16:creationId xmlns:a16="http://schemas.microsoft.com/office/drawing/2014/main" id="{D26006A6-ABFF-BF90-AF87-4B523C416CB1}"/>
                </a:ext>
              </a:extLst>
            </p:cNvPr>
            <p:cNvSpPr/>
            <p:nvPr/>
          </p:nvSpPr>
          <p:spPr>
            <a:xfrm>
              <a:off x="437599" y="18702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grpSp>
      <p:sp>
        <p:nvSpPr>
          <p:cNvPr id="69" name="CaixaDeTexto 80">
            <a:extLst>
              <a:ext uri="{FF2B5EF4-FFF2-40B4-BE49-F238E27FC236}">
                <a16:creationId xmlns:a16="http://schemas.microsoft.com/office/drawing/2014/main" id="{72D08CC0-B0F3-BA52-7022-E14ED2641849}"/>
              </a:ext>
            </a:extLst>
          </p:cNvPr>
          <p:cNvSpPr txBox="1"/>
          <p:nvPr/>
        </p:nvSpPr>
        <p:spPr>
          <a:xfrm>
            <a:off x="2561548" y="6144789"/>
            <a:ext cx="1770193" cy="307777"/>
          </a:xfrm>
          <a:prstGeom prst="rect">
            <a:avLst/>
          </a:prstGeom>
          <a:noFill/>
        </p:spPr>
        <p:txBody>
          <a:bodyPr wrap="square" rtlCol="0">
            <a:spAutoFit/>
          </a:bodyPr>
          <a:lstStyle/>
          <a:p>
            <a:r>
              <a:rPr lang="pt-BR" sz="1400" b="1" dirty="0">
                <a:latin typeface="Arial" pitchFamily="34" charset="0"/>
                <a:cs typeface="Arial" pitchFamily="34" charset="0"/>
              </a:rPr>
              <a:t>BENCENO – C6H6</a:t>
            </a:r>
          </a:p>
        </p:txBody>
      </p:sp>
      <p:sp>
        <p:nvSpPr>
          <p:cNvPr id="70" name="Elipse 69">
            <a:extLst>
              <a:ext uri="{FF2B5EF4-FFF2-40B4-BE49-F238E27FC236}">
                <a16:creationId xmlns:a16="http://schemas.microsoft.com/office/drawing/2014/main" id="{133410B2-FDE0-8260-CA49-15A16B636667}"/>
              </a:ext>
            </a:extLst>
          </p:cNvPr>
          <p:cNvSpPr/>
          <p:nvPr/>
        </p:nvSpPr>
        <p:spPr>
          <a:xfrm>
            <a:off x="1697881" y="2507710"/>
            <a:ext cx="108012" cy="108012"/>
          </a:xfrm>
          <a:prstGeom prst="ellipse">
            <a:avLst/>
          </a:prstGeom>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pt-BR" dirty="0"/>
              <a:t>-</a:t>
            </a:r>
          </a:p>
        </p:txBody>
      </p:sp>
      <p:sp>
        <p:nvSpPr>
          <p:cNvPr id="71" name="Elipse 70">
            <a:extLst>
              <a:ext uri="{FF2B5EF4-FFF2-40B4-BE49-F238E27FC236}">
                <a16:creationId xmlns:a16="http://schemas.microsoft.com/office/drawing/2014/main" id="{4677CAE7-3860-C9FF-D7F3-887B61D1DD6C}"/>
              </a:ext>
            </a:extLst>
          </p:cNvPr>
          <p:cNvSpPr/>
          <p:nvPr/>
        </p:nvSpPr>
        <p:spPr>
          <a:xfrm>
            <a:off x="4581672" y="6214441"/>
            <a:ext cx="108012" cy="108012"/>
          </a:xfrm>
          <a:prstGeom prst="ellipse">
            <a:avLst/>
          </a:prstGeom>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pt-BR" dirty="0"/>
              <a:t>-</a:t>
            </a:r>
          </a:p>
        </p:txBody>
      </p:sp>
      <p:sp>
        <p:nvSpPr>
          <p:cNvPr id="72" name="Elipse 71">
            <a:extLst>
              <a:ext uri="{FF2B5EF4-FFF2-40B4-BE49-F238E27FC236}">
                <a16:creationId xmlns:a16="http://schemas.microsoft.com/office/drawing/2014/main" id="{B7F4BF61-10F8-913C-BF2E-FCBFA4D2CCDB}"/>
              </a:ext>
            </a:extLst>
          </p:cNvPr>
          <p:cNvSpPr/>
          <p:nvPr/>
        </p:nvSpPr>
        <p:spPr>
          <a:xfrm>
            <a:off x="1660583" y="3641977"/>
            <a:ext cx="108012" cy="108012"/>
          </a:xfrm>
          <a:prstGeom prst="ellipse">
            <a:avLst/>
          </a:prstGeom>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pt-BR" dirty="0"/>
              <a:t>-</a:t>
            </a:r>
          </a:p>
        </p:txBody>
      </p:sp>
      <p:sp>
        <p:nvSpPr>
          <p:cNvPr id="73" name="Elipse 72">
            <a:extLst>
              <a:ext uri="{FF2B5EF4-FFF2-40B4-BE49-F238E27FC236}">
                <a16:creationId xmlns:a16="http://schemas.microsoft.com/office/drawing/2014/main" id="{9998F0CC-C273-837E-3E82-F947E00B582A}"/>
              </a:ext>
            </a:extLst>
          </p:cNvPr>
          <p:cNvSpPr/>
          <p:nvPr/>
        </p:nvSpPr>
        <p:spPr>
          <a:xfrm>
            <a:off x="1737073" y="4918728"/>
            <a:ext cx="108012" cy="108012"/>
          </a:xfrm>
          <a:prstGeom prst="ellipse">
            <a:avLst/>
          </a:prstGeom>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pt-BR" dirty="0"/>
              <a:t>-</a:t>
            </a:r>
          </a:p>
        </p:txBody>
      </p:sp>
      <p:grpSp>
        <p:nvGrpSpPr>
          <p:cNvPr id="74" name="Grupo 73">
            <a:extLst>
              <a:ext uri="{FF2B5EF4-FFF2-40B4-BE49-F238E27FC236}">
                <a16:creationId xmlns:a16="http://schemas.microsoft.com/office/drawing/2014/main" id="{2D75245F-CB5F-0A01-C8F1-902A0BF69E96}"/>
              </a:ext>
            </a:extLst>
          </p:cNvPr>
          <p:cNvGrpSpPr/>
          <p:nvPr/>
        </p:nvGrpSpPr>
        <p:grpSpPr>
          <a:xfrm>
            <a:off x="1383375" y="2250891"/>
            <a:ext cx="638542" cy="621650"/>
            <a:chOff x="437599" y="1717864"/>
            <a:chExt cx="638542" cy="621650"/>
          </a:xfrm>
        </p:grpSpPr>
        <p:sp>
          <p:nvSpPr>
            <p:cNvPr id="75" name="Elipse 74">
              <a:extLst>
                <a:ext uri="{FF2B5EF4-FFF2-40B4-BE49-F238E27FC236}">
                  <a16:creationId xmlns:a16="http://schemas.microsoft.com/office/drawing/2014/main" id="{94CFAA3A-56B2-458A-C168-7EB971E789CE}"/>
                </a:ext>
              </a:extLst>
            </p:cNvPr>
            <p:cNvSpPr/>
            <p:nvPr/>
          </p:nvSpPr>
          <p:spPr>
            <a:xfrm>
              <a:off x="539552" y="1812665"/>
              <a:ext cx="432048" cy="432048"/>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pt-BR" sz="1000" b="1" dirty="0">
                  <a:latin typeface="Arial" pitchFamily="34" charset="0"/>
                  <a:cs typeface="Arial" pitchFamily="34" charset="0"/>
                </a:rPr>
                <a:t>6C</a:t>
              </a:r>
            </a:p>
          </p:txBody>
        </p:sp>
        <p:sp>
          <p:nvSpPr>
            <p:cNvPr id="76" name="Elipse 75">
              <a:extLst>
                <a:ext uri="{FF2B5EF4-FFF2-40B4-BE49-F238E27FC236}">
                  <a16:creationId xmlns:a16="http://schemas.microsoft.com/office/drawing/2014/main" id="{B634D0ED-243E-90AF-07A3-51AF0A56B971}"/>
                </a:ext>
              </a:extLst>
            </p:cNvPr>
            <p:cNvSpPr/>
            <p:nvPr/>
          </p:nvSpPr>
          <p:spPr>
            <a:xfrm>
              <a:off x="611560" y="17178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77" name="Elipse 76">
              <a:extLst>
                <a:ext uri="{FF2B5EF4-FFF2-40B4-BE49-F238E27FC236}">
                  <a16:creationId xmlns:a16="http://schemas.microsoft.com/office/drawing/2014/main" id="{8BB2C8BC-7E60-EF9C-08A1-C3FEA2C4C189}"/>
                </a:ext>
              </a:extLst>
            </p:cNvPr>
            <p:cNvSpPr/>
            <p:nvPr/>
          </p:nvSpPr>
          <p:spPr>
            <a:xfrm>
              <a:off x="827584" y="1813745"/>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78" name="Elipse 77">
              <a:extLst>
                <a:ext uri="{FF2B5EF4-FFF2-40B4-BE49-F238E27FC236}">
                  <a16:creationId xmlns:a16="http://schemas.microsoft.com/office/drawing/2014/main" id="{5F9BB000-2752-264B-AB76-9FD8C38F698D}"/>
                </a:ext>
              </a:extLst>
            </p:cNvPr>
            <p:cNvSpPr/>
            <p:nvPr/>
          </p:nvSpPr>
          <p:spPr>
            <a:xfrm>
              <a:off x="860117" y="2003347"/>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79" name="Elipse 78">
              <a:extLst>
                <a:ext uri="{FF2B5EF4-FFF2-40B4-BE49-F238E27FC236}">
                  <a16:creationId xmlns:a16="http://schemas.microsoft.com/office/drawing/2014/main" id="{4C6953DD-A7B8-0946-E49A-E0738E944E5D}"/>
                </a:ext>
              </a:extLst>
            </p:cNvPr>
            <p:cNvSpPr/>
            <p:nvPr/>
          </p:nvSpPr>
          <p:spPr>
            <a:xfrm>
              <a:off x="691952" y="2149912"/>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80" name="Elipse 79">
              <a:extLst>
                <a:ext uri="{FF2B5EF4-FFF2-40B4-BE49-F238E27FC236}">
                  <a16:creationId xmlns:a16="http://schemas.microsoft.com/office/drawing/2014/main" id="{7890F90F-3B3D-DC4B-3EBB-D24803C08C4D}"/>
                </a:ext>
              </a:extLst>
            </p:cNvPr>
            <p:cNvSpPr/>
            <p:nvPr/>
          </p:nvSpPr>
          <p:spPr>
            <a:xfrm>
              <a:off x="476791" y="2098148"/>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81" name="Elipse 80">
              <a:extLst>
                <a:ext uri="{FF2B5EF4-FFF2-40B4-BE49-F238E27FC236}">
                  <a16:creationId xmlns:a16="http://schemas.microsoft.com/office/drawing/2014/main" id="{F92E871E-E2C6-EBB7-0E9D-F3A9DD125800}"/>
                </a:ext>
              </a:extLst>
            </p:cNvPr>
            <p:cNvSpPr/>
            <p:nvPr/>
          </p:nvSpPr>
          <p:spPr>
            <a:xfrm>
              <a:off x="437599" y="18702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grpSp>
      <p:grpSp>
        <p:nvGrpSpPr>
          <p:cNvPr id="82" name="Grupo 81">
            <a:extLst>
              <a:ext uri="{FF2B5EF4-FFF2-40B4-BE49-F238E27FC236}">
                <a16:creationId xmlns:a16="http://schemas.microsoft.com/office/drawing/2014/main" id="{46DB8D52-1F9C-BC36-74ED-112F8EB0DB0E}"/>
              </a:ext>
            </a:extLst>
          </p:cNvPr>
          <p:cNvGrpSpPr/>
          <p:nvPr/>
        </p:nvGrpSpPr>
        <p:grpSpPr>
          <a:xfrm>
            <a:off x="1346077" y="3385158"/>
            <a:ext cx="638542" cy="621650"/>
            <a:chOff x="437599" y="1717864"/>
            <a:chExt cx="638542" cy="621650"/>
          </a:xfrm>
        </p:grpSpPr>
        <p:sp>
          <p:nvSpPr>
            <p:cNvPr id="83" name="Elipse 82">
              <a:extLst>
                <a:ext uri="{FF2B5EF4-FFF2-40B4-BE49-F238E27FC236}">
                  <a16:creationId xmlns:a16="http://schemas.microsoft.com/office/drawing/2014/main" id="{E25D6AB8-CE52-75F4-DF98-0928FB934D21}"/>
                </a:ext>
              </a:extLst>
            </p:cNvPr>
            <p:cNvSpPr/>
            <p:nvPr/>
          </p:nvSpPr>
          <p:spPr>
            <a:xfrm>
              <a:off x="539552" y="1812665"/>
              <a:ext cx="432048" cy="432048"/>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pt-BR" sz="1000" b="1" dirty="0">
                  <a:latin typeface="Arial" pitchFamily="34" charset="0"/>
                  <a:cs typeface="Arial" pitchFamily="34" charset="0"/>
                </a:rPr>
                <a:t>6C</a:t>
              </a:r>
            </a:p>
          </p:txBody>
        </p:sp>
        <p:sp>
          <p:nvSpPr>
            <p:cNvPr id="84" name="Elipse 83">
              <a:extLst>
                <a:ext uri="{FF2B5EF4-FFF2-40B4-BE49-F238E27FC236}">
                  <a16:creationId xmlns:a16="http://schemas.microsoft.com/office/drawing/2014/main" id="{92F65A14-41A6-04FD-E3D9-2F9116BAFD05}"/>
                </a:ext>
              </a:extLst>
            </p:cNvPr>
            <p:cNvSpPr/>
            <p:nvPr/>
          </p:nvSpPr>
          <p:spPr>
            <a:xfrm>
              <a:off x="611560" y="17178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85" name="Elipse 84">
              <a:extLst>
                <a:ext uri="{FF2B5EF4-FFF2-40B4-BE49-F238E27FC236}">
                  <a16:creationId xmlns:a16="http://schemas.microsoft.com/office/drawing/2014/main" id="{54D4895D-26BA-E172-835A-4C73E34437ED}"/>
                </a:ext>
              </a:extLst>
            </p:cNvPr>
            <p:cNvSpPr/>
            <p:nvPr/>
          </p:nvSpPr>
          <p:spPr>
            <a:xfrm>
              <a:off x="827584" y="1813745"/>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86" name="Elipse 85">
              <a:extLst>
                <a:ext uri="{FF2B5EF4-FFF2-40B4-BE49-F238E27FC236}">
                  <a16:creationId xmlns:a16="http://schemas.microsoft.com/office/drawing/2014/main" id="{B395CACA-50B4-D108-3F17-793B4E79B3CE}"/>
                </a:ext>
              </a:extLst>
            </p:cNvPr>
            <p:cNvSpPr/>
            <p:nvPr/>
          </p:nvSpPr>
          <p:spPr>
            <a:xfrm>
              <a:off x="860117" y="2003347"/>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87" name="Elipse 86">
              <a:extLst>
                <a:ext uri="{FF2B5EF4-FFF2-40B4-BE49-F238E27FC236}">
                  <a16:creationId xmlns:a16="http://schemas.microsoft.com/office/drawing/2014/main" id="{A5433C30-9C59-B29E-617B-420F335E6352}"/>
                </a:ext>
              </a:extLst>
            </p:cNvPr>
            <p:cNvSpPr/>
            <p:nvPr/>
          </p:nvSpPr>
          <p:spPr>
            <a:xfrm>
              <a:off x="691952" y="2149912"/>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88" name="Elipse 87">
              <a:extLst>
                <a:ext uri="{FF2B5EF4-FFF2-40B4-BE49-F238E27FC236}">
                  <a16:creationId xmlns:a16="http://schemas.microsoft.com/office/drawing/2014/main" id="{95B6C032-875F-3254-FEEF-39AD9E627F26}"/>
                </a:ext>
              </a:extLst>
            </p:cNvPr>
            <p:cNvSpPr/>
            <p:nvPr/>
          </p:nvSpPr>
          <p:spPr>
            <a:xfrm>
              <a:off x="476791" y="2098148"/>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89" name="Elipse 88">
              <a:extLst>
                <a:ext uri="{FF2B5EF4-FFF2-40B4-BE49-F238E27FC236}">
                  <a16:creationId xmlns:a16="http://schemas.microsoft.com/office/drawing/2014/main" id="{1D74D3BC-2892-E057-B342-26AD0F7500AB}"/>
                </a:ext>
              </a:extLst>
            </p:cNvPr>
            <p:cNvSpPr/>
            <p:nvPr/>
          </p:nvSpPr>
          <p:spPr>
            <a:xfrm>
              <a:off x="437599" y="18702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grpSp>
      <p:grpSp>
        <p:nvGrpSpPr>
          <p:cNvPr id="90" name="Grupo 89">
            <a:extLst>
              <a:ext uri="{FF2B5EF4-FFF2-40B4-BE49-F238E27FC236}">
                <a16:creationId xmlns:a16="http://schemas.microsoft.com/office/drawing/2014/main" id="{8873CD01-5CCA-0D6B-288F-FE62EEE633D9}"/>
              </a:ext>
            </a:extLst>
          </p:cNvPr>
          <p:cNvGrpSpPr/>
          <p:nvPr/>
        </p:nvGrpSpPr>
        <p:grpSpPr>
          <a:xfrm>
            <a:off x="1422567" y="4661909"/>
            <a:ext cx="638542" cy="621650"/>
            <a:chOff x="437599" y="1717864"/>
            <a:chExt cx="638542" cy="621650"/>
          </a:xfrm>
        </p:grpSpPr>
        <p:sp>
          <p:nvSpPr>
            <p:cNvPr id="91" name="Elipse 90">
              <a:extLst>
                <a:ext uri="{FF2B5EF4-FFF2-40B4-BE49-F238E27FC236}">
                  <a16:creationId xmlns:a16="http://schemas.microsoft.com/office/drawing/2014/main" id="{578D3F75-AA95-9D59-E596-B0583B365DD9}"/>
                </a:ext>
              </a:extLst>
            </p:cNvPr>
            <p:cNvSpPr/>
            <p:nvPr/>
          </p:nvSpPr>
          <p:spPr>
            <a:xfrm>
              <a:off x="539552" y="1812665"/>
              <a:ext cx="432048" cy="432048"/>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pt-BR" sz="1000" b="1" dirty="0">
                  <a:latin typeface="Arial" pitchFamily="34" charset="0"/>
                  <a:cs typeface="Arial" pitchFamily="34" charset="0"/>
                </a:rPr>
                <a:t>6C</a:t>
              </a:r>
            </a:p>
          </p:txBody>
        </p:sp>
        <p:sp>
          <p:nvSpPr>
            <p:cNvPr id="92" name="Elipse 91">
              <a:extLst>
                <a:ext uri="{FF2B5EF4-FFF2-40B4-BE49-F238E27FC236}">
                  <a16:creationId xmlns:a16="http://schemas.microsoft.com/office/drawing/2014/main" id="{5939384B-0BFF-60A7-CFFA-FE451D0253B9}"/>
                </a:ext>
              </a:extLst>
            </p:cNvPr>
            <p:cNvSpPr/>
            <p:nvPr/>
          </p:nvSpPr>
          <p:spPr>
            <a:xfrm>
              <a:off x="611560" y="17178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93" name="Elipse 92">
              <a:extLst>
                <a:ext uri="{FF2B5EF4-FFF2-40B4-BE49-F238E27FC236}">
                  <a16:creationId xmlns:a16="http://schemas.microsoft.com/office/drawing/2014/main" id="{F66599CE-F590-2ECE-2D1F-7F13F7F81F3B}"/>
                </a:ext>
              </a:extLst>
            </p:cNvPr>
            <p:cNvSpPr/>
            <p:nvPr/>
          </p:nvSpPr>
          <p:spPr>
            <a:xfrm>
              <a:off x="827584" y="1813745"/>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94" name="Elipse 93">
              <a:extLst>
                <a:ext uri="{FF2B5EF4-FFF2-40B4-BE49-F238E27FC236}">
                  <a16:creationId xmlns:a16="http://schemas.microsoft.com/office/drawing/2014/main" id="{6A829122-D34F-BA86-AE7E-54A6CD5B5794}"/>
                </a:ext>
              </a:extLst>
            </p:cNvPr>
            <p:cNvSpPr/>
            <p:nvPr/>
          </p:nvSpPr>
          <p:spPr>
            <a:xfrm>
              <a:off x="860117" y="2003347"/>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95" name="Elipse 94">
              <a:extLst>
                <a:ext uri="{FF2B5EF4-FFF2-40B4-BE49-F238E27FC236}">
                  <a16:creationId xmlns:a16="http://schemas.microsoft.com/office/drawing/2014/main" id="{AB0FEB39-6AC2-F18D-5596-CB6A87E8AD6C}"/>
                </a:ext>
              </a:extLst>
            </p:cNvPr>
            <p:cNvSpPr/>
            <p:nvPr/>
          </p:nvSpPr>
          <p:spPr>
            <a:xfrm>
              <a:off x="691952" y="2149912"/>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96" name="Elipse 95">
              <a:extLst>
                <a:ext uri="{FF2B5EF4-FFF2-40B4-BE49-F238E27FC236}">
                  <a16:creationId xmlns:a16="http://schemas.microsoft.com/office/drawing/2014/main" id="{0FAB696D-EB6B-E7A3-4E8C-D4ECA159AF20}"/>
                </a:ext>
              </a:extLst>
            </p:cNvPr>
            <p:cNvSpPr/>
            <p:nvPr/>
          </p:nvSpPr>
          <p:spPr>
            <a:xfrm>
              <a:off x="476791" y="2098148"/>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sp>
          <p:nvSpPr>
            <p:cNvPr id="97" name="Elipse 96">
              <a:extLst>
                <a:ext uri="{FF2B5EF4-FFF2-40B4-BE49-F238E27FC236}">
                  <a16:creationId xmlns:a16="http://schemas.microsoft.com/office/drawing/2014/main" id="{E2DA7FB8-525E-9A74-571F-F5811C9D3029}"/>
                </a:ext>
              </a:extLst>
            </p:cNvPr>
            <p:cNvSpPr/>
            <p:nvPr/>
          </p:nvSpPr>
          <p:spPr>
            <a:xfrm>
              <a:off x="437599" y="1870264"/>
              <a:ext cx="216024" cy="1896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H</a:t>
              </a:r>
            </a:p>
          </p:txBody>
        </p:sp>
      </p:grpSp>
      <p:pic>
        <p:nvPicPr>
          <p:cNvPr id="98" name="Picture 2">
            <a:extLst>
              <a:ext uri="{FF2B5EF4-FFF2-40B4-BE49-F238E27FC236}">
                <a16:creationId xmlns:a16="http://schemas.microsoft.com/office/drawing/2014/main" id="{74FE0049-90F8-4133-178C-E12C87B8ED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6948" y="2521867"/>
            <a:ext cx="10287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 name="CaixaDeTexto 100">
            <a:extLst>
              <a:ext uri="{FF2B5EF4-FFF2-40B4-BE49-F238E27FC236}">
                <a16:creationId xmlns:a16="http://schemas.microsoft.com/office/drawing/2014/main" id="{BBF5A8A2-5FD8-E702-61AE-67A0A088BB1F}"/>
              </a:ext>
            </a:extLst>
          </p:cNvPr>
          <p:cNvSpPr txBox="1"/>
          <p:nvPr/>
        </p:nvSpPr>
        <p:spPr>
          <a:xfrm>
            <a:off x="4776696" y="6144789"/>
            <a:ext cx="1770193" cy="307777"/>
          </a:xfrm>
          <a:prstGeom prst="rect">
            <a:avLst/>
          </a:prstGeom>
          <a:noFill/>
        </p:spPr>
        <p:txBody>
          <a:bodyPr wrap="square" rtlCol="0">
            <a:spAutoFit/>
          </a:bodyPr>
          <a:lstStyle/>
          <a:p>
            <a:r>
              <a:rPr lang="pt-BR" sz="1400" b="1" dirty="0">
                <a:latin typeface="Arial" pitchFamily="34" charset="0"/>
                <a:cs typeface="Arial" pitchFamily="34" charset="0"/>
              </a:rPr>
              <a:t>ELECTRÓN</a:t>
            </a:r>
          </a:p>
        </p:txBody>
      </p:sp>
      <p:pic>
        <p:nvPicPr>
          <p:cNvPr id="101" name="Imagen 100" descr="Texto, Pizarra&#10;&#10;Descripción generada automáticamente">
            <a:extLst>
              <a:ext uri="{FF2B5EF4-FFF2-40B4-BE49-F238E27FC236}">
                <a16:creationId xmlns:a16="http://schemas.microsoft.com/office/drawing/2014/main" id="{79EF621B-AA62-62DE-58F5-7543B6E25E85}"/>
              </a:ext>
            </a:extLst>
          </p:cNvPr>
          <p:cNvPicPr>
            <a:picLocks noChangeAspect="1"/>
          </p:cNvPicPr>
          <p:nvPr/>
        </p:nvPicPr>
        <p:blipFill rotWithShape="1">
          <a:blip r:embed="rId4">
            <a:extLst>
              <a:ext uri="{28A0092B-C50C-407E-A947-70E740481C1C}">
                <a14:useLocalDpi xmlns:a14="http://schemas.microsoft.com/office/drawing/2010/main" val="0"/>
              </a:ext>
            </a:extLst>
          </a:blip>
          <a:srcRect l="22464" t="18230" r="28314" b="15913"/>
          <a:stretch/>
        </p:blipFill>
        <p:spPr>
          <a:xfrm>
            <a:off x="8778201" y="3072192"/>
            <a:ext cx="3202493" cy="2859625"/>
          </a:xfrm>
          <a:prstGeom prst="rect">
            <a:avLst/>
          </a:prstGeom>
        </p:spPr>
      </p:pic>
    </p:spTree>
    <p:extLst>
      <p:ext uri="{BB962C8B-B14F-4D97-AF65-F5344CB8AC3E}">
        <p14:creationId xmlns:p14="http://schemas.microsoft.com/office/powerpoint/2010/main" val="265915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nodeType="withEffect">
                                  <p:stCondLst>
                                    <p:cond delay="0"/>
                                  </p:stCondLst>
                                  <p:childTnLst>
                                    <p:animMotion origin="layout" path="M -6.25E-7 2.96296E-6 L -0.3444 -0.09954 " pathEditMode="relative" rAng="0" ptsTypes="AA">
                                      <p:cBhvr>
                                        <p:cTn id="6" dur="1000" fill="hold"/>
                                        <p:tgtEl>
                                          <p:spTgt spid="12"/>
                                        </p:tgtEl>
                                        <p:attrNameLst>
                                          <p:attrName>ppt_x</p:attrName>
                                          <p:attrName>ppt_y</p:attrName>
                                        </p:attrNameLst>
                                      </p:cBhvr>
                                      <p:rCtr x="-17227" y="-4977"/>
                                    </p:animMotion>
                                  </p:childTnLst>
                                </p:cTn>
                              </p:par>
                              <p:par>
                                <p:cTn id="7" presetID="42" presetClass="path" presetSubtype="0" repeatCount="indefinite" accel="50000" decel="50000" fill="hold" nodeType="withEffect">
                                  <p:stCondLst>
                                    <p:cond delay="0"/>
                                  </p:stCondLst>
                                  <p:childTnLst>
                                    <p:animMotion origin="layout" path="M -2.91667E-6 1.48148E-6 L -0.32174 -0.02593 " pathEditMode="relative" rAng="0" ptsTypes="AA">
                                      <p:cBhvr>
                                        <p:cTn id="8" dur="1000" fill="hold"/>
                                        <p:tgtEl>
                                          <p:spTgt spid="29"/>
                                        </p:tgtEl>
                                        <p:attrNameLst>
                                          <p:attrName>ppt_x</p:attrName>
                                          <p:attrName>ppt_y</p:attrName>
                                        </p:attrNameLst>
                                      </p:cBhvr>
                                      <p:rCtr x="-16094" y="-1296"/>
                                    </p:animMotion>
                                  </p:childTnLst>
                                </p:cTn>
                              </p:par>
                              <p:par>
                                <p:cTn id="9" presetID="42" presetClass="path" presetSubtype="0" repeatCount="indefinite" accel="50000" decel="50000" fill="hold" nodeType="withEffect">
                                  <p:stCondLst>
                                    <p:cond delay="0"/>
                                  </p:stCondLst>
                                  <p:childTnLst>
                                    <p:animMotion origin="layout" path="M -2.91667E-6 -7.40741E-7 L -0.34635 0.06736 " pathEditMode="relative" rAng="0" ptsTypes="AA">
                                      <p:cBhvr>
                                        <p:cTn id="10" dur="1000" fill="hold"/>
                                        <p:tgtEl>
                                          <p:spTgt spid="37"/>
                                        </p:tgtEl>
                                        <p:attrNameLst>
                                          <p:attrName>ppt_x</p:attrName>
                                          <p:attrName>ppt_y</p:attrName>
                                        </p:attrNameLst>
                                      </p:cBhvr>
                                      <p:rCtr x="-17318" y="3356"/>
                                    </p:animMotion>
                                  </p:childTnLst>
                                </p:cTn>
                              </p:par>
                              <p:par>
                                <p:cTn id="11" presetID="42" presetClass="path" presetSubtype="0" repeatCount="indefinite" accel="50000" decel="50000" fill="hold" nodeType="withEffect">
                                  <p:stCondLst>
                                    <p:cond delay="0"/>
                                  </p:stCondLst>
                                  <p:childTnLst>
                                    <p:animMotion origin="layout" path="M -6.25E-7 7.40741E-7 L -0.38476 -0.20579 " pathEditMode="relative" rAng="0" ptsTypes="AA">
                                      <p:cBhvr>
                                        <p:cTn id="12" dur="1000" fill="hold"/>
                                        <p:tgtEl>
                                          <p:spTgt spid="45"/>
                                        </p:tgtEl>
                                        <p:attrNameLst>
                                          <p:attrName>ppt_x</p:attrName>
                                          <p:attrName>ppt_y</p:attrName>
                                        </p:attrNameLst>
                                      </p:cBhvr>
                                      <p:rCtr x="-19245" y="-10301"/>
                                    </p:animMotion>
                                  </p:childTnLst>
                                </p:cTn>
                              </p:par>
                              <p:par>
                                <p:cTn id="13" presetID="42" presetClass="path" presetSubtype="0" repeatCount="indefinite" accel="50000" decel="50000" fill="hold" nodeType="withEffect">
                                  <p:stCondLst>
                                    <p:cond delay="0"/>
                                  </p:stCondLst>
                                  <p:childTnLst>
                                    <p:animMotion origin="layout" path="M -6.25E-7 -1.48148E-6 L -0.39336 0.16065 " pathEditMode="relative" rAng="0" ptsTypes="AA">
                                      <p:cBhvr>
                                        <p:cTn id="14" dur="1000" fill="hold"/>
                                        <p:tgtEl>
                                          <p:spTgt spid="53"/>
                                        </p:tgtEl>
                                        <p:attrNameLst>
                                          <p:attrName>ppt_x</p:attrName>
                                          <p:attrName>ppt_y</p:attrName>
                                        </p:attrNameLst>
                                      </p:cBhvr>
                                      <p:rCtr x="-19674" y="8032"/>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repeatCount="indefinite" accel="50000" decel="50000" fill="hold" grpId="0" nodeType="clickEffect">
                                  <p:stCondLst>
                                    <p:cond delay="0"/>
                                  </p:stCondLst>
                                  <p:childTnLst>
                                    <p:animMotion origin="layout" path="M 0.01146 -1.11111E-6 C 0.01628 0.00208 0.01615 0.00556 0.01875 0.01111 C 0.02344 0.02107 0.02813 0.03333 0.03438 0.04167 C 0.03607 0.04861 0.03633 0.05324 0.04167 0.05556 C 0.04518 0.0625 0.04648 0.07037 0.05104 0.07639 C 0.05273 0.0831 0.05638 0.08796 0.05833 0.09445 C 0.06042 0.10116 0.06185 0.10833 0.06354 0.11528 C 0.06393 0.11667 0.07435 0.10509 0.07539 0.10556 C 0.07643 0.10602 0.07956 0.1037 0.0806 0.10417 C 0.08424 0.10255 0.08112 0.10857 0.08477 0.10695 C 0.08802 0.09815 0.08659 0.10093 0.09063 0.09306 C 0.09362 0.07778 0.09844 0.0713 0.10833 0.0625 C 0.10898 0.06065 0.1099 0.08519 0.11081 0.08333 C 0.11198 0.08056 0.11289 0.08171 0.11289 0.08195 C 0.11471 0.10232 0.1125 0.09283 0.11706 0.1125 C 0.11823 0.11783 0.12148 0.14097 0.12331 0.14583 C 0.12435 0.14884 0.13477 0.16644 0.13477 0.16667 C 0.13581 0.17616 0.14831 0.20139 0.15247 0.20972 C 0.15521 0.22408 0.15378 0.20139 0.15768 0.21528 C 0.15924 0.2206 0.15169 0.21389 0.15313 0.21945 C 0.15352 0.22408 0.15612 0.20648 0.15664 0.21111 C 0.15677 0.2125 0.1556 0.21111 0.15664 0.21111 C 0.15794 0.21111 0.15885 0.20857 0.15977 0.20695 C 0.16523 0.19792 0.16406 0.19468 0.17122 0.18889 C 0.17552 0.17755 0.1849 0.16505 0.1931 0.15972 C 0.19518 0.1507 0.20117 0.15926 0.20625 0.15278 C 0.2069 0.15185 0.2082 0.15208 0.20938 0.15139 C 0.21159 0.14977 0.21563 0.14583 0.21563 0.14607 C 0.22227 0.14815 0.22969 0.15255 0.23646 0.15556 C 0.24049 0.15741 0.24479 0.15764 0.24896 0.15972 C 0.25143 0.16111 0.25365 0.16389 0.25612 0.16528 C 0.26966 0.17176 0.28424 0.17732 0.29792 0.18195 C 0.30104 0.18472 0.30469 0.18704 0.30833 0.18889 C 0.31042 0.19005 0.3125 0.19074 0.31458 0.19167 C 0.31563 0.19213 0.31771 0.19306 0.31771 0.19329 C 0.3224 0.19097 0.32344 0.18565 0.32799 0.18195 C 0.33008 0.18033 0.33763 0.17732 0.33958 0.17639 C 0.35612 0.16852 0.33542 0.17755 0.34896 0.17222 C 0.35104 0.1713 0.35521 0.16945 0.35521 0.16968 C 0.35977 0.16343 0.50625 0.06713 0.51081 0.06111 " pathEditMode="relative" rAng="0" ptsTypes="AAAAAAAAAAAAAAAAAAAAAAAAAAAAAAAAAAAAAAAA">
                                      <p:cBhvr>
                                        <p:cTn id="18" dur="5000" fill="hold"/>
                                        <p:tgtEl>
                                          <p:spTgt spid="70"/>
                                        </p:tgtEl>
                                        <p:attrNameLst>
                                          <p:attrName>ppt_x</p:attrName>
                                          <p:attrName>ppt_y</p:attrName>
                                        </p:attrNameLst>
                                      </p:cBhvr>
                                      <p:rCtr x="24961" y="10995"/>
                                    </p:animMotion>
                                  </p:childTnLst>
                                </p:cTn>
                              </p:par>
                              <p:par>
                                <p:cTn id="19" presetID="0" presetClass="path" presetSubtype="0" repeatCount="indefinite" accel="50000" decel="50000" fill="hold" nodeType="withEffect">
                                  <p:stCondLst>
                                    <p:cond delay="0"/>
                                  </p:stCondLst>
                                  <p:childTnLst>
                                    <p:animMotion origin="layout" path="M 0.0017 3.7037E-7 C 0.00664 0.00208 0.00638 0.00556 0.00899 0.01111 C 0.01394 0.02106 0.01862 0.03333 0.025 0.04167 C 0.0267 0.04861 0.02696 0.05324 0.03243 0.05556 C 0.03594 0.0625 0.03737 0.07037 0.04206 0.07639 C 0.04375 0.0831 0.0474 0.08796 0.04935 0.09444 C 0.05157 0.10116 0.053 0.10833 0.05469 0.11528 C 0.05508 0.11667 0.05469 0.11898 0.05573 0.11944 C 0.05677 0.11991 0.05782 0.12037 0.05886 0.12083 C 0.06263 0.11921 0.06576 0.1169 0.0694 0.11528 C 0.07292 0.10648 0.07813 0.10093 0.0823 0.09306 C 0.08529 0.07778 0.09011 0.0713 0.10013 0.0625 C 0.10105 0.06065 0.10157 0.0588 0.10248 0.05694 C 0.10365 0.05417 0.10664 0.04861 0.10664 0.04884 C 0.10847 0.06921 0.11472 0.08866 0.11927 0.10833 C 0.12045 0.11366 0.12071 0.12014 0.12253 0.125 C 0.12357 0.12801 0.1267 0.13333 0.1267 0.13356 C 0.12774 0.14306 0.12774 0.15278 0.13216 0.16111 C 0.1349 0.17546 0.13868 0.18889 0.14271 0.20278 C 0.14427 0.2081 0.1444 0.21389 0.14584 0.21944 C 0.14623 0.22407 0.14636 0.2287 0.14688 0.23333 C 0.14701 0.23472 0.14688 0.2375 0.14792 0.2375 C 0.14935 0.2375 0.15013 0.23495 0.15118 0.23333 C 0.15677 0.22431 0.15769 0.21968 0.16498 0.21389 C 0.16927 0.20255 0.17878 0.17893 0.18711 0.17361 C 0.18946 0.16458 0.1948 0.15926 0.19987 0.15278 C 0.20065 0.15185 0.20209 0.15208 0.20313 0.15139 C 0.20534 0.14977 0.20938 0.14583 0.20938 0.14606 C 0.21615 0.14815 0.22383 0.15255 0.23073 0.15556 C 0.23477 0.15741 0.23907 0.15764 0.24336 0.15972 C 0.24597 0.16111 0.24805 0.16389 0.25091 0.16528 C 0.2642 0.17176 0.27917 0.17731 0.29323 0.18194 C 0.29636 0.18472 0.30013 0.18704 0.30378 0.18889 C 0.30586 0.19005 0.30795 0.19074 0.31029 0.19167 C 0.31133 0.19213 0.31341 0.19306 0.31341 0.19329 C 0.3198 0.19005 0.32032 0.19722 0.33386 0.18333 C 0.33841 0.17708 0.44388 0.40185 0.44857 0.39583 " pathEditMode="relative" rAng="0" ptsTypes="AAAAAAAAAAAAAAAAAAAAAAAAAAAAAAAAAAAAA">
                                      <p:cBhvr>
                                        <p:cTn id="20" dur="5000" fill="hold"/>
                                        <p:tgtEl>
                                          <p:spTgt spid="74"/>
                                        </p:tgtEl>
                                        <p:attrNameLst>
                                          <p:attrName>ppt_x</p:attrName>
                                          <p:attrName>ppt_y</p:attrName>
                                        </p:attrNameLst>
                                      </p:cBhvr>
                                      <p:rCtr x="22344" y="19792"/>
                                    </p:animMotion>
                                  </p:childTnLst>
                                </p:cTn>
                              </p:par>
                              <p:par>
                                <p:cTn id="21" presetID="0" presetClass="path" presetSubtype="0" repeatCount="indefinite" accel="50000" decel="50000" fill="hold" nodeType="withEffect">
                                  <p:stCondLst>
                                    <p:cond delay="0"/>
                                  </p:stCondLst>
                                  <p:childTnLst>
                                    <p:animMotion origin="layout" path="M 1.45833E-6 1.11111E-6 C 0.00013 1.11111E-6 0.00729 0.00162 0.00833 0.00278 C 0.01341 0.0081 0.01667 0.01481 0.02187 0.01944 C 0.02344 0.02546 0.02812 0.02685 0.03229 0.03055 C 0.04023 0.03773 0.04792 0.04722 0.05729 0.05139 C 0.06445 0.06088 0.07864 0.07037 0.08854 0.07361 C 0.0957 0.0831 0.10534 0.09028 0.11458 0.09583 C 0.11888 0.09838 0.12383 0.09884 0.12812 0.10139 C 0.13502 0.10532 0.14167 0.11134 0.14896 0.11389 C 0.15364 0.11805 0.15924 0.11991 0.16458 0.12222 C 0.16667 0.12315 0.17083 0.125 0.17083 0.12523 C 0.19635 0.11921 0.222 0.11852 0.24792 0.11667 C 0.26719 0.11296 0.27252 0.11342 0.29896 0.1125 C 0.3125 0.1081 0.32591 0.10255 0.33958 0.1 C 0.34518 0.09745 0.34206 0.09977 0.34687 0.09028 C 0.34752 0.08912 0.34896 0.08958 0.35 0.08889 C 0.35221 0.08727 0.35417 0.08518 0.35625 0.08333 C 0.35729 0.08241 0.35937 0.08055 0.35937 0.08079 C 0.36002 0.07917 0.36042 0.07755 0.36146 0.07639 C 0.36237 0.07546 0.36393 0.07592 0.36458 0.075 C 0.36706 0.07176 0.49492 0.23102 0.49739 0.22778 " pathEditMode="relative" rAng="0" ptsTypes="AAAAAAAAAAAAAAAAAAAAA">
                                      <p:cBhvr>
                                        <p:cTn id="22" dur="5000" fill="hold"/>
                                        <p:tgtEl>
                                          <p:spTgt spid="82"/>
                                        </p:tgtEl>
                                        <p:attrNameLst>
                                          <p:attrName>ppt_x</p:attrName>
                                          <p:attrName>ppt_y</p:attrName>
                                        </p:attrNameLst>
                                      </p:cBhvr>
                                      <p:rCtr x="24870" y="11389"/>
                                    </p:animMotion>
                                  </p:childTnLst>
                                </p:cTn>
                              </p:par>
                              <p:par>
                                <p:cTn id="23" presetID="0" presetClass="path" presetSubtype="0" repeatCount="indefinite" accel="50000" decel="50000" fill="hold" grpId="0" nodeType="withEffect">
                                  <p:stCondLst>
                                    <p:cond delay="0"/>
                                  </p:stCondLst>
                                  <p:childTnLst>
                                    <p:animMotion origin="layout" path="M 5E-6 1.11111E-6 C 0.00014 1.11111E-6 0.0073 0.00162 0.00834 0.00278 C 0.01342 0.0081 0.01667 0.01481 0.02188 0.01944 C 0.02344 0.02546 0.02813 0.02685 0.0323 0.03055 C 0.04024 0.03773 0.04792 0.04722 0.0573 0.05139 C 0.06446 0.06088 0.07865 0.07037 0.08855 0.07361 C 0.09571 0.0831 0.10534 0.09028 0.11459 0.09583 C 0.11889 0.09838 0.12383 0.09884 0.12813 0.10139 C 0.13503 0.10532 0.14167 0.11134 0.14896 0.11389 C 0.15365 0.11805 0.15925 0.11991 0.16459 0.12222 C 0.16667 0.12315 0.17084 0.125 0.17084 0.12523 C 0.19636 0.11921 0.22201 0.11852 0.24792 0.11667 C 0.26719 0.11296 0.27253 0.11342 0.29883 0.1125 C 0.31251 0.1081 0.32592 0.10255 0.33959 0.1 C 0.34519 0.09745 0.34206 0.09977 0.34675 0.09028 C 0.3474 0.08912 0.34883 0.08958 0.35001 0.08889 C 0.35222 0.08727 0.35417 0.08518 0.35626 0.08333 C 0.3573 0.08241 0.35938 0.08055 0.35938 0.08079 C 0.3599 0.07917 0.36042 0.07755 0.36146 0.07639 C 0.36224 0.07546 0.36381 0.07592 0.36459 0.075 C 0.36706 0.07176 0.48751 -0.06343 0.48998 -0.06667 " pathEditMode="relative" rAng="0" ptsTypes="AAAAAAAAAAAAAAAAAAAAA">
                                      <p:cBhvr>
                                        <p:cTn id="24" dur="5000" fill="hold"/>
                                        <p:tgtEl>
                                          <p:spTgt spid="72"/>
                                        </p:tgtEl>
                                        <p:attrNameLst>
                                          <p:attrName>ppt_x</p:attrName>
                                          <p:attrName>ppt_y</p:attrName>
                                        </p:attrNameLst>
                                      </p:cBhvr>
                                      <p:rCtr x="24492" y="2917"/>
                                    </p:animMotion>
                                  </p:childTnLst>
                                </p:cTn>
                              </p:par>
                              <p:par>
                                <p:cTn id="25" presetID="0" presetClass="path" presetSubtype="0" repeatCount="indefinite" accel="50000" decel="50000" fill="hold" grpId="0" nodeType="withEffect">
                                  <p:stCondLst>
                                    <p:cond delay="0"/>
                                  </p:stCondLst>
                                  <p:childTnLst>
                                    <p:animMotion origin="layout" path="M 5E-6 1.11022E-16 C 0.00274 -0.00093 0.00586 -0.00069 0.00834 -0.00278 C 0.01003 -0.00417 0.01042 -0.00741 0.01146 -0.00972 C 0.01719 -0.02106 0.02201 -0.03218 0.02813 -0.04306 C 0.02969 -0.05116 0.03321 -0.05833 0.03438 -0.06667 C 0.03646 -0.08079 0.04258 -0.10255 0.04896 -0.11389 C 0.05001 -0.12106 0.05105 -0.12731 0.05417 -0.13333 C 0.05612 -0.14329 0.05951 -0.15301 0.06251 -0.1625 C 0.06342 -0.16528 0.06394 -0.16806 0.06459 -0.17083 C 0.06498 -0.17222 0.06563 -0.175 0.06563 -0.17477 C 0.06732 -0.16806 0.06876 -0.16157 0.07188 -0.15556 C 0.07331 -0.14769 0.07826 -0.13634 0.08334 -0.13194 C 0.0849 -0.12546 0.08855 -0.12199 0.09271 -0.11806 C 0.1017 -0.10949 0.11094 -0.10231 0.12084 -0.09583 C 0.1254 -0.09282 0.12865 -0.08819 0.13334 -0.08611 C 0.13868 -0.07894 0.14688 -0.07477 0.15417 -0.07222 C 0.16146 -0.0625 0.15326 -0.07199 0.16042 -0.06667 C 0.1655 -0.06296 0.16928 -0.05694 0.17396 -0.05278 C 0.17696 -0.04699 0.1806 -0.04375 0.18542 -0.04167 C 0.19258 -0.06528 0.20586 -0.06667 0.22279 -0.07222 C 0.22657 -0.07546 0.23073 -0.07847 0.23425 -0.08194 C 0.23868 -0.08657 0.24115 -0.09259 0.24584 -0.09722 C 0.25118 -0.10301 0.25873 -0.10718 0.26459 -0.1125 C 0.26602 -0.11829 0.26563 -0.125 0.26967 -0.11667 C 0.27175 -0.1044 0.27982 -0.09606 0.28542 -0.08611 C 0.29128 -0.07569 0.29493 -0.06389 0.30001 -0.05278 C 0.30274 -0.04653 0.30639 -0.03519 0.31042 -0.03056 C 0.31237 -0.02847 0.31667 -0.025 0.31667 -0.02477 C 0.32605 -0.02917 0.32826 -0.04236 0.33542 -0.04861 C 0.33933 -0.05671 0.33972 -0.05949 0.34584 -0.06389 C 0.34805 -0.06551 0.35209 -0.06944 0.35209 -0.06921 C 0.3543 -0.07847 0.35899 -0.08125 0.36446 -0.08611 C 0.36576 -0.08727 0.36654 -0.08912 0.36771 -0.09028 C 0.36967 -0.09236 0.37006 -0.09907 0.37006 -0.09884 C 0.37136 -0.10463 0.49597 -0.27106 0.49206 -0.27106 " pathEditMode="relative" rAng="0" ptsTypes="AAAAAAAAAAAAAAAAAAAAAAAAAAAAAAAAAAA">
                                      <p:cBhvr>
                                        <p:cTn id="26" dur="5000" fill="hold"/>
                                        <p:tgtEl>
                                          <p:spTgt spid="73"/>
                                        </p:tgtEl>
                                        <p:attrNameLst>
                                          <p:attrName>ppt_x</p:attrName>
                                          <p:attrName>ppt_y</p:attrName>
                                        </p:attrNameLst>
                                      </p:cBhvr>
                                      <p:rCtr x="24596" y="-13565"/>
                                    </p:animMotion>
                                  </p:childTnLst>
                                </p:cTn>
                              </p:par>
                              <p:par>
                                <p:cTn id="27" presetID="0" presetClass="path" presetSubtype="0" repeatCount="indefinite" accel="50000" decel="50000" fill="hold" nodeType="withEffect">
                                  <p:stCondLst>
                                    <p:cond delay="0"/>
                                  </p:stCondLst>
                                  <p:childTnLst>
                                    <p:animMotion origin="layout" path="M 1.45833E-6 1.11022E-16 C 0.00273 -0.00093 0.00586 -0.00069 0.00833 -0.00278 C 0.01002 -0.00417 0.01042 -0.00741 0.01146 -0.00972 C 0.01719 -0.02106 0.022 -0.03218 0.02812 -0.04306 C 0.02969 -0.05116 0.0332 -0.05833 0.03437 -0.06667 C 0.03646 -0.08079 0.04258 -0.10255 0.04896 -0.11389 C 0.05 -0.12106 0.05104 -0.12731 0.05417 -0.13333 C 0.05612 -0.14329 0.0595 -0.15301 0.0625 -0.1625 C 0.06341 -0.16528 0.06393 -0.16806 0.06458 -0.17083 C 0.06497 -0.17222 0.06562 -0.175 0.06562 -0.17477 C 0.06732 -0.16806 0.06875 -0.16157 0.07187 -0.15556 C 0.07331 -0.14769 0.07825 -0.13634 0.08333 -0.13194 C 0.08489 -0.12546 0.08854 -0.12199 0.09271 -0.11806 C 0.10169 -0.10949 0.11094 -0.10231 0.12083 -0.09583 C 0.12539 -0.09282 0.12864 -0.08819 0.13333 -0.08611 C 0.13867 -0.07894 0.14687 -0.07477 0.15417 -0.07222 C 0.16146 -0.0625 0.15325 -0.07199 0.16042 -0.06667 C 0.16549 -0.06296 0.16927 -0.05694 0.17396 -0.05278 C 0.17695 -0.04699 0.1806 -0.04375 0.18529 -0.04167 C 0.19258 -0.06528 0.20612 -0.06667 0.22279 -0.07222 C 0.22643 -0.07546 0.23086 -0.07847 0.23424 -0.08194 C 0.23854 -0.08657 0.24114 -0.09259 0.2457 -0.09722 C 0.25143 -0.10301 0.25846 -0.10718 0.26458 -0.1125 C 0.26601 -0.11829 0.26562 -0.125 0.26979 -0.11667 C 0.27174 -0.1044 0.27982 -0.09606 0.28542 -0.08611 C 0.29127 -0.07569 0.29492 -0.06389 0.3 -0.05278 C 0.30273 -0.04653 0.30638 -0.03519 0.31042 -0.03056 C 0.31237 -0.02847 0.31667 -0.025 0.31667 -0.02477 C 0.32604 -0.02917 0.32825 -0.04236 0.33542 -0.04861 C 0.33945 -0.05671 0.33971 -0.05949 0.34583 -0.06389 C 0.34805 -0.06551 0.35208 -0.06944 0.35208 -0.06921 C 0.3543 -0.07847 0.35898 -0.08125 0.36445 -0.08611 C 0.36575 -0.08727 0.36654 -0.08912 0.36771 -0.09028 C 0.3694 -0.09236 0.38489 -0.1169 0.38489 -0.11667 C 0.38607 -0.12245 0.52226 0.05417 0.51823 0.05417 " pathEditMode="relative" rAng="0" ptsTypes="AAAAAAAAAAAAAAAAAAAAAAAAAAAAAAAAAAA">
                                      <p:cBhvr>
                                        <p:cTn id="28" dur="5000" fill="hold"/>
                                        <p:tgtEl>
                                          <p:spTgt spid="90"/>
                                        </p:tgtEl>
                                        <p:attrNameLst>
                                          <p:attrName>ppt_x</p:attrName>
                                          <p:attrName>ppt_y</p:attrName>
                                        </p:attrNameLst>
                                      </p:cBhvr>
                                      <p:rCtr x="25911" y="-6042"/>
                                    </p:animMotion>
                                  </p:childTnLst>
                                </p:cTn>
                              </p:par>
                            </p:childTnLst>
                          </p:cTn>
                        </p:par>
                        <p:par>
                          <p:cTn id="29" fill="hold">
                            <p:stCondLst>
                              <p:cond delay="5000"/>
                            </p:stCondLst>
                            <p:childTnLst>
                              <p:par>
                                <p:cTn id="30" presetID="10" presetClass="entr" presetSubtype="0" fill="hold" grpId="0"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fade">
                                      <p:cBhvr>
                                        <p:cTn id="32" dur="500"/>
                                        <p:tgtEl>
                                          <p:spTgt spid="9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9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24CB0FA-06D3-63F7-D69A-07594452FD15}"/>
              </a:ext>
            </a:extLst>
          </p:cNvPr>
          <p:cNvSpPr>
            <a:spLocks noGrp="1"/>
          </p:cNvSpPr>
          <p:nvPr>
            <p:ph type="title"/>
          </p:nvPr>
        </p:nvSpPr>
        <p:spPr/>
        <p:txBody>
          <a:bodyPr/>
          <a:lstStyle/>
          <a:p>
            <a:r>
              <a:rPr lang="en-US" dirty="0"/>
              <a:t>T90</a:t>
            </a:r>
            <a:endParaRPr lang="es-MX" dirty="0"/>
          </a:p>
        </p:txBody>
      </p:sp>
      <p:sp>
        <p:nvSpPr>
          <p:cNvPr id="4" name="Marcador de número de diapositiva 3">
            <a:extLst>
              <a:ext uri="{FF2B5EF4-FFF2-40B4-BE49-F238E27FC236}">
                <a16:creationId xmlns:a16="http://schemas.microsoft.com/office/drawing/2014/main" id="{1412752F-E845-62DE-C48B-8EED91EF9968}"/>
              </a:ext>
            </a:extLst>
          </p:cNvPr>
          <p:cNvSpPr>
            <a:spLocks noGrp="1"/>
          </p:cNvSpPr>
          <p:nvPr>
            <p:ph type="sldNum" sz="quarter" idx="12"/>
          </p:nvPr>
        </p:nvSpPr>
        <p:spPr/>
        <p:txBody>
          <a:bodyPr/>
          <a:lstStyle/>
          <a:p>
            <a:fld id="{CE82B8A1-0CCE-4815-9668-383D7DE7D8B4}" type="slidenum">
              <a:rPr lang="en-US" noProof="0" smtClean="0"/>
              <a:t>34</a:t>
            </a:fld>
            <a:endParaRPr lang="en-US" noProof="0" dirty="0"/>
          </a:p>
        </p:txBody>
      </p:sp>
      <p:pic>
        <p:nvPicPr>
          <p:cNvPr id="5" name="Imagen 4">
            <a:extLst>
              <a:ext uri="{FF2B5EF4-FFF2-40B4-BE49-F238E27FC236}">
                <a16:creationId xmlns:a16="http://schemas.microsoft.com/office/drawing/2014/main" id="{C7D9736E-1D77-7E89-729E-843E6BED4562}"/>
              </a:ext>
            </a:extLst>
          </p:cNvPr>
          <p:cNvPicPr>
            <a:picLocks noChangeAspect="1"/>
          </p:cNvPicPr>
          <p:nvPr/>
        </p:nvPicPr>
        <p:blipFill>
          <a:blip r:embed="rId2"/>
          <a:stretch>
            <a:fillRect/>
          </a:stretch>
        </p:blipFill>
        <p:spPr>
          <a:xfrm>
            <a:off x="2594432" y="1412792"/>
            <a:ext cx="6913511" cy="5076560"/>
          </a:xfrm>
          <a:prstGeom prst="rect">
            <a:avLst/>
          </a:prstGeom>
        </p:spPr>
      </p:pic>
    </p:spTree>
    <p:extLst>
      <p:ext uri="{BB962C8B-B14F-4D97-AF65-F5344CB8AC3E}">
        <p14:creationId xmlns:p14="http://schemas.microsoft.com/office/powerpoint/2010/main" val="1430277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9AFDF5C0-FD3F-CC3A-E3C8-FA799B936227}"/>
              </a:ext>
            </a:extLst>
          </p:cNvPr>
          <p:cNvSpPr>
            <a:spLocks noGrp="1"/>
          </p:cNvSpPr>
          <p:nvPr>
            <p:ph type="title"/>
          </p:nvPr>
        </p:nvSpPr>
        <p:spPr/>
        <p:txBody>
          <a:bodyPr/>
          <a:lstStyle/>
          <a:p>
            <a:r>
              <a:rPr lang="es-MX" dirty="0"/>
              <a:t>Sensibilidad Cruzada</a:t>
            </a:r>
          </a:p>
        </p:txBody>
      </p:sp>
      <p:sp>
        <p:nvSpPr>
          <p:cNvPr id="4" name="Marcador de número de diapositiva 3">
            <a:extLst>
              <a:ext uri="{FF2B5EF4-FFF2-40B4-BE49-F238E27FC236}">
                <a16:creationId xmlns:a16="http://schemas.microsoft.com/office/drawing/2014/main" id="{1CCD628B-7415-9238-D517-713DB94D9350}"/>
              </a:ext>
            </a:extLst>
          </p:cNvPr>
          <p:cNvSpPr>
            <a:spLocks noGrp="1"/>
          </p:cNvSpPr>
          <p:nvPr>
            <p:ph type="sldNum" sz="quarter" idx="12"/>
          </p:nvPr>
        </p:nvSpPr>
        <p:spPr/>
        <p:txBody>
          <a:bodyPr/>
          <a:lstStyle/>
          <a:p>
            <a:fld id="{CE82B8A1-0CCE-4815-9668-383D7DE7D8B4}" type="slidenum">
              <a:rPr lang="en-US" noProof="0" smtClean="0"/>
              <a:t>35</a:t>
            </a:fld>
            <a:endParaRPr lang="en-US" noProof="0" dirty="0"/>
          </a:p>
        </p:txBody>
      </p:sp>
      <p:pic>
        <p:nvPicPr>
          <p:cNvPr id="5" name="Imagen 4">
            <a:extLst>
              <a:ext uri="{FF2B5EF4-FFF2-40B4-BE49-F238E27FC236}">
                <a16:creationId xmlns:a16="http://schemas.microsoft.com/office/drawing/2014/main" id="{82A0ABA5-D2D9-E80D-2BA6-D800601EE75D}"/>
              </a:ext>
            </a:extLst>
          </p:cNvPr>
          <p:cNvPicPr>
            <a:picLocks noChangeAspect="1"/>
          </p:cNvPicPr>
          <p:nvPr/>
        </p:nvPicPr>
        <p:blipFill>
          <a:blip r:embed="rId2"/>
          <a:stretch>
            <a:fillRect/>
          </a:stretch>
        </p:blipFill>
        <p:spPr>
          <a:xfrm>
            <a:off x="1415480" y="2564904"/>
            <a:ext cx="9201150" cy="2705100"/>
          </a:xfrm>
          <a:prstGeom prst="rect">
            <a:avLst/>
          </a:prstGeom>
        </p:spPr>
      </p:pic>
    </p:spTree>
    <p:extLst>
      <p:ext uri="{BB962C8B-B14F-4D97-AF65-F5344CB8AC3E}">
        <p14:creationId xmlns:p14="http://schemas.microsoft.com/office/powerpoint/2010/main" val="295378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A309CA2-830F-4017-BDD0-FD57D0AFD800}"/>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F64FCD44-2575-47F1-BD8C-ED3C1F2D2021}"/>
              </a:ext>
            </a:extLst>
          </p:cNvPr>
          <p:cNvSpPr>
            <a:spLocks noGrp="1"/>
          </p:cNvSpPr>
          <p:nvPr>
            <p:ph type="body" sz="quarter" idx="11"/>
          </p:nvPr>
        </p:nvSpPr>
        <p:spPr/>
        <p:txBody>
          <a:bodyPr/>
          <a:lstStyle/>
          <a:p>
            <a:r>
              <a:rPr lang="es-ES" dirty="0"/>
              <a:t>03</a:t>
            </a:r>
          </a:p>
        </p:txBody>
      </p:sp>
      <p:sp>
        <p:nvSpPr>
          <p:cNvPr id="4" name="Título 3">
            <a:extLst>
              <a:ext uri="{FF2B5EF4-FFF2-40B4-BE49-F238E27FC236}">
                <a16:creationId xmlns:a16="http://schemas.microsoft.com/office/drawing/2014/main" id="{2D071F18-5576-4793-96D3-F4047C2C8F97}"/>
              </a:ext>
            </a:extLst>
          </p:cNvPr>
          <p:cNvSpPr>
            <a:spLocks noGrp="1"/>
          </p:cNvSpPr>
          <p:nvPr>
            <p:ph type="title"/>
          </p:nvPr>
        </p:nvSpPr>
        <p:spPr/>
        <p:txBody>
          <a:bodyPr/>
          <a:lstStyle/>
          <a:p>
            <a:r>
              <a:rPr lang="es-MX" dirty="0"/>
              <a:t>Aplicaciones de campo</a:t>
            </a:r>
            <a:endParaRPr lang="es-ES" dirty="0"/>
          </a:p>
        </p:txBody>
      </p:sp>
      <p:sp>
        <p:nvSpPr>
          <p:cNvPr id="5" name="Marcador de número de diapositiva 4">
            <a:extLst>
              <a:ext uri="{FF2B5EF4-FFF2-40B4-BE49-F238E27FC236}">
                <a16:creationId xmlns:a16="http://schemas.microsoft.com/office/drawing/2014/main" id="{B44D2C0F-AE9A-41C8-BEA0-A068A9C897BD}"/>
              </a:ext>
            </a:extLst>
          </p:cNvPr>
          <p:cNvSpPr>
            <a:spLocks noGrp="1"/>
          </p:cNvSpPr>
          <p:nvPr>
            <p:ph type="sldNum" sz="quarter" idx="10"/>
          </p:nvPr>
        </p:nvSpPr>
        <p:spPr/>
        <p:txBody>
          <a:bodyPr/>
          <a:lstStyle/>
          <a:p>
            <a:fld id="{CE82B8A1-0CCE-4815-9668-383D7DE7D8B4}" type="slidenum">
              <a:rPr lang="en-US" noProof="0" smtClean="0"/>
              <a:pPr/>
              <a:t>36</a:t>
            </a:fld>
            <a:endParaRPr lang="en-US" noProof="0" dirty="0"/>
          </a:p>
        </p:txBody>
      </p:sp>
      <p:sp>
        <p:nvSpPr>
          <p:cNvPr id="6" name="Marcador de pie de página 5">
            <a:extLst>
              <a:ext uri="{FF2B5EF4-FFF2-40B4-BE49-F238E27FC236}">
                <a16:creationId xmlns:a16="http://schemas.microsoft.com/office/drawing/2014/main" id="{131DD4FF-C6C7-4E3F-825A-9B433381D2F4}"/>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effectLst/>
                <a:uLnTx/>
                <a:uFillTx/>
                <a:latin typeface="DraegerSanLig"/>
                <a:ea typeface="+mn-ea"/>
                <a:cs typeface="+mn-cs"/>
              </a:rPr>
              <a:t>©Dräger Safety, SA de CV, 2023</a:t>
            </a:r>
          </a:p>
        </p:txBody>
      </p:sp>
    </p:spTree>
    <p:extLst>
      <p:ext uri="{BB962C8B-B14F-4D97-AF65-F5344CB8AC3E}">
        <p14:creationId xmlns:p14="http://schemas.microsoft.com/office/powerpoint/2010/main" val="41820700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hteck 27"/>
          <p:cNvSpPr/>
          <p:nvPr/>
        </p:nvSpPr>
        <p:spPr bwMode="gray">
          <a:xfrm>
            <a:off x="363794" y="6226347"/>
            <a:ext cx="2832831"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898969">
              <a:spcAft>
                <a:spcPts val="1000"/>
              </a:spcAft>
              <a:defRPr/>
            </a:pP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Siderurgia</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 Metal</a:t>
            </a:r>
          </a:p>
        </p:txBody>
      </p:sp>
      <p:sp>
        <p:nvSpPr>
          <p:cNvPr id="34" name="Rechteck 33"/>
          <p:cNvSpPr/>
          <p:nvPr/>
        </p:nvSpPr>
        <p:spPr bwMode="gray">
          <a:xfrm>
            <a:off x="3325621" y="6226347"/>
            <a:ext cx="2832831"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898969">
              <a:spcAft>
                <a:spcPts val="1000"/>
              </a:spcAft>
              <a:defRPr/>
            </a:pP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Industria</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a:t>
            </a: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farmacéutica</a:t>
            </a:r>
            <a:endParaRPr lang="en-US" sz="1200" dirty="0">
              <a:solidFill>
                <a:schemeClr val="accent1">
                  <a:lumMod val="50000"/>
                </a:schemeClr>
              </a:solidFill>
              <a:latin typeface="Draeger Pangea Text" panose="020B0504000000000000" pitchFamily="34" charset="0"/>
              <a:ea typeface="Draeger Pangea Text" panose="020B0504000000000000" pitchFamily="34" charset="0"/>
            </a:endParaRPr>
          </a:p>
        </p:txBody>
      </p:sp>
      <p:sp>
        <p:nvSpPr>
          <p:cNvPr id="36" name="Rechteck 35"/>
          <p:cNvSpPr/>
          <p:nvPr/>
        </p:nvSpPr>
        <p:spPr bwMode="gray">
          <a:xfrm>
            <a:off x="6096000" y="4514136"/>
            <a:ext cx="3250147"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1000"/>
              </a:spcAft>
              <a:defRPr/>
            </a:pPr>
            <a:r>
              <a:rPr lang="es-ES" sz="1100" dirty="0">
                <a:solidFill>
                  <a:schemeClr val="accent1">
                    <a:lumMod val="50000"/>
                  </a:schemeClr>
                </a:solidFill>
                <a:latin typeface="Draeger Pangea Text" panose="020B0504000000000000" pitchFamily="34" charset="0"/>
                <a:ea typeface="Draeger Pangea Text" panose="020B0504000000000000" pitchFamily="34" charset="0"/>
              </a:rPr>
              <a:t>Suministro de agua/alcantarillado/servicios públicos</a:t>
            </a:r>
            <a:endParaRPr lang="en-US" sz="1100" dirty="0">
              <a:solidFill>
                <a:schemeClr val="accent1">
                  <a:lumMod val="50000"/>
                </a:schemeClr>
              </a:solidFill>
              <a:latin typeface="Draeger Pangea Text" panose="020B0504000000000000" pitchFamily="34" charset="0"/>
              <a:ea typeface="Draeger Pangea Text" panose="020B0504000000000000" pitchFamily="34" charset="0"/>
            </a:endParaRPr>
          </a:p>
        </p:txBody>
      </p:sp>
      <p:sp>
        <p:nvSpPr>
          <p:cNvPr id="37" name="Rechteck 36"/>
          <p:cNvSpPr/>
          <p:nvPr/>
        </p:nvSpPr>
        <p:spPr bwMode="gray">
          <a:xfrm>
            <a:off x="378014" y="2877980"/>
            <a:ext cx="2832831"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898969">
              <a:spcAft>
                <a:spcPts val="1000"/>
              </a:spcAft>
              <a:defRPr/>
            </a:pP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Industria</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a:t>
            </a: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química</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a:t>
            </a:r>
          </a:p>
        </p:txBody>
      </p:sp>
      <p:sp>
        <p:nvSpPr>
          <p:cNvPr id="38" name="Rechteck 37"/>
          <p:cNvSpPr/>
          <p:nvPr/>
        </p:nvSpPr>
        <p:spPr bwMode="gray">
          <a:xfrm>
            <a:off x="356130" y="4486334"/>
            <a:ext cx="2989045" cy="30999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898969">
              <a:spcAft>
                <a:spcPts val="1000"/>
              </a:spcAft>
              <a:defRPr/>
            </a:pPr>
            <a:r>
              <a:rPr lang="es-ES" sz="1200" dirty="0">
                <a:solidFill>
                  <a:schemeClr val="accent1">
                    <a:lumMod val="50000"/>
                  </a:schemeClr>
                </a:solidFill>
                <a:latin typeface="Draeger Pangea Text" panose="020B0504000000000000" pitchFamily="34" charset="0"/>
                <a:ea typeface="Draeger Pangea Text" panose="020B0504000000000000" pitchFamily="34" charset="0"/>
              </a:rPr>
              <a:t>Minería</a:t>
            </a:r>
            <a:endParaRPr lang="en-US" sz="1200" dirty="0">
              <a:solidFill>
                <a:schemeClr val="accent1">
                  <a:lumMod val="50000"/>
                </a:schemeClr>
              </a:solidFill>
              <a:latin typeface="Draeger Pangea Text" panose="020B0504000000000000" pitchFamily="34" charset="0"/>
              <a:ea typeface="Draeger Pangea Text" panose="020B0504000000000000" pitchFamily="34" charset="0"/>
            </a:endParaRPr>
          </a:p>
        </p:txBody>
      </p:sp>
      <p:sp>
        <p:nvSpPr>
          <p:cNvPr id="39" name="Rechteck 38"/>
          <p:cNvSpPr/>
          <p:nvPr/>
        </p:nvSpPr>
        <p:spPr bwMode="gray">
          <a:xfrm>
            <a:off x="3358146" y="2911706"/>
            <a:ext cx="2832831"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898969">
              <a:spcAft>
                <a:spcPts val="1000"/>
              </a:spcAft>
              <a:defRPr/>
            </a:pP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Petróleo</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y Gas
</a:t>
            </a:r>
          </a:p>
        </p:txBody>
      </p:sp>
      <p:sp>
        <p:nvSpPr>
          <p:cNvPr id="40" name="Rechteck 39"/>
          <p:cNvSpPr/>
          <p:nvPr/>
        </p:nvSpPr>
        <p:spPr bwMode="gray">
          <a:xfrm>
            <a:off x="6341593" y="2915954"/>
            <a:ext cx="2832831"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898969">
              <a:spcAft>
                <a:spcPts val="1000"/>
              </a:spcAft>
              <a:defRPr/>
            </a:pP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Servicio</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de Bomberos
</a:t>
            </a:r>
          </a:p>
        </p:txBody>
      </p:sp>
      <p:sp>
        <p:nvSpPr>
          <p:cNvPr id="41" name="Rechteck 40"/>
          <p:cNvSpPr/>
          <p:nvPr/>
        </p:nvSpPr>
        <p:spPr bwMode="gray">
          <a:xfrm>
            <a:off x="6343746" y="6226347"/>
            <a:ext cx="2832831"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898969">
              <a:spcAft>
                <a:spcPts val="1000"/>
              </a:spcAft>
              <a:defRPr/>
            </a:pP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a:t>
            </a: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muchas</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a:t>
            </a: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otras</a:t>
            </a:r>
            <a:r>
              <a:rPr lang="en-US" sz="1200" dirty="0">
                <a:solidFill>
                  <a:schemeClr val="accent1">
                    <a:lumMod val="50000"/>
                  </a:schemeClr>
                </a:solidFill>
                <a:latin typeface="Draeger Pangea Text" panose="020B0504000000000000" pitchFamily="34" charset="0"/>
                <a:ea typeface="Draeger Pangea Text" panose="020B0504000000000000" pitchFamily="34" charset="0"/>
              </a:rPr>
              <a:t> </a:t>
            </a: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industrias</a:t>
            </a:r>
            <a:endParaRPr lang="en-US" sz="1200" dirty="0">
              <a:solidFill>
                <a:schemeClr val="accent1">
                  <a:lumMod val="50000"/>
                </a:schemeClr>
              </a:solidFill>
              <a:latin typeface="Draeger Pangea Text" panose="020B0504000000000000" pitchFamily="34" charset="0"/>
              <a:ea typeface="Draeger Pangea Text" panose="020B0504000000000000" pitchFamily="34" charset="0"/>
            </a:endParaRPr>
          </a:p>
        </p:txBody>
      </p:sp>
      <p:pic>
        <p:nvPicPr>
          <p:cNvPr id="42" name="Grafik 41"/>
          <p:cNvPicPr>
            <a:picLocks noChangeAspect="1"/>
          </p:cNvPicPr>
          <p:nvPr/>
        </p:nvPicPr>
        <p:blipFill>
          <a:blip r:embed="rId3"/>
          <a:stretch>
            <a:fillRect/>
          </a:stretch>
        </p:blipFill>
        <p:spPr>
          <a:xfrm>
            <a:off x="6332840" y="1624962"/>
            <a:ext cx="2841584" cy="1293639"/>
          </a:xfrm>
          <a:prstGeom prst="rect">
            <a:avLst/>
          </a:prstGeom>
        </p:spPr>
      </p:pic>
      <p:pic>
        <p:nvPicPr>
          <p:cNvPr id="43" name="Grafik 42"/>
          <p:cNvPicPr>
            <a:picLocks noChangeAspect="1"/>
          </p:cNvPicPr>
          <p:nvPr/>
        </p:nvPicPr>
        <p:blipFill>
          <a:blip r:embed="rId4"/>
          <a:stretch>
            <a:fillRect/>
          </a:stretch>
        </p:blipFill>
        <p:spPr>
          <a:xfrm>
            <a:off x="375086" y="3195342"/>
            <a:ext cx="2805123" cy="1307854"/>
          </a:xfrm>
          <a:prstGeom prst="rect">
            <a:avLst/>
          </a:prstGeom>
        </p:spPr>
      </p:pic>
      <p:pic>
        <p:nvPicPr>
          <p:cNvPr id="44"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gray">
          <a:xfrm>
            <a:off x="363794" y="4801591"/>
            <a:ext cx="2832831" cy="143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Grafik 45"/>
          <p:cNvPicPr>
            <a:picLocks noChangeAspect="1"/>
          </p:cNvPicPr>
          <p:nvPr/>
        </p:nvPicPr>
        <p:blipFill>
          <a:blip r:embed="rId6"/>
          <a:stretch>
            <a:fillRect/>
          </a:stretch>
        </p:blipFill>
        <p:spPr>
          <a:xfrm>
            <a:off x="3370565" y="1590597"/>
            <a:ext cx="2811660" cy="1347067"/>
          </a:xfrm>
          <a:prstGeom prst="rect">
            <a:avLst/>
          </a:prstGeom>
        </p:spPr>
      </p:pic>
      <p:pic>
        <p:nvPicPr>
          <p:cNvPr id="47" name="Grafik 46"/>
          <p:cNvPicPr>
            <a:picLocks noChangeAspect="1"/>
          </p:cNvPicPr>
          <p:nvPr/>
        </p:nvPicPr>
        <p:blipFill rotWithShape="1">
          <a:blip r:embed="rId7" cstate="print">
            <a:extLst>
              <a:ext uri="{28A0092B-C50C-407E-A947-70E740481C1C}">
                <a14:useLocalDpi xmlns:a14="http://schemas.microsoft.com/office/drawing/2010/main" val="0"/>
              </a:ext>
            </a:extLst>
          </a:blip>
          <a:srcRect t="1163" b="9341"/>
          <a:stretch/>
        </p:blipFill>
        <p:spPr>
          <a:xfrm>
            <a:off x="3346504" y="4801592"/>
            <a:ext cx="2811660" cy="1430015"/>
          </a:xfrm>
          <a:prstGeom prst="rect">
            <a:avLst/>
          </a:prstGeom>
        </p:spPr>
      </p:pic>
      <p:pic>
        <p:nvPicPr>
          <p:cNvPr id="48" name="Grafik 47"/>
          <p:cNvPicPr>
            <a:picLocks noChangeAspect="1"/>
          </p:cNvPicPr>
          <p:nvPr/>
        </p:nvPicPr>
        <p:blipFill rotWithShape="1">
          <a:blip r:embed="rId8" cstate="print">
            <a:extLst>
              <a:ext uri="{28A0092B-C50C-407E-A947-70E740481C1C}">
                <a14:useLocalDpi xmlns:a14="http://schemas.microsoft.com/office/drawing/2010/main" val="0"/>
              </a:ext>
            </a:extLst>
          </a:blip>
          <a:srcRect t="12021" b="11207"/>
          <a:stretch/>
        </p:blipFill>
        <p:spPr>
          <a:xfrm>
            <a:off x="388252" y="1613122"/>
            <a:ext cx="2823174" cy="1303206"/>
          </a:xfrm>
          <a:prstGeom prst="rect">
            <a:avLst/>
          </a:prstGeom>
        </p:spPr>
      </p:pic>
      <p:pic>
        <p:nvPicPr>
          <p:cNvPr id="50" name="Grafik 49"/>
          <p:cNvPicPr>
            <a:picLocks noChangeAspect="1"/>
          </p:cNvPicPr>
          <p:nvPr/>
        </p:nvPicPr>
        <p:blipFill>
          <a:blip r:embed="rId9"/>
          <a:stretch>
            <a:fillRect/>
          </a:stretch>
        </p:blipFill>
        <p:spPr>
          <a:xfrm>
            <a:off x="3374553" y="3204929"/>
            <a:ext cx="2832831" cy="1300143"/>
          </a:xfrm>
          <a:prstGeom prst="rect">
            <a:avLst/>
          </a:prstGeom>
        </p:spPr>
      </p:pic>
      <p:sp>
        <p:nvSpPr>
          <p:cNvPr id="2" name="Pfeil nach rechts 1"/>
          <p:cNvSpPr/>
          <p:nvPr/>
        </p:nvSpPr>
        <p:spPr>
          <a:xfrm>
            <a:off x="9338133" y="2639637"/>
            <a:ext cx="553380" cy="799388"/>
          </a:xfrm>
          <a:prstGeom prst="rightArrow">
            <a:avLst/>
          </a:prstGeom>
          <a:solidFill>
            <a:srgbClr val="0038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8969">
              <a:defRPr/>
            </a:pPr>
            <a:endParaRPr lang="de-DE" sz="1770">
              <a:solidFill>
                <a:prstClr val="white"/>
              </a:solidFill>
              <a:latin typeface="Arial"/>
            </a:endParaRPr>
          </a:p>
        </p:txBody>
      </p:sp>
      <p:sp>
        <p:nvSpPr>
          <p:cNvPr id="51" name="Pfeil nach rechts 50"/>
          <p:cNvSpPr/>
          <p:nvPr/>
        </p:nvSpPr>
        <p:spPr>
          <a:xfrm>
            <a:off x="9346148" y="4223584"/>
            <a:ext cx="553380" cy="799388"/>
          </a:xfrm>
          <a:prstGeom prst="rightArrow">
            <a:avLst/>
          </a:prstGeom>
          <a:solidFill>
            <a:srgbClr val="0038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8969">
              <a:defRPr/>
            </a:pPr>
            <a:endParaRPr lang="de-DE" sz="1770">
              <a:solidFill>
                <a:prstClr val="white"/>
              </a:solidFill>
              <a:latin typeface="Arial"/>
            </a:endParaRPr>
          </a:p>
        </p:txBody>
      </p:sp>
      <p:sp>
        <p:nvSpPr>
          <p:cNvPr id="3" name="Rechteck 2"/>
          <p:cNvSpPr/>
          <p:nvPr/>
        </p:nvSpPr>
        <p:spPr>
          <a:xfrm>
            <a:off x="10080004" y="1613121"/>
            <a:ext cx="1691784" cy="2150714"/>
          </a:xfrm>
          <a:prstGeom prst="rect">
            <a:avLst/>
          </a:prstGeom>
          <a:solidFill>
            <a:schemeClr val="bg1">
              <a:lumMod val="85000"/>
            </a:schemeClr>
          </a:solidFill>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8969">
              <a:defRPr/>
            </a:pP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Monitoreo</a:t>
            </a:r>
            <a:r>
              <a:rPr lang="en-US" sz="1600" dirty="0">
                <a:solidFill>
                  <a:schemeClr val="accent1">
                    <a:lumMod val="75000"/>
                  </a:schemeClr>
                </a:solidFill>
                <a:latin typeface="Draeger Pangea Text" panose="020B0504000000000000" pitchFamily="34" charset="0"/>
                <a:ea typeface="Draeger Pangea Text" panose="020B0504000000000000" pitchFamily="34" charset="0"/>
              </a:rPr>
              <a:t> personal del </a:t>
            </a: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aire</a:t>
            </a:r>
            <a:r>
              <a:rPr lang="en-US" sz="1600" dirty="0">
                <a:solidFill>
                  <a:schemeClr val="accent1">
                    <a:lumMod val="75000"/>
                  </a:schemeClr>
                </a:solidFill>
                <a:latin typeface="Draeger Pangea Text" panose="020B0504000000000000" pitchFamily="34" charset="0"/>
                <a:ea typeface="Draeger Pangea Text" panose="020B0504000000000000" pitchFamily="34" charset="0"/>
              </a:rPr>
              <a:t>
</a:t>
            </a:r>
            <a:endParaRPr lang="de-DE" sz="1600" dirty="0">
              <a:solidFill>
                <a:schemeClr val="accent1">
                  <a:lumMod val="75000"/>
                </a:schemeClr>
              </a:solidFill>
              <a:latin typeface="Draeger Pangea Text" panose="020B0504000000000000" pitchFamily="34" charset="0"/>
              <a:ea typeface="Draeger Pangea Text" panose="020B0504000000000000" pitchFamily="34" charset="0"/>
            </a:endParaRPr>
          </a:p>
          <a:p>
            <a:pPr algn="ctr" defTabSz="898969">
              <a:defRPr/>
            </a:pPr>
            <a:r>
              <a:rPr lang="en-US" sz="1600" dirty="0">
                <a:solidFill>
                  <a:schemeClr val="accent1">
                    <a:lumMod val="75000"/>
                  </a:schemeClr>
                </a:solidFill>
                <a:latin typeface="Draeger Pangea Text" panose="020B0504000000000000" pitchFamily="34" charset="0"/>
                <a:ea typeface="Draeger Pangea Text" panose="020B0504000000000000" pitchFamily="34" charset="0"/>
              </a:rPr>
              <a:t>(</a:t>
            </a: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aplicación</a:t>
            </a:r>
            <a:r>
              <a:rPr lang="en-US" sz="1600" dirty="0">
                <a:solidFill>
                  <a:schemeClr val="accent1">
                    <a:lumMod val="75000"/>
                  </a:schemeClr>
                </a:solidFill>
                <a:latin typeface="Draeger Pangea Text" panose="020B0504000000000000" pitchFamily="34" charset="0"/>
                <a:ea typeface="Draeger Pangea Text" panose="020B0504000000000000" pitchFamily="34" charset="0"/>
              </a:rPr>
              <a:t> principal)</a:t>
            </a:r>
          </a:p>
        </p:txBody>
      </p:sp>
      <p:sp>
        <p:nvSpPr>
          <p:cNvPr id="52" name="Rechteck 51"/>
          <p:cNvSpPr/>
          <p:nvPr/>
        </p:nvSpPr>
        <p:spPr>
          <a:xfrm>
            <a:off x="10080004" y="3975116"/>
            <a:ext cx="1691785" cy="2401994"/>
          </a:xfrm>
          <a:prstGeom prst="rect">
            <a:avLst/>
          </a:prstGeom>
          <a:solidFill>
            <a:schemeClr val="bg1">
              <a:lumMod val="8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8969">
              <a:defRPr/>
            </a:pPr>
            <a:r>
              <a:rPr lang="en-US" sz="1600" dirty="0">
                <a:solidFill>
                  <a:schemeClr val="accent1">
                    <a:lumMod val="75000"/>
                  </a:schemeClr>
                </a:solidFill>
                <a:latin typeface="Draeger Pangea Text" panose="020B0504000000000000" pitchFamily="34" charset="0"/>
                <a:ea typeface="Draeger Pangea Text" panose="020B0504000000000000" pitchFamily="34" charset="0"/>
              </a:rPr>
              <a:t>Entrada a </a:t>
            </a: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espacios</a:t>
            </a:r>
            <a:r>
              <a:rPr lang="en-US" sz="1600" dirty="0">
                <a:solidFill>
                  <a:schemeClr val="accent1">
                    <a:lumMod val="75000"/>
                  </a:schemeClr>
                </a:solidFill>
                <a:latin typeface="Draeger Pangea Text" panose="020B0504000000000000" pitchFamily="34" charset="0"/>
                <a:ea typeface="Draeger Pangea Text" panose="020B0504000000000000" pitchFamily="34" charset="0"/>
              </a:rPr>
              <a:t> </a:t>
            </a: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confinados</a:t>
            </a:r>
            <a:endParaRPr lang="en-US" sz="1600" dirty="0">
              <a:solidFill>
                <a:schemeClr val="accent1">
                  <a:lumMod val="75000"/>
                </a:schemeClr>
              </a:solidFill>
              <a:latin typeface="Draeger Pangea Text" panose="020B0504000000000000" pitchFamily="34" charset="0"/>
              <a:ea typeface="Draeger Pangea Text" panose="020B0504000000000000" pitchFamily="34" charset="0"/>
            </a:endParaRPr>
          </a:p>
          <a:p>
            <a:pPr algn="ctr" defTabSz="898969">
              <a:defRPr/>
            </a:pPr>
            <a:endParaRPr lang="en-US" sz="1600" dirty="0">
              <a:solidFill>
                <a:schemeClr val="accent1">
                  <a:lumMod val="75000"/>
                </a:schemeClr>
              </a:solidFill>
              <a:latin typeface="Draeger Pangea Text" panose="020B0504000000000000" pitchFamily="34" charset="0"/>
              <a:ea typeface="Draeger Pangea Text" panose="020B0504000000000000" pitchFamily="34" charset="0"/>
            </a:endParaRPr>
          </a:p>
          <a:p>
            <a:pPr algn="ctr" defTabSz="898969">
              <a:defRPr/>
            </a:pP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Pruebas</a:t>
            </a:r>
            <a:r>
              <a:rPr lang="en-US" sz="1600" dirty="0">
                <a:solidFill>
                  <a:schemeClr val="accent1">
                    <a:lumMod val="75000"/>
                  </a:schemeClr>
                </a:solidFill>
                <a:latin typeface="Draeger Pangea Text" panose="020B0504000000000000" pitchFamily="34" charset="0"/>
                <a:ea typeface="Draeger Pangea Text" panose="020B0504000000000000" pitchFamily="34" charset="0"/>
              </a:rPr>
              <a:t> de gas/ </a:t>
            </a: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Búsqueda</a:t>
            </a:r>
            <a:r>
              <a:rPr lang="en-US" sz="1600" dirty="0">
                <a:solidFill>
                  <a:schemeClr val="accent1">
                    <a:lumMod val="75000"/>
                  </a:schemeClr>
                </a:solidFill>
                <a:latin typeface="Draeger Pangea Text" panose="020B0504000000000000" pitchFamily="34" charset="0"/>
                <a:ea typeface="Draeger Pangea Text" panose="020B0504000000000000" pitchFamily="34" charset="0"/>
              </a:rPr>
              <a:t> de </a:t>
            </a: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fugas</a:t>
            </a:r>
            <a:endParaRPr lang="en-US" sz="1600" dirty="0">
              <a:solidFill>
                <a:schemeClr val="accent1">
                  <a:lumMod val="75000"/>
                </a:schemeClr>
              </a:solidFill>
              <a:latin typeface="Draeger Pangea Text" panose="020B0504000000000000" pitchFamily="34" charset="0"/>
              <a:ea typeface="Draeger Pangea Text" panose="020B0504000000000000" pitchFamily="34" charset="0"/>
            </a:endParaRPr>
          </a:p>
          <a:p>
            <a:pPr algn="ctr" defTabSz="898969">
              <a:defRPr/>
            </a:pPr>
            <a:endParaRPr lang="de-DE" sz="1600" dirty="0">
              <a:solidFill>
                <a:schemeClr val="accent1">
                  <a:lumMod val="75000"/>
                </a:schemeClr>
              </a:solidFill>
              <a:latin typeface="Draeger Pangea Text" panose="020B0504000000000000" pitchFamily="34" charset="0"/>
              <a:ea typeface="Draeger Pangea Text" panose="020B0504000000000000" pitchFamily="34" charset="0"/>
            </a:endParaRPr>
          </a:p>
          <a:p>
            <a:pPr algn="ctr" defTabSz="898969">
              <a:defRPr/>
            </a:pP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Monitoreo</a:t>
            </a:r>
            <a:r>
              <a:rPr lang="en-US" sz="1600" dirty="0">
                <a:solidFill>
                  <a:schemeClr val="accent1">
                    <a:lumMod val="75000"/>
                  </a:schemeClr>
                </a:solidFill>
                <a:latin typeface="Draeger Pangea Text" panose="020B0504000000000000" pitchFamily="34" charset="0"/>
                <a:ea typeface="Draeger Pangea Text" panose="020B0504000000000000" pitchFamily="34" charset="0"/>
              </a:rPr>
              <a:t> de </a:t>
            </a:r>
            <a:r>
              <a:rPr lang="en-US" sz="1600" dirty="0" err="1">
                <a:solidFill>
                  <a:schemeClr val="accent1">
                    <a:lumMod val="75000"/>
                  </a:schemeClr>
                </a:solidFill>
                <a:latin typeface="Draeger Pangea Text" panose="020B0504000000000000" pitchFamily="34" charset="0"/>
                <a:ea typeface="Draeger Pangea Text" panose="020B0504000000000000" pitchFamily="34" charset="0"/>
              </a:rPr>
              <a:t>área</a:t>
            </a:r>
            <a:endParaRPr lang="en-US" sz="1400" dirty="0">
              <a:solidFill>
                <a:schemeClr val="accent1">
                  <a:lumMod val="75000"/>
                </a:schemeClr>
              </a:solidFill>
              <a:latin typeface="Draeger Pangea Text" panose="020B0504000000000000" pitchFamily="34" charset="0"/>
              <a:ea typeface="Draeger Pangea Text" panose="020B0504000000000000" pitchFamily="34" charset="0"/>
            </a:endParaRPr>
          </a:p>
        </p:txBody>
      </p:sp>
      <p:sp>
        <p:nvSpPr>
          <p:cNvPr id="26" name="Rechteck 25"/>
          <p:cNvSpPr/>
          <p:nvPr/>
        </p:nvSpPr>
        <p:spPr bwMode="gray">
          <a:xfrm>
            <a:off x="3404930" y="4508491"/>
            <a:ext cx="2832831" cy="28796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898969">
              <a:spcAft>
                <a:spcPts val="1000"/>
              </a:spcAft>
              <a:defRPr/>
            </a:pPr>
            <a:r>
              <a:rPr lang="en-US" sz="1200" dirty="0" err="1">
                <a:solidFill>
                  <a:schemeClr val="accent1">
                    <a:lumMod val="50000"/>
                  </a:schemeClr>
                </a:solidFill>
                <a:latin typeface="Draeger Pangea Text" panose="020B0504000000000000" pitchFamily="34" charset="0"/>
                <a:ea typeface="Draeger Pangea Text" panose="020B0504000000000000" pitchFamily="34" charset="0"/>
              </a:rPr>
              <a:t>Naviero</a:t>
            </a:r>
            <a:endParaRPr lang="en-US" sz="1200" dirty="0">
              <a:solidFill>
                <a:schemeClr val="accent1">
                  <a:lumMod val="50000"/>
                </a:schemeClr>
              </a:solidFill>
              <a:latin typeface="Draeger Pangea Text" panose="020B0504000000000000" pitchFamily="34" charset="0"/>
              <a:ea typeface="Draeger Pangea Text" panose="020B0504000000000000" pitchFamily="34" charset="0"/>
            </a:endParaRPr>
          </a:p>
        </p:txBody>
      </p:sp>
      <p:pic>
        <p:nvPicPr>
          <p:cNvPr id="8" name="Grafik 7" descr="Ein Bild, das Person, drinnen, Projektor enthält.&#10;&#10;Automatisch generierte Beschreibung">
            <a:extLst>
              <a:ext uri="{FF2B5EF4-FFF2-40B4-BE49-F238E27FC236}">
                <a16:creationId xmlns:a16="http://schemas.microsoft.com/office/drawing/2014/main" id="{9C883383-0B3B-486B-B893-D42AC9A93B0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78" t="25658" r="-378" b="993"/>
          <a:stretch/>
        </p:blipFill>
        <p:spPr>
          <a:xfrm>
            <a:off x="6342008" y="4826892"/>
            <a:ext cx="2857365" cy="1397225"/>
          </a:xfrm>
          <a:prstGeom prst="rect">
            <a:avLst/>
          </a:prstGeom>
        </p:spPr>
      </p:pic>
      <p:pic>
        <p:nvPicPr>
          <p:cNvPr id="11" name="Grafik 10" descr="Ein Bild, das draußen, Himmel, Pol enthält.&#10;&#10;Automatisch generierte Beschreibung">
            <a:extLst>
              <a:ext uri="{FF2B5EF4-FFF2-40B4-BE49-F238E27FC236}">
                <a16:creationId xmlns:a16="http://schemas.microsoft.com/office/drawing/2014/main" id="{C18C8E79-2D80-4AB8-AA3A-274B4C1E455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8320" r="-427" b="22318"/>
          <a:stretch/>
        </p:blipFill>
        <p:spPr>
          <a:xfrm>
            <a:off x="6342009" y="3200857"/>
            <a:ext cx="2823663" cy="1300143"/>
          </a:xfrm>
          <a:prstGeom prst="rect">
            <a:avLst/>
          </a:prstGeom>
        </p:spPr>
      </p:pic>
      <p:sp>
        <p:nvSpPr>
          <p:cNvPr id="25" name="Title 2">
            <a:extLst>
              <a:ext uri="{FF2B5EF4-FFF2-40B4-BE49-F238E27FC236}">
                <a16:creationId xmlns:a16="http://schemas.microsoft.com/office/drawing/2014/main" id="{0B6EF92C-8AC5-4976-BF27-189658217637}"/>
              </a:ext>
            </a:extLst>
          </p:cNvPr>
          <p:cNvSpPr txBox="1">
            <a:spLocks/>
          </p:cNvSpPr>
          <p:nvPr/>
        </p:nvSpPr>
        <p:spPr bwMode="gray">
          <a:xfrm>
            <a:off x="623393" y="548792"/>
            <a:ext cx="9769544" cy="864000"/>
          </a:xfrm>
          <a:prstGeom prst="rect">
            <a:avLst/>
          </a:prstGeom>
        </p:spPr>
        <p:txBody>
          <a:bodyPr vert="horz" lIns="0" tIns="32400" rIns="0" bIns="0" rtlCol="0" anchor="t">
            <a:noAutofit/>
          </a:bodyPr>
          <a:lstStyle>
            <a:lvl1pPr algn="l" defTabSz="914400" rtl="0" eaLnBrk="1" latinLnBrk="0" hangingPunct="1">
              <a:lnSpc>
                <a:spcPct val="80000"/>
              </a:lnSpc>
              <a:spcBef>
                <a:spcPct val="0"/>
              </a:spcBef>
              <a:buNone/>
              <a:defRPr lang="en-US" sz="3600" kern="1200" cap="none" baseline="0" dirty="0">
                <a:solidFill>
                  <a:schemeClr val="accent1"/>
                </a:solidFill>
                <a:latin typeface="Arial" panose="020B0604020202020204" pitchFamily="34" charset="0"/>
                <a:ea typeface="+mj-ea"/>
                <a:cs typeface="Arial" panose="020B0604020202020204" pitchFamily="34" charset="0"/>
              </a:defRPr>
            </a:lvl1pPr>
          </a:lstStyle>
          <a:p>
            <a:r>
              <a:rPr lang="en-US" dirty="0" err="1">
                <a:solidFill>
                  <a:srgbClr val="00B0F0"/>
                </a:solidFill>
                <a:latin typeface="Draeger Pangea Medium" panose="020B0604000000000000" pitchFamily="34" charset="0"/>
                <a:ea typeface="Draeger Pangea Medium" panose="020B0604000000000000" pitchFamily="34" charset="0"/>
                <a:cs typeface="+mj-cs"/>
              </a:rPr>
              <a:t>Visión</a:t>
            </a:r>
            <a:r>
              <a:rPr lang="en-US" dirty="0">
                <a:solidFill>
                  <a:srgbClr val="00B0F0"/>
                </a:solidFill>
                <a:latin typeface="Draeger Pangea Medium" panose="020B0604000000000000" pitchFamily="34" charset="0"/>
                <a:ea typeface="Draeger Pangea Medium" panose="020B0604000000000000" pitchFamily="34" charset="0"/>
                <a:cs typeface="+mj-cs"/>
              </a:rPr>
              <a:t> general</a:t>
            </a:r>
            <a:r>
              <a:rPr lang="es-ES" dirty="0">
                <a:latin typeface="Draeger Pangea Medium" panose="020B0604000000000000" pitchFamily="34" charset="0"/>
                <a:ea typeface="Draeger Pangea Medium" panose="020B0604000000000000" pitchFamily="34" charset="0"/>
                <a:cs typeface="+mj-cs"/>
              </a:rPr>
              <a:t>
 Industrias / Segmentos objetivo y aplicaciones</a:t>
            </a:r>
          </a:p>
        </p:txBody>
      </p:sp>
    </p:spTree>
    <p:extLst>
      <p:ext uri="{BB962C8B-B14F-4D97-AF65-F5344CB8AC3E}">
        <p14:creationId xmlns:p14="http://schemas.microsoft.com/office/powerpoint/2010/main" val="3391277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644949E0-D30F-4594-8E4D-3014602937AA}" type="slidenum">
              <a:rPr lang="de-DE" smtClean="0"/>
              <a:t>38</a:t>
            </a:fld>
            <a:r>
              <a:rPr lang="de-DE"/>
              <a:t> | 49</a:t>
            </a:r>
          </a:p>
        </p:txBody>
      </p:sp>
      <p:sp>
        <p:nvSpPr>
          <p:cNvPr id="3" name="Title 2"/>
          <p:cNvSpPr>
            <a:spLocks noGrp="1"/>
          </p:cNvSpPr>
          <p:nvPr>
            <p:ph type="title"/>
          </p:nvPr>
        </p:nvSpPr>
        <p:spPr>
          <a:xfrm>
            <a:off x="589940" y="504188"/>
            <a:ext cx="8137192" cy="864000"/>
          </a:xfrm>
        </p:spPr>
        <p:txBody>
          <a:bodyPr/>
          <a:lstStyle/>
          <a:p>
            <a:r>
              <a:rPr lang="es-ES" dirty="0">
                <a:solidFill>
                  <a:srgbClr val="00B0F0"/>
                </a:solidFill>
                <a:latin typeface="Draeger Pangea Medium" panose="020B0604000000000000" pitchFamily="34" charset="0"/>
                <a:ea typeface="Draeger Pangea Medium" panose="020B0604000000000000" pitchFamily="34" charset="0"/>
              </a:rPr>
              <a:t>Aplicaciones</a:t>
            </a:r>
            <a:br>
              <a:rPr lang="es-ES" dirty="0">
                <a:latin typeface="Draeger Pangea Medium" panose="020B0604000000000000" pitchFamily="34" charset="0"/>
                <a:ea typeface="Draeger Pangea Medium" panose="020B0604000000000000" pitchFamily="34" charset="0"/>
              </a:rPr>
            </a:br>
            <a:r>
              <a:rPr lang="es-ES" dirty="0">
                <a:latin typeface="Draeger Pangea Medium" panose="020B0604000000000000" pitchFamily="34" charset="0"/>
                <a:ea typeface="Draeger Pangea Medium" panose="020B0604000000000000" pitchFamily="34" charset="0"/>
              </a:rPr>
              <a:t>Monitoreo personal del aire</a:t>
            </a:r>
            <a:r>
              <a:rPr lang="es-ES" dirty="0"/>
              <a:t>
</a:t>
            </a:r>
            <a:endParaRPr lang="en-US" b="0" dirty="0"/>
          </a:p>
        </p:txBody>
      </p:sp>
      <p:sp>
        <p:nvSpPr>
          <p:cNvPr id="10" name="Rechteck 47"/>
          <p:cNvSpPr/>
          <p:nvPr/>
        </p:nvSpPr>
        <p:spPr bwMode="gray">
          <a:xfrm>
            <a:off x="6240463" y="1484314"/>
            <a:ext cx="4176712" cy="4752975"/>
          </a:xfrm>
          <a:prstGeom prst="rect">
            <a:avLst/>
          </a:prstGeom>
          <a:solidFill>
            <a:schemeClr val="bg1"/>
          </a:solidFill>
          <a:ln w="9525">
            <a:solidFill>
              <a:schemeClr val="bg1"/>
            </a:solidFill>
            <a:miter lim="800000"/>
          </a:ln>
          <a:effectLst>
            <a:outerShdw blurRad="50800" dist="38100" dir="2700000" algn="tl" rotWithShape="0">
              <a:prstClr val="black">
                <a:alpha val="40000"/>
              </a:prstClr>
            </a:outerShdw>
          </a:effectLst>
        </p:spPr>
        <p:txBody>
          <a:bodyPr vert="horz" wrap="square" lIns="90000" tIns="82800" rIns="90000" bIns="82800" rtlCol="0" anchor="ctr" anchorCtr="0">
            <a:noAutofit/>
          </a:bodyPr>
          <a:lstStyle/>
          <a:p>
            <a:pPr algn="ctr">
              <a:spcAft>
                <a:spcPts val="300"/>
              </a:spcAft>
              <a:buSzPct val="100000"/>
            </a:pPr>
            <a:endParaRPr lang="en-US" sz="1500" i="1" dirty="0">
              <a:solidFill>
                <a:schemeClr val="tx2"/>
              </a:solidFill>
            </a:endParaRPr>
          </a:p>
        </p:txBody>
      </p:sp>
      <p:sp>
        <p:nvSpPr>
          <p:cNvPr id="11" name="Textfeld 35"/>
          <p:cNvSpPr txBox="1"/>
          <p:nvPr>
            <p:custDataLst>
              <p:tags r:id="rId2"/>
            </p:custDataLst>
          </p:nvPr>
        </p:nvSpPr>
        <p:spPr bwMode="gray">
          <a:xfrm>
            <a:off x="1774826" y="1484314"/>
            <a:ext cx="4177159" cy="4752975"/>
          </a:xfrm>
          <a:prstGeom prst="rect">
            <a:avLst/>
          </a:prstGeom>
          <a:solidFill>
            <a:schemeClr val="tx2">
              <a:lumMod val="20000"/>
              <a:lumOff val="80000"/>
            </a:schemeClr>
          </a:solidFill>
          <a:ln w="9525">
            <a:solidFill>
              <a:schemeClr val="tx2">
                <a:lumMod val="20000"/>
                <a:lumOff val="80000"/>
              </a:schemeClr>
            </a:solidFill>
            <a:miter lim="800000"/>
          </a:ln>
          <a:effectLst/>
        </p:spPr>
        <p:txBody>
          <a:bodyPr vert="horz" wrap="square" lIns="90000" tIns="46800" rIns="90000" bIns="46800" rtlCol="0" anchor="t" anchorCtr="0">
            <a:noAutofit/>
          </a:bodyPr>
          <a:lstStyle/>
          <a:p>
            <a:pPr marL="177800" lvl="2" indent="-177800">
              <a:spcBef>
                <a:spcPts val="600"/>
              </a:spcBef>
              <a:spcAft>
                <a:spcPts val="600"/>
              </a:spcAft>
              <a:buSzPct val="100000"/>
              <a:buFont typeface="Wingdings" panose="05000000000000000000" pitchFamily="2" charset="2"/>
              <a:buChar char="§"/>
            </a:pPr>
            <a:endParaRPr lang="es-ES" dirty="0">
              <a:solidFill>
                <a:schemeClr val="accent1">
                  <a:lumMod val="75000"/>
                </a:schemeClr>
              </a:solidFill>
              <a:latin typeface="Draeger Pangea Text" panose="020B0504000000000000" pitchFamily="34" charset="0"/>
              <a:ea typeface="Draeger Pangea Text" panose="020B0504000000000000" pitchFamily="34" charset="0"/>
            </a:endParaRP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Advertencia al usuario del dispositivo sobre los peligros de gas en el área de trabajo.</a:t>
            </a:r>
          </a:p>
          <a:p>
            <a:pPr marL="177800" lvl="2" indent="-177800">
              <a:spcBef>
                <a:spcPts val="600"/>
              </a:spcBef>
              <a:spcAft>
                <a:spcPts val="600"/>
              </a:spcAft>
              <a:buSzPct val="100000"/>
              <a:buFont typeface="Wingdings" panose="05000000000000000000" pitchFamily="2" charset="2"/>
              <a:buChar char="§"/>
            </a:pPr>
            <a:endParaRPr lang="es-ES" dirty="0">
              <a:solidFill>
                <a:schemeClr val="accent1">
                  <a:lumMod val="75000"/>
                </a:schemeClr>
              </a:solidFill>
              <a:latin typeface="Draeger Pangea Text" panose="020B0504000000000000" pitchFamily="34" charset="0"/>
              <a:ea typeface="Draeger Pangea Text" panose="020B0504000000000000" pitchFamily="34" charset="0"/>
            </a:endParaRP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Uso de dispositivos de detección de uno o varios gases dependiendo de la evaluación de riesgos de la zona peligrosa.</a:t>
            </a:r>
          </a:p>
          <a:p>
            <a:pPr marL="177800" lvl="2" indent="-177800">
              <a:spcBef>
                <a:spcPts val="600"/>
              </a:spcBef>
              <a:spcAft>
                <a:spcPts val="600"/>
              </a:spcAft>
              <a:buSzPct val="100000"/>
              <a:buFont typeface="Wingdings" panose="05000000000000000000" pitchFamily="2" charset="2"/>
              <a:buChar char="§"/>
            </a:pPr>
            <a:endParaRPr lang="es-ES" dirty="0">
              <a:solidFill>
                <a:schemeClr val="accent1">
                  <a:lumMod val="75000"/>
                </a:schemeClr>
              </a:solidFill>
              <a:latin typeface="Draeger Pangea Text" panose="020B0504000000000000" pitchFamily="34" charset="0"/>
              <a:ea typeface="Draeger Pangea Text" panose="020B0504000000000000" pitchFamily="34" charset="0"/>
            </a:endParaRP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Requisitos básicos: dispositivos pequeños y ligeros que permiten una alta comodidad de uso con un diseño robusto industrial.</a:t>
            </a:r>
            <a:endParaRPr lang="en-GB" dirty="0">
              <a:solidFill>
                <a:schemeClr val="accent1">
                  <a:lumMod val="75000"/>
                </a:schemeClr>
              </a:solidFill>
              <a:latin typeface="Draeger Pangea Text" panose="020B0504000000000000" pitchFamily="34" charset="0"/>
              <a:ea typeface="Draeger Pangea Text" panose="020B0504000000000000" pitchFamily="34" charset="0"/>
            </a:endParaRPr>
          </a:p>
        </p:txBody>
      </p:sp>
      <p:pic>
        <p:nvPicPr>
          <p:cNvPr id="12" name="Grafik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12472" y="2516569"/>
            <a:ext cx="4032696" cy="2688462"/>
          </a:xfrm>
          <a:prstGeom prst="rect">
            <a:avLst/>
          </a:prstGeom>
        </p:spPr>
      </p:pic>
    </p:spTree>
    <p:custDataLst>
      <p:custData r:id="rId1"/>
    </p:custDataLst>
    <p:extLst>
      <p:ext uri="{BB962C8B-B14F-4D97-AF65-F5344CB8AC3E}">
        <p14:creationId xmlns:p14="http://schemas.microsoft.com/office/powerpoint/2010/main" val="7635758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11C875AD-3880-434C-BDA1-3AB44B89C82F}" type="slidenum">
              <a:rPr lang="de-DE" smtClean="0"/>
              <a:t>39</a:t>
            </a:fld>
            <a:r>
              <a:rPr lang="de-DE"/>
              <a:t> | 49</a:t>
            </a:r>
          </a:p>
        </p:txBody>
      </p:sp>
      <p:sp>
        <p:nvSpPr>
          <p:cNvPr id="3" name="Title 2"/>
          <p:cNvSpPr>
            <a:spLocks noGrp="1"/>
          </p:cNvSpPr>
          <p:nvPr>
            <p:ph type="title"/>
          </p:nvPr>
        </p:nvSpPr>
        <p:spPr/>
        <p:txBody>
          <a:bodyPr/>
          <a:lstStyle/>
          <a:p>
            <a:r>
              <a:rPr lang="en-US" dirty="0" err="1">
                <a:solidFill>
                  <a:srgbClr val="00B0F0"/>
                </a:solidFill>
                <a:latin typeface="Draeger Pangea Medium" panose="020B0604000000000000" pitchFamily="34" charset="0"/>
                <a:ea typeface="Draeger Pangea Medium" panose="020B0604000000000000" pitchFamily="34" charset="0"/>
              </a:rPr>
              <a:t>Aplicaciones</a:t>
            </a:r>
            <a:br>
              <a:rPr lang="en-US" dirty="0">
                <a:latin typeface="Draeger Pangea Medium" panose="020B0604000000000000" pitchFamily="34" charset="0"/>
                <a:ea typeface="Draeger Pangea Medium" panose="020B0604000000000000" pitchFamily="34" charset="0"/>
              </a:rPr>
            </a:br>
            <a:r>
              <a:rPr lang="en-US" dirty="0">
                <a:latin typeface="Draeger Pangea Medium" panose="020B0604000000000000" pitchFamily="34" charset="0"/>
                <a:ea typeface="Draeger Pangea Medium" panose="020B0604000000000000" pitchFamily="34" charset="0"/>
              </a:rPr>
              <a:t>Entrada a </a:t>
            </a:r>
            <a:r>
              <a:rPr lang="en-US" dirty="0" err="1">
                <a:latin typeface="Draeger Pangea Medium" panose="020B0604000000000000" pitchFamily="34" charset="0"/>
                <a:ea typeface="Draeger Pangea Medium" panose="020B0604000000000000" pitchFamily="34" charset="0"/>
              </a:rPr>
              <a:t>espacios</a:t>
            </a:r>
            <a:r>
              <a:rPr lang="en-US" dirty="0">
                <a:latin typeface="Draeger Pangea Medium" panose="020B0604000000000000" pitchFamily="34" charset="0"/>
                <a:ea typeface="Draeger Pangea Medium" panose="020B0604000000000000" pitchFamily="34" charset="0"/>
              </a:rPr>
              <a:t> </a:t>
            </a:r>
            <a:r>
              <a:rPr lang="en-US" dirty="0" err="1">
                <a:latin typeface="Draeger Pangea Medium" panose="020B0604000000000000" pitchFamily="34" charset="0"/>
                <a:ea typeface="Draeger Pangea Medium" panose="020B0604000000000000" pitchFamily="34" charset="0"/>
              </a:rPr>
              <a:t>confinados</a:t>
            </a:r>
            <a:endParaRPr lang="en-US" b="0" dirty="0">
              <a:latin typeface="Draeger Pangea Medium" panose="020B0604000000000000" pitchFamily="34" charset="0"/>
              <a:ea typeface="Draeger Pangea Medium" panose="020B0604000000000000" pitchFamily="34" charset="0"/>
            </a:endParaRPr>
          </a:p>
        </p:txBody>
      </p:sp>
      <p:sp>
        <p:nvSpPr>
          <p:cNvPr id="16" name="Rechteck 47"/>
          <p:cNvSpPr/>
          <p:nvPr/>
        </p:nvSpPr>
        <p:spPr bwMode="gray">
          <a:xfrm>
            <a:off x="6240463" y="1484314"/>
            <a:ext cx="4176712" cy="4752975"/>
          </a:xfrm>
          <a:prstGeom prst="rect">
            <a:avLst/>
          </a:prstGeom>
          <a:solidFill>
            <a:schemeClr val="bg1"/>
          </a:solidFill>
          <a:ln w="9525">
            <a:solidFill>
              <a:schemeClr val="bg1"/>
            </a:solidFill>
            <a:miter lim="800000"/>
          </a:ln>
          <a:effectLst>
            <a:outerShdw blurRad="50800" dist="38100" dir="2700000" algn="tl" rotWithShape="0">
              <a:prstClr val="black">
                <a:alpha val="40000"/>
              </a:prstClr>
            </a:outerShdw>
          </a:effectLst>
        </p:spPr>
        <p:txBody>
          <a:bodyPr vert="horz" wrap="square" lIns="90000" tIns="82800" rIns="90000" bIns="82800" rtlCol="0" anchor="ctr" anchorCtr="0">
            <a:noAutofit/>
          </a:bodyPr>
          <a:lstStyle/>
          <a:p>
            <a:pPr algn="ctr">
              <a:spcAft>
                <a:spcPts val="300"/>
              </a:spcAft>
              <a:buSzPct val="100000"/>
            </a:pPr>
            <a:endParaRPr lang="en-US" sz="1500" i="1" dirty="0">
              <a:solidFill>
                <a:schemeClr val="tx2"/>
              </a:solidFill>
            </a:endParaRPr>
          </a:p>
        </p:txBody>
      </p:sp>
      <p:sp>
        <p:nvSpPr>
          <p:cNvPr id="17" name="Textfeld 35"/>
          <p:cNvSpPr txBox="1"/>
          <p:nvPr>
            <p:custDataLst>
              <p:tags r:id="rId2"/>
            </p:custDataLst>
          </p:nvPr>
        </p:nvSpPr>
        <p:spPr bwMode="gray">
          <a:xfrm>
            <a:off x="1774826" y="1484314"/>
            <a:ext cx="4177159" cy="4752975"/>
          </a:xfrm>
          <a:prstGeom prst="rect">
            <a:avLst/>
          </a:prstGeom>
          <a:solidFill>
            <a:schemeClr val="tx2">
              <a:lumMod val="20000"/>
              <a:lumOff val="80000"/>
            </a:schemeClr>
          </a:solidFill>
          <a:ln w="9525">
            <a:solidFill>
              <a:schemeClr val="tx2">
                <a:lumMod val="20000"/>
                <a:lumOff val="80000"/>
              </a:schemeClr>
            </a:solidFill>
            <a:miter lim="800000"/>
          </a:ln>
          <a:effectLst/>
        </p:spPr>
        <p:txBody>
          <a:bodyPr vert="horz" wrap="square" lIns="90000" tIns="46800" rIns="90000" bIns="46800" rtlCol="0" anchor="t" anchorCtr="0">
            <a:noAutofit/>
          </a:bodyPr>
          <a:lstStyle/>
          <a:p>
            <a:pPr marL="0" lvl="2">
              <a:spcBef>
                <a:spcPts val="600"/>
              </a:spcBef>
              <a:spcAft>
                <a:spcPts val="600"/>
              </a:spcAft>
              <a:buSzPct val="100000"/>
            </a:pPr>
            <a:r>
              <a:rPr lang="es-ES" dirty="0">
                <a:solidFill>
                  <a:schemeClr val="accent1">
                    <a:lumMod val="75000"/>
                  </a:schemeClr>
                </a:solidFill>
                <a:latin typeface="Draeger Pangea Text" panose="020B0504000000000000" pitchFamily="34" charset="0"/>
                <a:ea typeface="Draeger Pangea Text" panose="020B0504000000000000" pitchFamily="34" charset="0"/>
              </a:rPr>
              <a:t>Detector de gas para el uso en mediciones de Espacios confinados
</a:t>
            </a:r>
          </a:p>
          <a:p>
            <a:pPr marL="0" lvl="2">
              <a:spcBef>
                <a:spcPts val="600"/>
              </a:spcBef>
              <a:spcAft>
                <a:spcPts val="600"/>
              </a:spcAft>
              <a:buSzPct val="100000"/>
            </a:pPr>
            <a:r>
              <a:rPr lang="en-GB" dirty="0" err="1">
                <a:solidFill>
                  <a:schemeClr val="accent1">
                    <a:lumMod val="75000"/>
                  </a:schemeClr>
                </a:solidFill>
                <a:latin typeface="Draeger Pangea Text" panose="020B0504000000000000" pitchFamily="34" charset="0"/>
                <a:ea typeface="Draeger Pangea Text" panose="020B0504000000000000" pitchFamily="34" charset="0"/>
              </a:rPr>
              <a:t>Requisitos</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básicos</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Aplicación bombeada para muestreo remoto 
Accesorios completos como sondas de muestreo adecuadas para diferentes tipos de espacios confinados
Se requiere documentación del valor de medición</a:t>
            </a:r>
            <a:endParaRPr lang="en-GB" dirty="0">
              <a:solidFill>
                <a:schemeClr val="accent1">
                  <a:lumMod val="75000"/>
                </a:schemeClr>
              </a:solidFill>
              <a:latin typeface="Draeger Pangea Text" panose="020B0504000000000000" pitchFamily="34" charset="0"/>
              <a:ea typeface="Draeger Pangea Text" panose="020B0504000000000000" pitchFamily="34" charset="0"/>
            </a:endParaRPr>
          </a:p>
        </p:txBody>
      </p:sp>
      <p:pic>
        <p:nvPicPr>
          <p:cNvPr id="20" name="Grafik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12464" y="2549062"/>
            <a:ext cx="4032712" cy="2692062"/>
          </a:xfrm>
          <a:prstGeom prst="rect">
            <a:avLst/>
          </a:prstGeom>
        </p:spPr>
      </p:pic>
    </p:spTree>
    <p:custDataLst>
      <p:custData r:id="rId1"/>
    </p:custDataLst>
    <p:extLst>
      <p:ext uri="{BB962C8B-B14F-4D97-AF65-F5344CB8AC3E}">
        <p14:creationId xmlns:p14="http://schemas.microsoft.com/office/powerpoint/2010/main" val="3210832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016BE54A-4978-4F23-9765-F14CBA03D7C4}" type="slidenum">
              <a:rPr lang="de-DE" smtClean="0"/>
              <a:t>40</a:t>
            </a:fld>
            <a:r>
              <a:rPr lang="de-DE"/>
              <a:t> | 49</a:t>
            </a:r>
          </a:p>
        </p:txBody>
      </p:sp>
      <p:sp>
        <p:nvSpPr>
          <p:cNvPr id="3" name="Title 2"/>
          <p:cNvSpPr>
            <a:spLocks noGrp="1"/>
          </p:cNvSpPr>
          <p:nvPr>
            <p:ph type="title"/>
          </p:nvPr>
        </p:nvSpPr>
        <p:spPr/>
        <p:txBody>
          <a:bodyPr/>
          <a:lstStyle/>
          <a:p>
            <a:r>
              <a:rPr lang="en-US" dirty="0" err="1">
                <a:solidFill>
                  <a:srgbClr val="00B0F0"/>
                </a:solidFill>
                <a:latin typeface="Draeger Pangea Medium" panose="020B0604000000000000" pitchFamily="34" charset="0"/>
                <a:ea typeface="Draeger Pangea Medium" panose="020B0604000000000000" pitchFamily="34" charset="0"/>
              </a:rPr>
              <a:t>Aplicaciones</a:t>
            </a:r>
            <a:br>
              <a:rPr lang="en-US" dirty="0">
                <a:latin typeface="Draeger Pangea Medium" panose="020B0604000000000000" pitchFamily="34" charset="0"/>
                <a:ea typeface="Draeger Pangea Medium" panose="020B0604000000000000" pitchFamily="34" charset="0"/>
              </a:rPr>
            </a:br>
            <a:r>
              <a:rPr lang="en-US" dirty="0" err="1">
                <a:latin typeface="Draeger Pangea Medium" panose="020B0604000000000000" pitchFamily="34" charset="0"/>
                <a:ea typeface="Draeger Pangea Medium" panose="020B0604000000000000" pitchFamily="34" charset="0"/>
              </a:rPr>
              <a:t>Búsqueda</a:t>
            </a:r>
            <a:r>
              <a:rPr lang="en-US" dirty="0">
                <a:latin typeface="Draeger Pangea Medium" panose="020B0604000000000000" pitchFamily="34" charset="0"/>
                <a:ea typeface="Draeger Pangea Medium" panose="020B0604000000000000" pitchFamily="34" charset="0"/>
              </a:rPr>
              <a:t> de </a:t>
            </a:r>
            <a:r>
              <a:rPr lang="en-US" dirty="0" err="1">
                <a:latin typeface="Draeger Pangea Medium" panose="020B0604000000000000" pitchFamily="34" charset="0"/>
                <a:ea typeface="Draeger Pangea Medium" panose="020B0604000000000000" pitchFamily="34" charset="0"/>
              </a:rPr>
              <a:t>fugas</a:t>
            </a:r>
            <a:r>
              <a:rPr lang="en-US" dirty="0"/>
              <a:t>
</a:t>
            </a:r>
            <a:endParaRPr lang="en-US" b="0" dirty="0"/>
          </a:p>
        </p:txBody>
      </p:sp>
      <p:sp>
        <p:nvSpPr>
          <p:cNvPr id="10" name="Rechteck 47"/>
          <p:cNvSpPr/>
          <p:nvPr/>
        </p:nvSpPr>
        <p:spPr bwMode="gray">
          <a:xfrm>
            <a:off x="6240463" y="1484314"/>
            <a:ext cx="4176712" cy="4752975"/>
          </a:xfrm>
          <a:prstGeom prst="rect">
            <a:avLst/>
          </a:prstGeom>
          <a:solidFill>
            <a:schemeClr val="bg1"/>
          </a:solidFill>
          <a:ln w="9525">
            <a:solidFill>
              <a:schemeClr val="bg1"/>
            </a:solidFill>
            <a:miter lim="800000"/>
          </a:ln>
          <a:effectLst>
            <a:outerShdw blurRad="50800" dist="38100" dir="2700000" algn="tl" rotWithShape="0">
              <a:prstClr val="black">
                <a:alpha val="40000"/>
              </a:prstClr>
            </a:outerShdw>
          </a:effectLst>
        </p:spPr>
        <p:txBody>
          <a:bodyPr vert="horz" wrap="square" lIns="90000" tIns="82800" rIns="90000" bIns="82800" rtlCol="0" anchor="ctr" anchorCtr="0">
            <a:noAutofit/>
          </a:bodyPr>
          <a:lstStyle/>
          <a:p>
            <a:pPr algn="ctr">
              <a:spcAft>
                <a:spcPts val="300"/>
              </a:spcAft>
              <a:buSzPct val="100000"/>
            </a:pPr>
            <a:endParaRPr lang="en-US" sz="1500" i="1" dirty="0">
              <a:solidFill>
                <a:schemeClr val="tx2"/>
              </a:solidFill>
            </a:endParaRPr>
          </a:p>
        </p:txBody>
      </p:sp>
      <p:sp>
        <p:nvSpPr>
          <p:cNvPr id="11" name="Textfeld 35"/>
          <p:cNvSpPr txBox="1"/>
          <p:nvPr>
            <p:custDataLst>
              <p:tags r:id="rId2"/>
            </p:custDataLst>
          </p:nvPr>
        </p:nvSpPr>
        <p:spPr bwMode="gray">
          <a:xfrm>
            <a:off x="1774826" y="1484314"/>
            <a:ext cx="4177159" cy="4752975"/>
          </a:xfrm>
          <a:prstGeom prst="rect">
            <a:avLst/>
          </a:prstGeom>
          <a:solidFill>
            <a:schemeClr val="tx2">
              <a:lumMod val="20000"/>
              <a:lumOff val="80000"/>
            </a:schemeClr>
          </a:solidFill>
          <a:ln w="9525">
            <a:solidFill>
              <a:schemeClr val="tx2">
                <a:lumMod val="20000"/>
                <a:lumOff val="80000"/>
              </a:schemeClr>
            </a:solidFill>
            <a:miter lim="800000"/>
          </a:ln>
          <a:effectLst/>
        </p:spPr>
        <p:txBody>
          <a:bodyPr vert="horz" wrap="square" lIns="90000" tIns="46800" rIns="90000" bIns="46800" rtlCol="0" anchor="t" anchorCtr="0">
            <a:noAutofit/>
          </a:bodyPr>
          <a:lstStyle/>
          <a:p>
            <a:pPr marL="0" lvl="2">
              <a:spcBef>
                <a:spcPts val="600"/>
              </a:spcBef>
              <a:spcAft>
                <a:spcPts val="600"/>
              </a:spcAft>
              <a:buSzPct val="100000"/>
            </a:pPr>
            <a:r>
              <a:rPr lang="en-GB" dirty="0" err="1">
                <a:solidFill>
                  <a:schemeClr val="accent1">
                    <a:lumMod val="75000"/>
                  </a:schemeClr>
                </a:solidFill>
                <a:latin typeface="Draeger Pangea Text" panose="020B0504000000000000" pitchFamily="34" charset="0"/>
                <a:ea typeface="Draeger Pangea Text" panose="020B0504000000000000" pitchFamily="34" charset="0"/>
              </a:rPr>
              <a:t>Búsqueda</a:t>
            </a:r>
            <a:r>
              <a:rPr lang="en-GB" dirty="0">
                <a:solidFill>
                  <a:schemeClr val="accent1">
                    <a:lumMod val="75000"/>
                  </a:schemeClr>
                </a:solidFill>
                <a:latin typeface="Draeger Pangea Text" panose="020B0504000000000000" pitchFamily="34" charset="0"/>
                <a:ea typeface="Draeger Pangea Text" panose="020B0504000000000000" pitchFamily="34" charset="0"/>
              </a:rPr>
              <a:t> de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fugas</a:t>
            </a:r>
            <a:r>
              <a:rPr lang="en-GB" dirty="0">
                <a:solidFill>
                  <a:schemeClr val="accent1">
                    <a:lumMod val="75000"/>
                  </a:schemeClr>
                </a:solidFill>
                <a:latin typeface="Draeger Pangea Text" panose="020B0504000000000000" pitchFamily="34" charset="0"/>
                <a:ea typeface="Draeger Pangea Text" panose="020B0504000000000000" pitchFamily="34" charset="0"/>
              </a:rPr>
              <a:t> con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dispositivos</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multigas</a:t>
            </a:r>
            <a:r>
              <a:rPr lang="en-GB" dirty="0">
                <a:solidFill>
                  <a:schemeClr val="accent1">
                    <a:lumMod val="75000"/>
                  </a:schemeClr>
                </a:solidFill>
                <a:latin typeface="Draeger Pangea Text" panose="020B0504000000000000" pitchFamily="34" charset="0"/>
                <a:ea typeface="Draeger Pangea Text" panose="020B0504000000000000" pitchFamily="34" charset="0"/>
              </a:rPr>
              <a:t> y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bomba</a:t>
            </a:r>
            <a:r>
              <a:rPr lang="en-GB" dirty="0">
                <a:solidFill>
                  <a:schemeClr val="accent1">
                    <a:lumMod val="75000"/>
                  </a:schemeClr>
                </a:solidFill>
                <a:latin typeface="Draeger Pangea Text" panose="020B0504000000000000" pitchFamily="34" charset="0"/>
                <a:ea typeface="Draeger Pangea Text" panose="020B0504000000000000" pitchFamily="34" charset="0"/>
              </a:rPr>
              <a:t> interna o externa</a:t>
            </a:r>
          </a:p>
          <a:p>
            <a:pPr marL="0" lvl="2">
              <a:spcBef>
                <a:spcPts val="600"/>
              </a:spcBef>
              <a:spcAft>
                <a:spcPts val="600"/>
              </a:spcAft>
              <a:buSzPct val="100000"/>
            </a:pP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Requisito</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básico</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endParaRPr lang="es-ES" dirty="0">
              <a:solidFill>
                <a:schemeClr val="accent1">
                  <a:lumMod val="75000"/>
                </a:schemeClr>
              </a:solidFill>
              <a:latin typeface="Draeger Pangea Text" panose="020B0504000000000000" pitchFamily="34" charset="0"/>
              <a:ea typeface="Draeger Pangea Text" panose="020B0504000000000000" pitchFamily="34" charset="0"/>
            </a:endParaRP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Los sensores deben responder rápidamente </a:t>
            </a: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Es necesario detectar rastros de gas </a:t>
            </a: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Documentación requerida </a:t>
            </a:r>
            <a:endParaRPr lang="en-GB" dirty="0">
              <a:solidFill>
                <a:schemeClr val="accent1">
                  <a:lumMod val="75000"/>
                </a:schemeClr>
              </a:solidFill>
              <a:latin typeface="Draeger Pangea Text" panose="020B0504000000000000" pitchFamily="34" charset="0"/>
              <a:ea typeface="Draeger Pangea Text" panose="020B0504000000000000" pitchFamily="34" charset="0"/>
            </a:endParaRPr>
          </a:p>
        </p:txBody>
      </p:sp>
      <p:pic>
        <p:nvPicPr>
          <p:cNvPr id="18" name="Grafik 1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12465" y="2549062"/>
            <a:ext cx="4038094" cy="2692062"/>
          </a:xfrm>
          <a:prstGeom prst="rect">
            <a:avLst/>
          </a:prstGeom>
        </p:spPr>
      </p:pic>
    </p:spTree>
    <p:custDataLst>
      <p:custData r:id="rId1"/>
    </p:custDataLst>
    <p:extLst>
      <p:ext uri="{BB962C8B-B14F-4D97-AF65-F5344CB8AC3E}">
        <p14:creationId xmlns:p14="http://schemas.microsoft.com/office/powerpoint/2010/main" val="35132184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1"/>
          </p:nvPr>
        </p:nvSpPr>
        <p:spPr/>
        <p:txBody>
          <a:bodyPr/>
          <a:lstStyle/>
          <a:p>
            <a:fld id="{53FEF9E0-3EA5-4944-B338-2CECD0B4B990}" type="slidenum">
              <a:rPr lang="de-DE" smtClean="0"/>
              <a:t>41</a:t>
            </a:fld>
            <a:r>
              <a:rPr lang="de-DE"/>
              <a:t> | 49</a:t>
            </a:r>
          </a:p>
        </p:txBody>
      </p:sp>
      <p:sp>
        <p:nvSpPr>
          <p:cNvPr id="3" name="Title 2"/>
          <p:cNvSpPr>
            <a:spLocks noGrp="1"/>
          </p:cNvSpPr>
          <p:nvPr>
            <p:ph type="title"/>
          </p:nvPr>
        </p:nvSpPr>
        <p:spPr/>
        <p:txBody>
          <a:bodyPr/>
          <a:lstStyle/>
          <a:p>
            <a:r>
              <a:rPr lang="en-US" dirty="0" err="1">
                <a:solidFill>
                  <a:srgbClr val="00B0F0"/>
                </a:solidFill>
                <a:latin typeface="Draeger Pangea Medium" panose="020B0604000000000000" pitchFamily="34" charset="0"/>
                <a:ea typeface="Draeger Pangea Medium" panose="020B0604000000000000" pitchFamily="34" charset="0"/>
              </a:rPr>
              <a:t>Aplicaciones</a:t>
            </a:r>
            <a:br>
              <a:rPr lang="en-US" dirty="0">
                <a:latin typeface="Draeger Pangea Medium" panose="020B0604000000000000" pitchFamily="34" charset="0"/>
                <a:ea typeface="Draeger Pangea Medium" panose="020B0604000000000000" pitchFamily="34" charset="0"/>
              </a:rPr>
            </a:br>
            <a:r>
              <a:rPr lang="en-US" dirty="0" err="1">
                <a:latin typeface="Draeger Pangea Medium" panose="020B0604000000000000" pitchFamily="34" charset="0"/>
                <a:ea typeface="Draeger Pangea Medium" panose="020B0604000000000000" pitchFamily="34" charset="0"/>
              </a:rPr>
              <a:t>Monitoreo</a:t>
            </a:r>
            <a:r>
              <a:rPr lang="en-US" dirty="0">
                <a:latin typeface="Draeger Pangea Medium" panose="020B0604000000000000" pitchFamily="34" charset="0"/>
                <a:ea typeface="Draeger Pangea Medium" panose="020B0604000000000000" pitchFamily="34" charset="0"/>
              </a:rPr>
              <a:t> de </a:t>
            </a:r>
            <a:r>
              <a:rPr lang="en-US" dirty="0" err="1">
                <a:latin typeface="Draeger Pangea Medium" panose="020B0604000000000000" pitchFamily="34" charset="0"/>
                <a:ea typeface="Draeger Pangea Medium" panose="020B0604000000000000" pitchFamily="34" charset="0"/>
              </a:rPr>
              <a:t>área</a:t>
            </a:r>
            <a:r>
              <a:rPr lang="en-US" dirty="0">
                <a:latin typeface="Draeger Pangea Medium" panose="020B0604000000000000" pitchFamily="34" charset="0"/>
                <a:ea typeface="Draeger Pangea Medium" panose="020B0604000000000000" pitchFamily="34" charset="0"/>
              </a:rPr>
              <a:t>
</a:t>
            </a:r>
            <a:endParaRPr lang="en-US" b="0" dirty="0">
              <a:latin typeface="Draeger Pangea Medium" panose="020B0604000000000000" pitchFamily="34" charset="0"/>
              <a:ea typeface="Draeger Pangea Medium" panose="020B0604000000000000" pitchFamily="34" charset="0"/>
            </a:endParaRPr>
          </a:p>
        </p:txBody>
      </p:sp>
      <p:sp>
        <p:nvSpPr>
          <p:cNvPr id="10" name="Rechteck 47"/>
          <p:cNvSpPr/>
          <p:nvPr/>
        </p:nvSpPr>
        <p:spPr bwMode="gray">
          <a:xfrm>
            <a:off x="6240463" y="1484314"/>
            <a:ext cx="4176712" cy="4752975"/>
          </a:xfrm>
          <a:prstGeom prst="rect">
            <a:avLst/>
          </a:prstGeom>
          <a:solidFill>
            <a:schemeClr val="bg1"/>
          </a:solidFill>
          <a:ln w="9525">
            <a:solidFill>
              <a:schemeClr val="bg1"/>
            </a:solidFill>
            <a:miter lim="800000"/>
          </a:ln>
          <a:effectLst>
            <a:outerShdw blurRad="50800" dist="38100" dir="2700000" algn="tl" rotWithShape="0">
              <a:prstClr val="black">
                <a:alpha val="40000"/>
              </a:prstClr>
            </a:outerShdw>
          </a:effectLst>
        </p:spPr>
        <p:txBody>
          <a:bodyPr vert="horz" wrap="square" lIns="90000" tIns="82800" rIns="90000" bIns="82800" rtlCol="0" anchor="ctr" anchorCtr="0">
            <a:noAutofit/>
          </a:bodyPr>
          <a:lstStyle/>
          <a:p>
            <a:pPr algn="ctr">
              <a:spcAft>
                <a:spcPts val="300"/>
              </a:spcAft>
              <a:buSzPct val="100000"/>
            </a:pPr>
            <a:endParaRPr lang="en-US" sz="1500" i="1" dirty="0">
              <a:solidFill>
                <a:schemeClr val="tx2"/>
              </a:solidFill>
            </a:endParaRPr>
          </a:p>
        </p:txBody>
      </p:sp>
      <p:sp>
        <p:nvSpPr>
          <p:cNvPr id="11" name="Textfeld 35"/>
          <p:cNvSpPr txBox="1"/>
          <p:nvPr>
            <p:custDataLst>
              <p:tags r:id="rId2"/>
            </p:custDataLst>
          </p:nvPr>
        </p:nvSpPr>
        <p:spPr bwMode="gray">
          <a:xfrm>
            <a:off x="1774826" y="1484314"/>
            <a:ext cx="4177159" cy="4752975"/>
          </a:xfrm>
          <a:prstGeom prst="rect">
            <a:avLst/>
          </a:prstGeom>
          <a:solidFill>
            <a:schemeClr val="tx2">
              <a:lumMod val="20000"/>
              <a:lumOff val="80000"/>
            </a:schemeClr>
          </a:solidFill>
          <a:ln w="9525">
            <a:solidFill>
              <a:schemeClr val="tx2">
                <a:lumMod val="20000"/>
                <a:lumOff val="80000"/>
              </a:schemeClr>
            </a:solidFill>
            <a:miter lim="800000"/>
          </a:ln>
          <a:effectLst/>
        </p:spPr>
        <p:txBody>
          <a:bodyPr vert="horz" wrap="square" lIns="90000" tIns="46800" rIns="90000" bIns="46800" rtlCol="0" anchor="t" anchorCtr="0">
            <a:noAutofit/>
          </a:bodyPr>
          <a:lstStyle/>
          <a:p>
            <a:pPr marL="0" lvl="2">
              <a:spcBef>
                <a:spcPts val="600"/>
              </a:spcBef>
              <a:spcAft>
                <a:spcPts val="600"/>
              </a:spcAft>
              <a:buSzPct val="100000"/>
            </a:pPr>
            <a:r>
              <a:rPr lang="es-ES" dirty="0">
                <a:solidFill>
                  <a:schemeClr val="accent1">
                    <a:lumMod val="75000"/>
                  </a:schemeClr>
                </a:solidFill>
                <a:latin typeface="Draeger Pangea Text" panose="020B0504000000000000" pitchFamily="34" charset="0"/>
                <a:ea typeface="Draeger Pangea Text" panose="020B0504000000000000" pitchFamily="34" charset="0"/>
              </a:rPr>
              <a:t>Mediciones en las que se esperan riesgos de gas, por ejemplo, durante paros programados</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p>
          <a:p>
            <a:pPr marL="0" lvl="2">
              <a:spcBef>
                <a:spcPts val="600"/>
              </a:spcBef>
              <a:spcAft>
                <a:spcPts val="600"/>
              </a:spcAft>
              <a:buSzPct val="100000"/>
            </a:pPr>
            <a:endParaRPr lang="en-GB" dirty="0">
              <a:solidFill>
                <a:schemeClr val="accent1">
                  <a:lumMod val="75000"/>
                </a:schemeClr>
              </a:solidFill>
              <a:latin typeface="Draeger Pangea Text" panose="020B0504000000000000" pitchFamily="34" charset="0"/>
              <a:ea typeface="Draeger Pangea Text" panose="020B0504000000000000" pitchFamily="34" charset="0"/>
            </a:endParaRPr>
          </a:p>
          <a:p>
            <a:pPr marL="0" lvl="2">
              <a:spcBef>
                <a:spcPts val="600"/>
              </a:spcBef>
              <a:spcAft>
                <a:spcPts val="600"/>
              </a:spcAft>
              <a:buSzPct val="100000"/>
            </a:pPr>
            <a:r>
              <a:rPr lang="en-GB" dirty="0" err="1">
                <a:solidFill>
                  <a:schemeClr val="accent1">
                    <a:lumMod val="75000"/>
                  </a:schemeClr>
                </a:solidFill>
                <a:latin typeface="Draeger Pangea Text" panose="020B0504000000000000" pitchFamily="34" charset="0"/>
                <a:ea typeface="Draeger Pangea Text" panose="020B0504000000000000" pitchFamily="34" charset="0"/>
              </a:rPr>
              <a:t>Requisitos</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r>
              <a:rPr lang="en-GB" dirty="0" err="1">
                <a:solidFill>
                  <a:schemeClr val="accent1">
                    <a:lumMod val="75000"/>
                  </a:schemeClr>
                </a:solidFill>
                <a:latin typeface="Draeger Pangea Text" panose="020B0504000000000000" pitchFamily="34" charset="0"/>
                <a:ea typeface="Draeger Pangea Text" panose="020B0504000000000000" pitchFamily="34" charset="0"/>
              </a:rPr>
              <a:t>básicos</a:t>
            </a:r>
            <a:r>
              <a:rPr lang="en-GB" dirty="0">
                <a:solidFill>
                  <a:schemeClr val="accent1">
                    <a:lumMod val="75000"/>
                  </a:schemeClr>
                </a:solidFill>
                <a:latin typeface="Draeger Pangea Text" panose="020B0504000000000000" pitchFamily="34" charset="0"/>
                <a:ea typeface="Draeger Pangea Text" panose="020B0504000000000000" pitchFamily="34" charset="0"/>
              </a:rPr>
              <a:t>: </a:t>
            </a: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Alarma de evacuación amplificada que garantiza la seguridad en las áreas de trabajo</a:t>
            </a:r>
          </a:p>
          <a:p>
            <a:pPr marL="177800" lvl="2" indent="-177800">
              <a:spcBef>
                <a:spcPts val="600"/>
              </a:spcBef>
              <a:spcAft>
                <a:spcPts val="600"/>
              </a:spcAft>
              <a:buSzPct val="100000"/>
              <a:buFont typeface="Wingdings" panose="05000000000000000000" pitchFamily="2" charset="2"/>
              <a:buChar char="§"/>
            </a:pPr>
            <a:r>
              <a:rPr lang="es-ES" dirty="0">
                <a:solidFill>
                  <a:schemeClr val="accent1">
                    <a:lumMod val="75000"/>
                  </a:schemeClr>
                </a:solidFill>
                <a:latin typeface="Draeger Pangea Text" panose="020B0504000000000000" pitchFamily="34" charset="0"/>
                <a:ea typeface="Draeger Pangea Text" panose="020B0504000000000000" pitchFamily="34" charset="0"/>
              </a:rPr>
              <a:t>Alarmas con conexión inalámbrica, indica si el área debe ser evacuada
Información remota de gas, si el protector de seguridad no está cerca del dispositivo</a:t>
            </a:r>
            <a:endParaRPr lang="en-GB" dirty="0">
              <a:solidFill>
                <a:schemeClr val="accent1">
                  <a:lumMod val="75000"/>
                </a:schemeClr>
              </a:solidFill>
              <a:latin typeface="Draeger Pangea Text" panose="020B0504000000000000" pitchFamily="34" charset="0"/>
              <a:ea typeface="Draeger Pangea Text" panose="020B0504000000000000" pitchFamily="34" charset="0"/>
            </a:endParaRPr>
          </a:p>
        </p:txBody>
      </p:sp>
      <p:pic>
        <p:nvPicPr>
          <p:cNvPr id="12" name="Grafik 12"/>
          <p:cNvPicPr>
            <a:picLocks noChangeAspect="1"/>
          </p:cNvPicPr>
          <p:nvPr/>
        </p:nvPicPr>
        <p:blipFill rotWithShape="1">
          <a:blip r:embed="rId5" cstate="print">
            <a:extLst>
              <a:ext uri="{28A0092B-C50C-407E-A947-70E740481C1C}">
                <a14:useLocalDpi xmlns:a14="http://schemas.microsoft.com/office/drawing/2010/main"/>
              </a:ext>
            </a:extLst>
          </a:blip>
          <a:srcRect l="13065" r="25596"/>
          <a:stretch/>
        </p:blipFill>
        <p:spPr>
          <a:xfrm>
            <a:off x="6312464" y="2556912"/>
            <a:ext cx="4032710" cy="2676360"/>
          </a:xfrm>
          <a:prstGeom prst="rect">
            <a:avLst/>
          </a:prstGeom>
        </p:spPr>
      </p:pic>
    </p:spTree>
    <p:custDataLst>
      <p:custData r:id="rId1"/>
    </p:custDataLst>
    <p:extLst>
      <p:ext uri="{BB962C8B-B14F-4D97-AF65-F5344CB8AC3E}">
        <p14:creationId xmlns:p14="http://schemas.microsoft.com/office/powerpoint/2010/main" val="3348834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9AFDF5C0-FD3F-CC3A-E3C8-FA799B936227}"/>
              </a:ext>
            </a:extLst>
          </p:cNvPr>
          <p:cNvSpPr>
            <a:spLocks noGrp="1"/>
          </p:cNvSpPr>
          <p:nvPr>
            <p:ph type="title"/>
          </p:nvPr>
        </p:nvSpPr>
        <p:spPr/>
        <p:txBody>
          <a:bodyPr/>
          <a:lstStyle/>
          <a:p>
            <a:r>
              <a:rPr lang="es-MX" b="1" dirty="0"/>
              <a:t>Muestreo de Gases</a:t>
            </a:r>
            <a:br>
              <a:rPr lang="es-MX" dirty="0"/>
            </a:br>
            <a:r>
              <a:rPr lang="es-MX" sz="2800" dirty="0">
                <a:latin typeface="+mn-lt"/>
              </a:rPr>
              <a:t>Conceptos</a:t>
            </a:r>
            <a:endParaRPr lang="es-MX" dirty="0"/>
          </a:p>
        </p:txBody>
      </p:sp>
      <p:sp>
        <p:nvSpPr>
          <p:cNvPr id="4" name="Marcador de número de diapositiva 3">
            <a:extLst>
              <a:ext uri="{FF2B5EF4-FFF2-40B4-BE49-F238E27FC236}">
                <a16:creationId xmlns:a16="http://schemas.microsoft.com/office/drawing/2014/main" id="{1CCD628B-7415-9238-D517-713DB94D93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en-US" sz="800" b="0" i="0" u="none" strike="noStrike" kern="1200" cap="none" spc="0" normalizeH="0" baseline="0" noProof="0" smtClean="0">
                <a:ln>
                  <a:noFill/>
                </a:ln>
                <a:solidFill>
                  <a:srgbClr val="002766"/>
                </a:solidFill>
                <a:effectLst/>
                <a:uLnTx/>
                <a:uFillTx/>
                <a:latin typeface="Draeger Pangea T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800" b="0" i="0" u="none" strike="noStrike" kern="1200" cap="none" spc="0" normalizeH="0" baseline="0" noProof="0" dirty="0">
              <a:ln>
                <a:noFill/>
              </a:ln>
              <a:solidFill>
                <a:srgbClr val="002766"/>
              </a:solidFill>
              <a:effectLst/>
              <a:uLnTx/>
              <a:uFillTx/>
              <a:latin typeface="Draeger Pangea Text"/>
              <a:ea typeface="+mn-ea"/>
              <a:cs typeface="+mn-cs"/>
            </a:endParaRPr>
          </a:p>
        </p:txBody>
      </p:sp>
      <p:cxnSp>
        <p:nvCxnSpPr>
          <p:cNvPr id="2" name="20 Conector recto">
            <a:extLst>
              <a:ext uri="{FF2B5EF4-FFF2-40B4-BE49-F238E27FC236}">
                <a16:creationId xmlns:a16="http://schemas.microsoft.com/office/drawing/2014/main" id="{1637589C-0780-067B-B8DC-4DDB1C0813F9}"/>
              </a:ext>
            </a:extLst>
          </p:cNvPr>
          <p:cNvCxnSpPr>
            <a:cxnSpLocks/>
          </p:cNvCxnSpPr>
          <p:nvPr/>
        </p:nvCxnSpPr>
        <p:spPr>
          <a:xfrm flipH="1">
            <a:off x="6017639" y="4230886"/>
            <a:ext cx="766762" cy="1166812"/>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1C81E76D-F83A-3045-FBB8-BB31AC76FDC1}"/>
              </a:ext>
            </a:extLst>
          </p:cNvPr>
          <p:cNvCxnSpPr/>
          <p:nvPr/>
        </p:nvCxnSpPr>
        <p:spPr>
          <a:xfrm>
            <a:off x="3495101" y="5932686"/>
            <a:ext cx="1547813" cy="3175"/>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0266D1E4-7901-2DFC-E03F-ABDA9846C485}"/>
              </a:ext>
            </a:extLst>
          </p:cNvPr>
          <p:cNvSpPr txBox="1">
            <a:spLocks noChangeArrowheads="1"/>
          </p:cNvSpPr>
          <p:nvPr/>
        </p:nvSpPr>
        <p:spPr bwMode="auto">
          <a:xfrm>
            <a:off x="3449064" y="5670748"/>
            <a:ext cx="15938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52BE6EF7-EB66-C175-CA27-275FB7496A07}"/>
              </a:ext>
            </a:extLst>
          </p:cNvPr>
          <p:cNvCxnSpPr/>
          <p:nvPr/>
        </p:nvCxnSpPr>
        <p:spPr>
          <a:xfrm>
            <a:off x="2698176" y="3264098"/>
            <a:ext cx="75088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45 CuadroTexto">
            <a:extLst>
              <a:ext uri="{FF2B5EF4-FFF2-40B4-BE49-F238E27FC236}">
                <a16:creationId xmlns:a16="http://schemas.microsoft.com/office/drawing/2014/main" id="{2DE8FB99-E48B-91D3-E656-4786963D8ECD}"/>
              </a:ext>
            </a:extLst>
          </p:cNvPr>
          <p:cNvSpPr txBox="1">
            <a:spLocks noChangeArrowheads="1"/>
          </p:cNvSpPr>
          <p:nvPr/>
        </p:nvSpPr>
        <p:spPr bwMode="auto">
          <a:xfrm>
            <a:off x="2587051" y="3001333"/>
            <a:ext cx="18161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8000</a:t>
            </a:r>
          </a:p>
        </p:txBody>
      </p:sp>
      <p:cxnSp>
        <p:nvCxnSpPr>
          <p:cNvPr id="10" name="49 Conector recto">
            <a:extLst>
              <a:ext uri="{FF2B5EF4-FFF2-40B4-BE49-F238E27FC236}">
                <a16:creationId xmlns:a16="http://schemas.microsoft.com/office/drawing/2014/main" id="{06EC58F7-FC72-BD80-84E6-A00BE4F1A066}"/>
              </a:ext>
            </a:extLst>
          </p:cNvPr>
          <p:cNvCxnSpPr/>
          <p:nvPr/>
        </p:nvCxnSpPr>
        <p:spPr>
          <a:xfrm>
            <a:off x="2779139" y="2000448"/>
            <a:ext cx="1577975"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50 CuadroTexto">
            <a:extLst>
              <a:ext uri="{FF2B5EF4-FFF2-40B4-BE49-F238E27FC236}">
                <a16:creationId xmlns:a16="http://schemas.microsoft.com/office/drawing/2014/main" id="{FCB6A916-B55B-7EAD-BD6C-956CA4816490}"/>
              </a:ext>
            </a:extLst>
          </p:cNvPr>
          <p:cNvSpPr txBox="1">
            <a:spLocks noChangeArrowheads="1"/>
          </p:cNvSpPr>
          <p:nvPr/>
        </p:nvSpPr>
        <p:spPr bwMode="auto">
          <a:xfrm>
            <a:off x="3495101" y="1770972"/>
            <a:ext cx="18145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3500</a:t>
            </a:r>
          </a:p>
        </p:txBody>
      </p:sp>
      <p:pic>
        <p:nvPicPr>
          <p:cNvPr id="12" name="Picture 3" descr="C:\Users\foerstej\Documents\Gas Detection\X-am Pump\Picture_Selection\D-16766-2016.JPG">
            <a:extLst>
              <a:ext uri="{FF2B5EF4-FFF2-40B4-BE49-F238E27FC236}">
                <a16:creationId xmlns:a16="http://schemas.microsoft.com/office/drawing/2014/main" id="{73D8F7DD-58CF-FED4-BECA-D2150D4BA06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89494" y="2032910"/>
            <a:ext cx="5406506" cy="445644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
            <a:extLst>
              <a:ext uri="{FF2B5EF4-FFF2-40B4-BE49-F238E27FC236}">
                <a16:creationId xmlns:a16="http://schemas.microsoft.com/office/drawing/2014/main" id="{C7CF8C80-9363-C109-9566-D35156BBA00D}"/>
              </a:ext>
            </a:extLst>
          </p:cNvPr>
          <p:cNvSpPr txBox="1"/>
          <p:nvPr/>
        </p:nvSpPr>
        <p:spPr>
          <a:xfrm>
            <a:off x="7053536" y="2772261"/>
            <a:ext cx="4201652" cy="720080"/>
          </a:xfrm>
          <a:prstGeom prst="rect">
            <a:avLst/>
          </a:prstGeom>
        </p:spPr>
        <p:txBody>
          <a:bodyPr wrap="square" lIns="0" tIns="0" rIns="0" bIns="0" rtlCol="0">
            <a:noAutofit/>
          </a:bodyPr>
          <a:lstStyle/>
          <a:p>
            <a:pPr marL="180975" indent="-180975" algn="l">
              <a:buFont typeface="Symbol" panose="05050102010706020507" pitchFamily="18" charset="2"/>
              <a:buChar char="-"/>
            </a:pPr>
            <a:r>
              <a:rPr lang="es-MX" sz="1600" dirty="0"/>
              <a:t>Que es un Muestreo?</a:t>
            </a:r>
          </a:p>
          <a:p>
            <a:pPr marL="180975" indent="-180975" algn="l">
              <a:buFont typeface="Symbol" panose="05050102010706020507" pitchFamily="18" charset="2"/>
              <a:buChar char="-"/>
            </a:pPr>
            <a:endParaRPr lang="es-MX" sz="1600" dirty="0"/>
          </a:p>
          <a:p>
            <a:pPr algn="l"/>
            <a:r>
              <a:rPr lang="es-MX" sz="1600" dirty="0"/>
              <a:t>Consiste en tomar una parte de la atmosfera (del aire) del lugar donde se va a realizar un trabajo con la finalidad de comprobar si existe algún riesgo, para el trabajador. Esta parte de la atmosfera (Muestra) debe de ser representativa de todo el lugar de trabajo al que se va a ingresar.</a:t>
            </a:r>
          </a:p>
          <a:p>
            <a:pPr algn="l"/>
            <a:endParaRPr lang="es-MX" sz="1600" dirty="0" err="1"/>
          </a:p>
        </p:txBody>
      </p:sp>
    </p:spTree>
    <p:extLst>
      <p:ext uri="{BB962C8B-B14F-4D97-AF65-F5344CB8AC3E}">
        <p14:creationId xmlns:p14="http://schemas.microsoft.com/office/powerpoint/2010/main" val="356682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CC1A1C5C-695C-021C-68F4-DE81B864C9C4}"/>
              </a:ext>
            </a:extLst>
          </p:cNvPr>
          <p:cNvSpPr>
            <a:spLocks noGrp="1"/>
          </p:cNvSpPr>
          <p:nvPr>
            <p:ph type="title"/>
          </p:nvPr>
        </p:nvSpPr>
        <p:spPr/>
        <p:txBody>
          <a:bodyPr/>
          <a:lstStyle/>
          <a:p>
            <a:r>
              <a:rPr lang="es-MX" b="1" dirty="0"/>
              <a:t>Muestreo de Gases</a:t>
            </a:r>
            <a:br>
              <a:rPr lang="es-MX" dirty="0"/>
            </a:br>
            <a:r>
              <a:rPr lang="es-MX" dirty="0">
                <a:latin typeface="+mn-lt"/>
              </a:rPr>
              <a:t>¿</a:t>
            </a:r>
            <a:r>
              <a:rPr lang="es-MX" sz="3600" dirty="0">
                <a:latin typeface="+mn-lt"/>
              </a:rPr>
              <a:t>Cuando realizar un muestreo?</a:t>
            </a:r>
            <a:endParaRPr lang="es-MX" dirty="0"/>
          </a:p>
        </p:txBody>
      </p:sp>
      <p:sp>
        <p:nvSpPr>
          <p:cNvPr id="4" name="Marcador de número de diapositiva 3">
            <a:extLst>
              <a:ext uri="{FF2B5EF4-FFF2-40B4-BE49-F238E27FC236}">
                <a16:creationId xmlns:a16="http://schemas.microsoft.com/office/drawing/2014/main" id="{49CC2D63-0811-23CA-D7F9-A6CF7CC7C7CE}"/>
              </a:ext>
            </a:extLst>
          </p:cNvPr>
          <p:cNvSpPr>
            <a:spLocks noGrp="1"/>
          </p:cNvSpPr>
          <p:nvPr>
            <p:ph type="sldNum" sz="quarter" idx="12"/>
          </p:nvPr>
        </p:nvSpPr>
        <p:spPr/>
        <p:txBody>
          <a:bodyPr/>
          <a:lstStyle/>
          <a:p>
            <a:fld id="{CE82B8A1-0CCE-4815-9668-383D7DE7D8B4}" type="slidenum">
              <a:rPr lang="en-US" noProof="0" smtClean="0"/>
              <a:t>43</a:t>
            </a:fld>
            <a:endParaRPr lang="en-US" noProof="0" dirty="0"/>
          </a:p>
        </p:txBody>
      </p:sp>
      <p:cxnSp>
        <p:nvCxnSpPr>
          <p:cNvPr id="5" name="20 Conector recto">
            <a:extLst>
              <a:ext uri="{FF2B5EF4-FFF2-40B4-BE49-F238E27FC236}">
                <a16:creationId xmlns:a16="http://schemas.microsoft.com/office/drawing/2014/main" id="{BFD76BE7-6618-341A-E198-493A9D4A222B}"/>
              </a:ext>
            </a:extLst>
          </p:cNvPr>
          <p:cNvCxnSpPr>
            <a:cxnSpLocks/>
          </p:cNvCxnSpPr>
          <p:nvPr/>
        </p:nvCxnSpPr>
        <p:spPr>
          <a:xfrm flipH="1">
            <a:off x="6785255" y="4073502"/>
            <a:ext cx="766762" cy="1166812"/>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112A9F2E-2610-8636-1AA7-E42BB5AA66C6}"/>
              </a:ext>
            </a:extLst>
          </p:cNvPr>
          <p:cNvCxnSpPr/>
          <p:nvPr/>
        </p:nvCxnSpPr>
        <p:spPr>
          <a:xfrm>
            <a:off x="3708151" y="6204894"/>
            <a:ext cx="1147250" cy="334"/>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C80CC9FA-85CB-E55E-8D66-30BED03B5C2D}"/>
              </a:ext>
            </a:extLst>
          </p:cNvPr>
          <p:cNvSpPr txBox="1">
            <a:spLocks noChangeArrowheads="1"/>
          </p:cNvSpPr>
          <p:nvPr/>
        </p:nvSpPr>
        <p:spPr bwMode="auto">
          <a:xfrm>
            <a:off x="3662114" y="6014344"/>
            <a:ext cx="11813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FD53173C-D82C-26C1-89DF-7FA780F4CE9C}"/>
              </a:ext>
            </a:extLst>
          </p:cNvPr>
          <p:cNvCxnSpPr/>
          <p:nvPr/>
        </p:nvCxnSpPr>
        <p:spPr>
          <a:xfrm>
            <a:off x="2911226" y="3536306"/>
            <a:ext cx="556564"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45 CuadroTexto">
            <a:extLst>
              <a:ext uri="{FF2B5EF4-FFF2-40B4-BE49-F238E27FC236}">
                <a16:creationId xmlns:a16="http://schemas.microsoft.com/office/drawing/2014/main" id="{42DB5CE5-4F2E-C317-FFD9-FAF032A9F9BF}"/>
              </a:ext>
            </a:extLst>
          </p:cNvPr>
          <p:cNvSpPr txBox="1">
            <a:spLocks noChangeArrowheads="1"/>
          </p:cNvSpPr>
          <p:nvPr/>
        </p:nvSpPr>
        <p:spPr bwMode="auto">
          <a:xfrm>
            <a:off x="2800101" y="3344930"/>
            <a:ext cx="13461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8000</a:t>
            </a:r>
          </a:p>
        </p:txBody>
      </p:sp>
      <p:cxnSp>
        <p:nvCxnSpPr>
          <p:cNvPr id="10" name="49 Conector recto">
            <a:extLst>
              <a:ext uri="{FF2B5EF4-FFF2-40B4-BE49-F238E27FC236}">
                <a16:creationId xmlns:a16="http://schemas.microsoft.com/office/drawing/2014/main" id="{BD2D4626-BCC7-7188-9871-0196C0607879}"/>
              </a:ext>
            </a:extLst>
          </p:cNvPr>
          <p:cNvCxnSpPr/>
          <p:nvPr/>
        </p:nvCxnSpPr>
        <p:spPr>
          <a:xfrm>
            <a:off x="2992189" y="2272656"/>
            <a:ext cx="1169606"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50 CuadroTexto">
            <a:extLst>
              <a:ext uri="{FF2B5EF4-FFF2-40B4-BE49-F238E27FC236}">
                <a16:creationId xmlns:a16="http://schemas.microsoft.com/office/drawing/2014/main" id="{084216C1-4221-FAD5-218A-FBCB72687716}"/>
              </a:ext>
            </a:extLst>
          </p:cNvPr>
          <p:cNvSpPr txBox="1">
            <a:spLocks noChangeArrowheads="1"/>
          </p:cNvSpPr>
          <p:nvPr/>
        </p:nvSpPr>
        <p:spPr bwMode="auto">
          <a:xfrm>
            <a:off x="4262717" y="1685066"/>
            <a:ext cx="14704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3500</a:t>
            </a:r>
          </a:p>
        </p:txBody>
      </p:sp>
      <p:pic>
        <p:nvPicPr>
          <p:cNvPr id="12" name="Picture 13">
            <a:extLst>
              <a:ext uri="{FF2B5EF4-FFF2-40B4-BE49-F238E27FC236}">
                <a16:creationId xmlns:a16="http://schemas.microsoft.com/office/drawing/2014/main" id="{E859A0E3-DE00-AE97-7747-F04729202670}"/>
              </a:ext>
            </a:extLst>
          </p:cNvPr>
          <p:cNvPicPr>
            <a:picLocks noChangeAspect="1"/>
          </p:cNvPicPr>
          <p:nvPr/>
        </p:nvPicPr>
        <p:blipFill>
          <a:blip r:embed="rId2"/>
          <a:stretch>
            <a:fillRect/>
          </a:stretch>
        </p:blipFill>
        <p:spPr>
          <a:xfrm>
            <a:off x="2143286" y="3407550"/>
            <a:ext cx="973672" cy="2508523"/>
          </a:xfrm>
          <a:prstGeom prst="rect">
            <a:avLst/>
          </a:prstGeom>
        </p:spPr>
      </p:pic>
      <p:sp>
        <p:nvSpPr>
          <p:cNvPr id="13" name="Down Arrow 2">
            <a:extLst>
              <a:ext uri="{FF2B5EF4-FFF2-40B4-BE49-F238E27FC236}">
                <a16:creationId xmlns:a16="http://schemas.microsoft.com/office/drawing/2014/main" id="{FE5AF2CA-8E0E-E781-F2E1-8540D75EDC39}"/>
              </a:ext>
            </a:extLst>
          </p:cNvPr>
          <p:cNvSpPr/>
          <p:nvPr/>
        </p:nvSpPr>
        <p:spPr>
          <a:xfrm rot="18320654">
            <a:off x="1912463" y="3078012"/>
            <a:ext cx="201847" cy="795446"/>
          </a:xfrm>
          <a:prstGeom prst="downArrow">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err="1">
              <a:solidFill>
                <a:schemeClr val="bg1"/>
              </a:solidFill>
            </a:endParaRPr>
          </a:p>
        </p:txBody>
      </p:sp>
      <p:sp>
        <p:nvSpPr>
          <p:cNvPr id="14" name="Down Arrow 14">
            <a:extLst>
              <a:ext uri="{FF2B5EF4-FFF2-40B4-BE49-F238E27FC236}">
                <a16:creationId xmlns:a16="http://schemas.microsoft.com/office/drawing/2014/main" id="{D246391A-45EC-F5D3-7177-5ACC50485E4C}"/>
              </a:ext>
            </a:extLst>
          </p:cNvPr>
          <p:cNvSpPr/>
          <p:nvPr/>
        </p:nvSpPr>
        <p:spPr>
          <a:xfrm rot="14931848">
            <a:off x="1850672" y="3817327"/>
            <a:ext cx="201847" cy="844399"/>
          </a:xfrm>
          <a:prstGeom prst="downArrow">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err="1">
              <a:solidFill>
                <a:schemeClr val="bg1"/>
              </a:solidFill>
            </a:endParaRPr>
          </a:p>
        </p:txBody>
      </p:sp>
      <p:sp>
        <p:nvSpPr>
          <p:cNvPr id="15" name="Down Arrow 15">
            <a:extLst>
              <a:ext uri="{FF2B5EF4-FFF2-40B4-BE49-F238E27FC236}">
                <a16:creationId xmlns:a16="http://schemas.microsoft.com/office/drawing/2014/main" id="{E45DA3D9-2766-1A10-CD04-8C2EAC8902CF}"/>
              </a:ext>
            </a:extLst>
          </p:cNvPr>
          <p:cNvSpPr/>
          <p:nvPr/>
        </p:nvSpPr>
        <p:spPr>
          <a:xfrm rot="3932908">
            <a:off x="3157631" y="3059259"/>
            <a:ext cx="201847" cy="832950"/>
          </a:xfrm>
          <a:prstGeom prst="downArrow">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err="1">
              <a:solidFill>
                <a:schemeClr val="bg1"/>
              </a:solidFill>
            </a:endParaRPr>
          </a:p>
        </p:txBody>
      </p:sp>
      <p:sp>
        <p:nvSpPr>
          <p:cNvPr id="16" name="TextBox 3">
            <a:extLst>
              <a:ext uri="{FF2B5EF4-FFF2-40B4-BE49-F238E27FC236}">
                <a16:creationId xmlns:a16="http://schemas.microsoft.com/office/drawing/2014/main" id="{17FB1F2F-39F9-D9EE-6416-2F0012F83838}"/>
              </a:ext>
            </a:extLst>
          </p:cNvPr>
          <p:cNvSpPr txBox="1"/>
          <p:nvPr/>
        </p:nvSpPr>
        <p:spPr>
          <a:xfrm>
            <a:off x="3566840" y="3571853"/>
            <a:ext cx="1426014" cy="73428"/>
          </a:xfrm>
          <a:prstGeom prst="rect">
            <a:avLst/>
          </a:prstGeom>
        </p:spPr>
        <p:txBody>
          <a:bodyPr wrap="square" lIns="0" tIns="0" rIns="0" bIns="0" rtlCol="0">
            <a:noAutofit/>
          </a:bodyPr>
          <a:lstStyle/>
          <a:p>
            <a:pPr algn="l"/>
            <a:r>
              <a:rPr lang="es-MX" sz="2400" dirty="0">
                <a:solidFill>
                  <a:schemeClr val="accent3">
                    <a:lumMod val="50000"/>
                  </a:schemeClr>
                </a:solidFill>
              </a:rPr>
              <a:t>Difusión</a:t>
            </a:r>
          </a:p>
        </p:txBody>
      </p:sp>
      <p:pic>
        <p:nvPicPr>
          <p:cNvPr id="17" name="Picture 4">
            <a:extLst>
              <a:ext uri="{FF2B5EF4-FFF2-40B4-BE49-F238E27FC236}">
                <a16:creationId xmlns:a16="http://schemas.microsoft.com/office/drawing/2014/main" id="{01377B0C-02E5-7CE3-77D0-20FC9415C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2550" y="2272656"/>
            <a:ext cx="2482626" cy="1661923"/>
          </a:xfrm>
          <a:prstGeom prst="rect">
            <a:avLst/>
          </a:prstGeom>
        </p:spPr>
      </p:pic>
      <p:sp>
        <p:nvSpPr>
          <p:cNvPr id="18" name="Down Arrow 18">
            <a:extLst>
              <a:ext uri="{FF2B5EF4-FFF2-40B4-BE49-F238E27FC236}">
                <a16:creationId xmlns:a16="http://schemas.microsoft.com/office/drawing/2014/main" id="{F81D153F-EB7B-966F-7F9B-99E96FCBF0DE}"/>
              </a:ext>
            </a:extLst>
          </p:cNvPr>
          <p:cNvSpPr/>
          <p:nvPr/>
        </p:nvSpPr>
        <p:spPr>
          <a:xfrm rot="16200000">
            <a:off x="5390479" y="2499767"/>
            <a:ext cx="357810" cy="1518626"/>
          </a:xfrm>
          <a:prstGeom prst="downArrow">
            <a:avLst/>
          </a:prstGeom>
          <a:solidFill>
            <a:srgbClr val="00B050"/>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err="1">
              <a:solidFill>
                <a:schemeClr val="bg1"/>
              </a:solidFill>
            </a:endParaRPr>
          </a:p>
        </p:txBody>
      </p:sp>
      <p:pic>
        <p:nvPicPr>
          <p:cNvPr id="19" name="Picture 8">
            <a:extLst>
              <a:ext uri="{FF2B5EF4-FFF2-40B4-BE49-F238E27FC236}">
                <a16:creationId xmlns:a16="http://schemas.microsoft.com/office/drawing/2014/main" id="{9C010E94-578C-CE6B-2104-8D650C43AE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9333" y="2210443"/>
            <a:ext cx="973502" cy="973502"/>
          </a:xfrm>
          <a:prstGeom prst="rect">
            <a:avLst/>
          </a:prstGeom>
        </p:spPr>
      </p:pic>
      <p:pic>
        <p:nvPicPr>
          <p:cNvPr id="20" name="Picture 10">
            <a:extLst>
              <a:ext uri="{FF2B5EF4-FFF2-40B4-BE49-F238E27FC236}">
                <a16:creationId xmlns:a16="http://schemas.microsoft.com/office/drawing/2014/main" id="{CB118BAB-64B0-D018-A441-8CE24BCD26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2636" y="4234459"/>
            <a:ext cx="2474294" cy="1643503"/>
          </a:xfrm>
          <a:prstGeom prst="rect">
            <a:avLst/>
          </a:prstGeom>
        </p:spPr>
      </p:pic>
      <p:pic>
        <p:nvPicPr>
          <p:cNvPr id="21" name="Picture 11">
            <a:extLst>
              <a:ext uri="{FF2B5EF4-FFF2-40B4-BE49-F238E27FC236}">
                <a16:creationId xmlns:a16="http://schemas.microsoft.com/office/drawing/2014/main" id="{9155F1FD-89DA-15BB-CC98-7947548815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8636" y="4415068"/>
            <a:ext cx="1039851" cy="1039851"/>
          </a:xfrm>
          <a:prstGeom prst="rect">
            <a:avLst/>
          </a:prstGeom>
        </p:spPr>
      </p:pic>
      <p:pic>
        <p:nvPicPr>
          <p:cNvPr id="22" name="Picture 29">
            <a:extLst>
              <a:ext uri="{FF2B5EF4-FFF2-40B4-BE49-F238E27FC236}">
                <a16:creationId xmlns:a16="http://schemas.microsoft.com/office/drawing/2014/main" id="{94255B4F-8372-877E-AF85-082D567260C3}"/>
              </a:ext>
            </a:extLst>
          </p:cNvPr>
          <p:cNvPicPr>
            <a:picLocks noChangeAspect="1"/>
          </p:cNvPicPr>
          <p:nvPr/>
        </p:nvPicPr>
        <p:blipFill>
          <a:blip r:embed="rId2"/>
          <a:stretch>
            <a:fillRect/>
          </a:stretch>
        </p:blipFill>
        <p:spPr>
          <a:xfrm>
            <a:off x="5342585" y="2192270"/>
            <a:ext cx="272129" cy="701101"/>
          </a:xfrm>
          <a:prstGeom prst="rect">
            <a:avLst/>
          </a:prstGeom>
        </p:spPr>
      </p:pic>
      <p:sp>
        <p:nvSpPr>
          <p:cNvPr id="23" name="Down Arrow 30">
            <a:extLst>
              <a:ext uri="{FF2B5EF4-FFF2-40B4-BE49-F238E27FC236}">
                <a16:creationId xmlns:a16="http://schemas.microsoft.com/office/drawing/2014/main" id="{D41F6574-2DA9-1536-925A-0AE05A6D6995}"/>
              </a:ext>
            </a:extLst>
          </p:cNvPr>
          <p:cNvSpPr/>
          <p:nvPr/>
        </p:nvSpPr>
        <p:spPr>
          <a:xfrm rot="16200000">
            <a:off x="5435810" y="5069916"/>
            <a:ext cx="357808" cy="1518626"/>
          </a:xfrm>
          <a:prstGeom prst="downArrow">
            <a:avLst/>
          </a:prstGeom>
          <a:solidFill>
            <a:srgbClr val="00B050"/>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err="1">
              <a:solidFill>
                <a:schemeClr val="bg1"/>
              </a:solidFill>
            </a:endParaRPr>
          </a:p>
        </p:txBody>
      </p:sp>
      <p:pic>
        <p:nvPicPr>
          <p:cNvPr id="24" name="Picture 3" descr="C:\Users\foerstej\Documents\Gas Detection\X-am Pump\Picture_Selection\D-11894-2016_x-am_Pumpe_ 39_1000.jpg">
            <a:extLst>
              <a:ext uri="{FF2B5EF4-FFF2-40B4-BE49-F238E27FC236}">
                <a16:creationId xmlns:a16="http://schemas.microsoft.com/office/drawing/2014/main" id="{00E0942A-59D9-C396-3B88-1932B85EA55A}"/>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20117" y="3999541"/>
            <a:ext cx="1146674" cy="1718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45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C41E2C9-89A0-DCEA-C441-17F35F2D434E}"/>
              </a:ext>
            </a:extLst>
          </p:cNvPr>
          <p:cNvSpPr>
            <a:spLocks noGrp="1"/>
          </p:cNvSpPr>
          <p:nvPr>
            <p:ph type="title"/>
          </p:nvPr>
        </p:nvSpPr>
        <p:spPr/>
        <p:txBody>
          <a:bodyPr/>
          <a:lstStyle/>
          <a:p>
            <a:r>
              <a:rPr lang="es-MX" b="1" dirty="0"/>
              <a:t>Muestreo de Gases</a:t>
            </a:r>
            <a:br>
              <a:rPr lang="es-MX" dirty="0"/>
            </a:br>
            <a:r>
              <a:rPr lang="es-MX" sz="3600" dirty="0">
                <a:latin typeface="+mn-lt"/>
              </a:rPr>
              <a:t>Factores a tener en consideración</a:t>
            </a:r>
            <a:endParaRPr lang="es-MX" dirty="0"/>
          </a:p>
        </p:txBody>
      </p:sp>
      <p:sp>
        <p:nvSpPr>
          <p:cNvPr id="4" name="Marcador de número de diapositiva 3">
            <a:extLst>
              <a:ext uri="{FF2B5EF4-FFF2-40B4-BE49-F238E27FC236}">
                <a16:creationId xmlns:a16="http://schemas.microsoft.com/office/drawing/2014/main" id="{2442C822-F5AF-7A69-88FF-3AD4F6B77AD9}"/>
              </a:ext>
            </a:extLst>
          </p:cNvPr>
          <p:cNvSpPr>
            <a:spLocks noGrp="1"/>
          </p:cNvSpPr>
          <p:nvPr>
            <p:ph type="sldNum" sz="quarter" idx="12"/>
          </p:nvPr>
        </p:nvSpPr>
        <p:spPr/>
        <p:txBody>
          <a:bodyPr/>
          <a:lstStyle/>
          <a:p>
            <a:fld id="{CE82B8A1-0CCE-4815-9668-383D7DE7D8B4}" type="slidenum">
              <a:rPr lang="en-US" noProof="0" smtClean="0"/>
              <a:t>44</a:t>
            </a:fld>
            <a:endParaRPr lang="en-US" noProof="0" dirty="0"/>
          </a:p>
        </p:txBody>
      </p:sp>
      <p:cxnSp>
        <p:nvCxnSpPr>
          <p:cNvPr id="5" name="20 Conector recto">
            <a:extLst>
              <a:ext uri="{FF2B5EF4-FFF2-40B4-BE49-F238E27FC236}">
                <a16:creationId xmlns:a16="http://schemas.microsoft.com/office/drawing/2014/main" id="{2A563BCD-7E85-86DC-EC63-2D399177AE87}"/>
              </a:ext>
            </a:extLst>
          </p:cNvPr>
          <p:cNvCxnSpPr>
            <a:cxnSpLocks/>
          </p:cNvCxnSpPr>
          <p:nvPr/>
        </p:nvCxnSpPr>
        <p:spPr>
          <a:xfrm flipH="1">
            <a:off x="5561574" y="4243014"/>
            <a:ext cx="766762" cy="1166812"/>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D6A7092C-2C72-DF50-506A-681695BB7D31}"/>
              </a:ext>
            </a:extLst>
          </p:cNvPr>
          <p:cNvCxnSpPr/>
          <p:nvPr/>
        </p:nvCxnSpPr>
        <p:spPr>
          <a:xfrm>
            <a:off x="3039036" y="5944814"/>
            <a:ext cx="1547813" cy="3175"/>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D68DA762-FCAB-1607-54ED-576F8761BB62}"/>
              </a:ext>
            </a:extLst>
          </p:cNvPr>
          <p:cNvSpPr txBox="1">
            <a:spLocks noChangeArrowheads="1"/>
          </p:cNvSpPr>
          <p:nvPr/>
        </p:nvSpPr>
        <p:spPr bwMode="auto">
          <a:xfrm>
            <a:off x="2992999" y="5682876"/>
            <a:ext cx="15938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EB8DBE0D-28AE-4953-8483-28C6D941CC10}"/>
              </a:ext>
            </a:extLst>
          </p:cNvPr>
          <p:cNvCxnSpPr/>
          <p:nvPr/>
        </p:nvCxnSpPr>
        <p:spPr>
          <a:xfrm>
            <a:off x="2242111" y="3276226"/>
            <a:ext cx="75088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45 CuadroTexto">
            <a:extLst>
              <a:ext uri="{FF2B5EF4-FFF2-40B4-BE49-F238E27FC236}">
                <a16:creationId xmlns:a16="http://schemas.microsoft.com/office/drawing/2014/main" id="{9782E0B0-C572-9580-BF10-30846D53BD93}"/>
              </a:ext>
            </a:extLst>
          </p:cNvPr>
          <p:cNvSpPr txBox="1">
            <a:spLocks noChangeArrowheads="1"/>
          </p:cNvSpPr>
          <p:nvPr/>
        </p:nvSpPr>
        <p:spPr bwMode="auto">
          <a:xfrm>
            <a:off x="2130986" y="3013461"/>
            <a:ext cx="18161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8000</a:t>
            </a:r>
          </a:p>
        </p:txBody>
      </p:sp>
      <p:sp>
        <p:nvSpPr>
          <p:cNvPr id="10" name="Rectangle 1">
            <a:extLst>
              <a:ext uri="{FF2B5EF4-FFF2-40B4-BE49-F238E27FC236}">
                <a16:creationId xmlns:a16="http://schemas.microsoft.com/office/drawing/2014/main" id="{547B85C1-CCB2-4EAA-9D07-61F56C14BE11}"/>
              </a:ext>
            </a:extLst>
          </p:cNvPr>
          <p:cNvSpPr/>
          <p:nvPr/>
        </p:nvSpPr>
        <p:spPr>
          <a:xfrm>
            <a:off x="1313548" y="2613048"/>
            <a:ext cx="3540000" cy="1008112"/>
          </a:xfrm>
          <a:prstGeom prst="rect">
            <a:avLst/>
          </a:prstGeom>
          <a:solidFill>
            <a:schemeClr val="accent3">
              <a:lumMod val="40000"/>
              <a:lumOff val="60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s-MX" sz="1600" dirty="0">
                <a:solidFill>
                  <a:schemeClr val="tx1"/>
                </a:solidFill>
              </a:rPr>
              <a:t>Menos Denso</a:t>
            </a:r>
          </a:p>
        </p:txBody>
      </p:sp>
      <p:sp>
        <p:nvSpPr>
          <p:cNvPr id="11" name="Rectangle 14">
            <a:extLst>
              <a:ext uri="{FF2B5EF4-FFF2-40B4-BE49-F238E27FC236}">
                <a16:creationId xmlns:a16="http://schemas.microsoft.com/office/drawing/2014/main" id="{155E8C63-4A2B-7085-2CF1-9685AFE23434}"/>
              </a:ext>
            </a:extLst>
          </p:cNvPr>
          <p:cNvSpPr/>
          <p:nvPr/>
        </p:nvSpPr>
        <p:spPr>
          <a:xfrm>
            <a:off x="1313548" y="4707870"/>
            <a:ext cx="3540000" cy="1008112"/>
          </a:xfrm>
          <a:prstGeom prst="rect">
            <a:avLst/>
          </a:prstGeom>
          <a:solidFill>
            <a:schemeClr val="accent3">
              <a:lumMod val="50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s-MX" sz="1600" dirty="0">
                <a:solidFill>
                  <a:schemeClr val="bg1"/>
                </a:solidFill>
              </a:rPr>
              <a:t>Mas denso</a:t>
            </a:r>
          </a:p>
        </p:txBody>
      </p:sp>
      <p:sp>
        <p:nvSpPr>
          <p:cNvPr id="12" name="Rectangle 15">
            <a:extLst>
              <a:ext uri="{FF2B5EF4-FFF2-40B4-BE49-F238E27FC236}">
                <a16:creationId xmlns:a16="http://schemas.microsoft.com/office/drawing/2014/main" id="{E7643E70-E8E4-078B-BD12-4E9BD467886C}"/>
              </a:ext>
            </a:extLst>
          </p:cNvPr>
          <p:cNvSpPr/>
          <p:nvPr/>
        </p:nvSpPr>
        <p:spPr>
          <a:xfrm>
            <a:off x="1313548" y="3660459"/>
            <a:ext cx="3540000" cy="1008112"/>
          </a:xfrm>
          <a:prstGeom prst="rect">
            <a:avLst/>
          </a:prstGeom>
          <a:solidFill>
            <a:schemeClr val="accent3">
              <a:lumMod val="75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s-MX" sz="1600" dirty="0">
                <a:solidFill>
                  <a:schemeClr val="bg1"/>
                </a:solidFill>
              </a:rPr>
              <a:t>Densidad Media</a:t>
            </a:r>
          </a:p>
        </p:txBody>
      </p:sp>
      <p:pic>
        <p:nvPicPr>
          <p:cNvPr id="13" name="Picture 5">
            <a:extLst>
              <a:ext uri="{FF2B5EF4-FFF2-40B4-BE49-F238E27FC236}">
                <a16:creationId xmlns:a16="http://schemas.microsoft.com/office/drawing/2014/main" id="{3ACEC645-339D-8BC2-264B-261C2E51BEC3}"/>
              </a:ext>
            </a:extLst>
          </p:cNvPr>
          <p:cNvPicPr>
            <a:picLocks noChangeAspect="1"/>
          </p:cNvPicPr>
          <p:nvPr/>
        </p:nvPicPr>
        <p:blipFill>
          <a:blip r:embed="rId2"/>
          <a:stretch>
            <a:fillRect/>
          </a:stretch>
        </p:blipFill>
        <p:spPr>
          <a:xfrm>
            <a:off x="9090412" y="2801788"/>
            <a:ext cx="1171575" cy="714375"/>
          </a:xfrm>
          <a:prstGeom prst="rect">
            <a:avLst/>
          </a:prstGeom>
        </p:spPr>
      </p:pic>
      <p:sp>
        <p:nvSpPr>
          <p:cNvPr id="14" name="TextBox 6">
            <a:extLst>
              <a:ext uri="{FF2B5EF4-FFF2-40B4-BE49-F238E27FC236}">
                <a16:creationId xmlns:a16="http://schemas.microsoft.com/office/drawing/2014/main" id="{2D7C7DBA-8E4B-794F-0745-6309D735CF8C}"/>
              </a:ext>
            </a:extLst>
          </p:cNvPr>
          <p:cNvSpPr txBox="1"/>
          <p:nvPr/>
        </p:nvSpPr>
        <p:spPr>
          <a:xfrm>
            <a:off x="5418004" y="3013461"/>
            <a:ext cx="2592288" cy="261937"/>
          </a:xfrm>
          <a:prstGeom prst="rect">
            <a:avLst/>
          </a:prstGeom>
        </p:spPr>
        <p:txBody>
          <a:bodyPr wrap="square" lIns="0" tIns="0" rIns="0" bIns="0" rtlCol="0">
            <a:noAutofit/>
          </a:bodyPr>
          <a:lstStyle/>
          <a:p>
            <a:pPr algn="l"/>
            <a:r>
              <a:rPr lang="es-MX" sz="1600" dirty="0">
                <a:solidFill>
                  <a:srgbClr val="0070C0"/>
                </a:solidFill>
              </a:rPr>
              <a:t>Amoniaco 0.7714 Kg/m3</a:t>
            </a:r>
          </a:p>
        </p:txBody>
      </p:sp>
      <p:sp>
        <p:nvSpPr>
          <p:cNvPr id="15" name="TextBox 18">
            <a:extLst>
              <a:ext uri="{FF2B5EF4-FFF2-40B4-BE49-F238E27FC236}">
                <a16:creationId xmlns:a16="http://schemas.microsoft.com/office/drawing/2014/main" id="{C9B5AB5E-508B-75A6-2266-93030FDCB42D}"/>
              </a:ext>
            </a:extLst>
          </p:cNvPr>
          <p:cNvSpPr txBox="1"/>
          <p:nvPr/>
        </p:nvSpPr>
        <p:spPr>
          <a:xfrm>
            <a:off x="5404893" y="4033546"/>
            <a:ext cx="3295761" cy="392750"/>
          </a:xfrm>
          <a:prstGeom prst="rect">
            <a:avLst/>
          </a:prstGeom>
        </p:spPr>
        <p:txBody>
          <a:bodyPr wrap="square" lIns="0" tIns="0" rIns="0" bIns="0" rtlCol="0">
            <a:noAutofit/>
          </a:bodyPr>
          <a:lstStyle/>
          <a:p>
            <a:pPr algn="l"/>
            <a:r>
              <a:rPr lang="es-MX" sz="1600" dirty="0">
                <a:solidFill>
                  <a:srgbClr val="0070C0"/>
                </a:solidFill>
              </a:rPr>
              <a:t>Monóxido de carbono 1.14 Kg/m3</a:t>
            </a:r>
          </a:p>
        </p:txBody>
      </p:sp>
      <p:sp>
        <p:nvSpPr>
          <p:cNvPr id="16" name="TextBox 21">
            <a:extLst>
              <a:ext uri="{FF2B5EF4-FFF2-40B4-BE49-F238E27FC236}">
                <a16:creationId xmlns:a16="http://schemas.microsoft.com/office/drawing/2014/main" id="{9455BF66-6444-D050-ABA8-64F4C12E71A9}"/>
              </a:ext>
            </a:extLst>
          </p:cNvPr>
          <p:cNvSpPr txBox="1"/>
          <p:nvPr/>
        </p:nvSpPr>
        <p:spPr>
          <a:xfrm>
            <a:off x="5404893" y="5053631"/>
            <a:ext cx="3115652" cy="356195"/>
          </a:xfrm>
          <a:prstGeom prst="rect">
            <a:avLst/>
          </a:prstGeom>
        </p:spPr>
        <p:txBody>
          <a:bodyPr wrap="square" lIns="0" tIns="0" rIns="0" bIns="0" rtlCol="0">
            <a:noAutofit/>
          </a:bodyPr>
          <a:lstStyle/>
          <a:p>
            <a:pPr algn="l"/>
            <a:r>
              <a:rPr lang="es-MX" sz="1600" dirty="0">
                <a:solidFill>
                  <a:srgbClr val="0070C0"/>
                </a:solidFill>
              </a:rPr>
              <a:t>Acido Sulfhídrico 1.36 Kg/m3</a:t>
            </a:r>
          </a:p>
        </p:txBody>
      </p:sp>
      <p:sp>
        <p:nvSpPr>
          <p:cNvPr id="17" name="TextBox 7">
            <a:extLst>
              <a:ext uri="{FF2B5EF4-FFF2-40B4-BE49-F238E27FC236}">
                <a16:creationId xmlns:a16="http://schemas.microsoft.com/office/drawing/2014/main" id="{39C11FD4-FA29-595E-1266-0E8DFBE4F875}"/>
              </a:ext>
            </a:extLst>
          </p:cNvPr>
          <p:cNvSpPr txBox="1"/>
          <p:nvPr/>
        </p:nvSpPr>
        <p:spPr>
          <a:xfrm>
            <a:off x="9234428" y="3902733"/>
            <a:ext cx="1800200" cy="392750"/>
          </a:xfrm>
          <a:prstGeom prst="rect">
            <a:avLst/>
          </a:prstGeom>
        </p:spPr>
        <p:txBody>
          <a:bodyPr wrap="square" lIns="0" tIns="0" rIns="0" bIns="0" rtlCol="0">
            <a:noAutofit/>
          </a:bodyPr>
          <a:lstStyle/>
          <a:p>
            <a:pPr algn="l"/>
            <a:r>
              <a:rPr lang="es-MX" sz="1600" dirty="0"/>
              <a:t>m = masa</a:t>
            </a:r>
          </a:p>
          <a:p>
            <a:pPr algn="l"/>
            <a:r>
              <a:rPr lang="es-MX" sz="1600" dirty="0"/>
              <a:t>V = Volumen</a:t>
            </a:r>
          </a:p>
        </p:txBody>
      </p:sp>
    </p:spTree>
    <p:extLst>
      <p:ext uri="{BB962C8B-B14F-4D97-AF65-F5344CB8AC3E}">
        <p14:creationId xmlns:p14="http://schemas.microsoft.com/office/powerpoint/2010/main" val="326374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E86B8682-E8B8-F5A6-DB70-BD10E845F60F}"/>
              </a:ext>
            </a:extLst>
          </p:cNvPr>
          <p:cNvSpPr>
            <a:spLocks noGrp="1"/>
          </p:cNvSpPr>
          <p:nvPr>
            <p:ph type="title"/>
          </p:nvPr>
        </p:nvSpPr>
        <p:spPr/>
        <p:txBody>
          <a:bodyPr/>
          <a:lstStyle/>
          <a:p>
            <a:r>
              <a:rPr lang="es-MX" b="1" dirty="0"/>
              <a:t>Muestreo de Gases</a:t>
            </a:r>
            <a:br>
              <a:rPr lang="es-MX" dirty="0"/>
            </a:br>
            <a:r>
              <a:rPr lang="es-MX" sz="3600" dirty="0">
                <a:latin typeface="+mn-lt"/>
              </a:rPr>
              <a:t>Factores a tener en consideración</a:t>
            </a:r>
            <a:endParaRPr lang="es-MX" dirty="0"/>
          </a:p>
        </p:txBody>
      </p:sp>
      <p:sp>
        <p:nvSpPr>
          <p:cNvPr id="4" name="Marcador de número de diapositiva 3">
            <a:extLst>
              <a:ext uri="{FF2B5EF4-FFF2-40B4-BE49-F238E27FC236}">
                <a16:creationId xmlns:a16="http://schemas.microsoft.com/office/drawing/2014/main" id="{34F03B52-A6BC-1A45-F45D-AF152B8B57CD}"/>
              </a:ext>
            </a:extLst>
          </p:cNvPr>
          <p:cNvSpPr>
            <a:spLocks noGrp="1"/>
          </p:cNvSpPr>
          <p:nvPr>
            <p:ph type="sldNum" sz="quarter" idx="12"/>
          </p:nvPr>
        </p:nvSpPr>
        <p:spPr/>
        <p:txBody>
          <a:bodyPr/>
          <a:lstStyle/>
          <a:p>
            <a:fld id="{CE82B8A1-0CCE-4815-9668-383D7DE7D8B4}" type="slidenum">
              <a:rPr lang="en-US" noProof="0" smtClean="0"/>
              <a:t>45</a:t>
            </a:fld>
            <a:endParaRPr lang="en-US" noProof="0" dirty="0"/>
          </a:p>
        </p:txBody>
      </p:sp>
      <p:cxnSp>
        <p:nvCxnSpPr>
          <p:cNvPr id="5" name="20 Conector recto">
            <a:extLst>
              <a:ext uri="{FF2B5EF4-FFF2-40B4-BE49-F238E27FC236}">
                <a16:creationId xmlns:a16="http://schemas.microsoft.com/office/drawing/2014/main" id="{3796F0F8-F758-8292-7C9C-DF8B57C165E7}"/>
              </a:ext>
            </a:extLst>
          </p:cNvPr>
          <p:cNvCxnSpPr>
            <a:cxnSpLocks/>
          </p:cNvCxnSpPr>
          <p:nvPr/>
        </p:nvCxnSpPr>
        <p:spPr>
          <a:xfrm flipH="1">
            <a:off x="5705321" y="4764344"/>
            <a:ext cx="766762" cy="1166812"/>
          </a:xfrm>
          <a:prstGeom prst="line">
            <a:avLst/>
          </a:prstGeom>
          <a:ln>
            <a:solidFill>
              <a:schemeClr val="bg1"/>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24 Conector recto">
            <a:extLst>
              <a:ext uri="{FF2B5EF4-FFF2-40B4-BE49-F238E27FC236}">
                <a16:creationId xmlns:a16="http://schemas.microsoft.com/office/drawing/2014/main" id="{251D88A6-79DC-57C8-149B-7511B8CDE173}"/>
              </a:ext>
            </a:extLst>
          </p:cNvPr>
          <p:cNvCxnSpPr/>
          <p:nvPr/>
        </p:nvCxnSpPr>
        <p:spPr>
          <a:xfrm>
            <a:off x="3182783" y="6466144"/>
            <a:ext cx="1547813" cy="3175"/>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27 CuadroTexto">
            <a:extLst>
              <a:ext uri="{FF2B5EF4-FFF2-40B4-BE49-F238E27FC236}">
                <a16:creationId xmlns:a16="http://schemas.microsoft.com/office/drawing/2014/main" id="{BBCA0887-F5AF-F7C2-FF5D-A70AED6E8DE0}"/>
              </a:ext>
            </a:extLst>
          </p:cNvPr>
          <p:cNvSpPr txBox="1">
            <a:spLocks noChangeArrowheads="1"/>
          </p:cNvSpPr>
          <p:nvPr/>
        </p:nvSpPr>
        <p:spPr bwMode="auto">
          <a:xfrm>
            <a:off x="3136746" y="6204206"/>
            <a:ext cx="15938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PUMP</a:t>
            </a:r>
          </a:p>
        </p:txBody>
      </p:sp>
      <p:cxnSp>
        <p:nvCxnSpPr>
          <p:cNvPr id="8" name="44 Conector recto">
            <a:extLst>
              <a:ext uri="{FF2B5EF4-FFF2-40B4-BE49-F238E27FC236}">
                <a16:creationId xmlns:a16="http://schemas.microsoft.com/office/drawing/2014/main" id="{0E2B32BB-A94F-4924-1559-467116FFBC7A}"/>
              </a:ext>
            </a:extLst>
          </p:cNvPr>
          <p:cNvCxnSpPr/>
          <p:nvPr/>
        </p:nvCxnSpPr>
        <p:spPr>
          <a:xfrm>
            <a:off x="2385858" y="3797556"/>
            <a:ext cx="75088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 name="45 CuadroTexto">
            <a:extLst>
              <a:ext uri="{FF2B5EF4-FFF2-40B4-BE49-F238E27FC236}">
                <a16:creationId xmlns:a16="http://schemas.microsoft.com/office/drawing/2014/main" id="{D6D99CE3-1A7A-1BDB-D94A-F5303CC22173}"/>
              </a:ext>
            </a:extLst>
          </p:cNvPr>
          <p:cNvSpPr txBox="1">
            <a:spLocks noChangeArrowheads="1"/>
          </p:cNvSpPr>
          <p:nvPr/>
        </p:nvSpPr>
        <p:spPr bwMode="auto">
          <a:xfrm>
            <a:off x="2274733" y="3534791"/>
            <a:ext cx="18161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8000</a:t>
            </a:r>
          </a:p>
        </p:txBody>
      </p:sp>
      <p:cxnSp>
        <p:nvCxnSpPr>
          <p:cNvPr id="10" name="49 Conector recto">
            <a:extLst>
              <a:ext uri="{FF2B5EF4-FFF2-40B4-BE49-F238E27FC236}">
                <a16:creationId xmlns:a16="http://schemas.microsoft.com/office/drawing/2014/main" id="{2C26E97E-CC58-1F17-45F0-2DF0144F5FC7}"/>
              </a:ext>
            </a:extLst>
          </p:cNvPr>
          <p:cNvCxnSpPr/>
          <p:nvPr/>
        </p:nvCxnSpPr>
        <p:spPr>
          <a:xfrm>
            <a:off x="2511333" y="2222545"/>
            <a:ext cx="1577975"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50 CuadroTexto">
            <a:extLst>
              <a:ext uri="{FF2B5EF4-FFF2-40B4-BE49-F238E27FC236}">
                <a16:creationId xmlns:a16="http://schemas.microsoft.com/office/drawing/2014/main" id="{CB2E2433-EF96-435A-CBD1-A6DEC3F20540}"/>
              </a:ext>
            </a:extLst>
          </p:cNvPr>
          <p:cNvSpPr txBox="1">
            <a:spLocks noChangeArrowheads="1"/>
          </p:cNvSpPr>
          <p:nvPr/>
        </p:nvSpPr>
        <p:spPr bwMode="auto">
          <a:xfrm>
            <a:off x="3227295" y="1993069"/>
            <a:ext cx="18145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lr>
                <a:schemeClr val="bg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1pPr>
            <a:lvl2pPr marL="742950" indent="-28575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spcAft>
                <a:spcPct val="20000"/>
              </a:spcAft>
              <a:buFont typeface="Wingdings" panose="05000000000000000000" pitchFamily="2" charset="2"/>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20000"/>
              </a:spcAft>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spcAft>
                <a:spcPct val="0"/>
              </a:spcAft>
              <a:buClrTx/>
              <a:buFontTx/>
              <a:buNone/>
            </a:pPr>
            <a:r>
              <a:rPr lang="es-MX" altLang="es-PE" sz="1100" b="1" dirty="0">
                <a:solidFill>
                  <a:srgbClr val="FFFFFF"/>
                </a:solidFill>
              </a:rPr>
              <a:t>X-AM 3500</a:t>
            </a:r>
          </a:p>
        </p:txBody>
      </p:sp>
      <p:sp>
        <p:nvSpPr>
          <p:cNvPr id="12" name="Rectangle 1">
            <a:extLst>
              <a:ext uri="{FF2B5EF4-FFF2-40B4-BE49-F238E27FC236}">
                <a16:creationId xmlns:a16="http://schemas.microsoft.com/office/drawing/2014/main" id="{3E08C0F8-B1BC-2F40-3C22-716B429090F8}"/>
              </a:ext>
            </a:extLst>
          </p:cNvPr>
          <p:cNvSpPr/>
          <p:nvPr/>
        </p:nvSpPr>
        <p:spPr>
          <a:xfrm>
            <a:off x="1457295" y="2081900"/>
            <a:ext cx="3540000" cy="1008112"/>
          </a:xfrm>
          <a:prstGeom prst="rect">
            <a:avLst/>
          </a:prstGeom>
          <a:solidFill>
            <a:schemeClr val="accent3">
              <a:lumMod val="40000"/>
              <a:lumOff val="60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s-MX" sz="1600" dirty="0">
                <a:solidFill>
                  <a:schemeClr val="tx1"/>
                </a:solidFill>
              </a:rPr>
              <a:t>Menos Denso</a:t>
            </a:r>
          </a:p>
        </p:txBody>
      </p:sp>
      <p:sp>
        <p:nvSpPr>
          <p:cNvPr id="13" name="Rectangle 14">
            <a:extLst>
              <a:ext uri="{FF2B5EF4-FFF2-40B4-BE49-F238E27FC236}">
                <a16:creationId xmlns:a16="http://schemas.microsoft.com/office/drawing/2014/main" id="{A427777A-E47B-0679-D28E-2B3EC4EB80D7}"/>
              </a:ext>
            </a:extLst>
          </p:cNvPr>
          <p:cNvSpPr/>
          <p:nvPr/>
        </p:nvSpPr>
        <p:spPr>
          <a:xfrm>
            <a:off x="1457295" y="5229200"/>
            <a:ext cx="3540000" cy="1008112"/>
          </a:xfrm>
          <a:prstGeom prst="rect">
            <a:avLst/>
          </a:prstGeom>
          <a:solidFill>
            <a:schemeClr val="accent3">
              <a:lumMod val="50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s-MX" sz="1600" dirty="0">
                <a:solidFill>
                  <a:schemeClr val="bg1"/>
                </a:solidFill>
              </a:rPr>
              <a:t>Mas denso</a:t>
            </a:r>
          </a:p>
        </p:txBody>
      </p:sp>
      <p:sp>
        <p:nvSpPr>
          <p:cNvPr id="14" name="Rectangle 15">
            <a:extLst>
              <a:ext uri="{FF2B5EF4-FFF2-40B4-BE49-F238E27FC236}">
                <a16:creationId xmlns:a16="http://schemas.microsoft.com/office/drawing/2014/main" id="{5C0FDA40-4DC4-7DC3-5EA5-9988E498293D}"/>
              </a:ext>
            </a:extLst>
          </p:cNvPr>
          <p:cNvSpPr/>
          <p:nvPr/>
        </p:nvSpPr>
        <p:spPr>
          <a:xfrm>
            <a:off x="1457295" y="4181789"/>
            <a:ext cx="3540000" cy="1008112"/>
          </a:xfrm>
          <a:prstGeom prst="rect">
            <a:avLst/>
          </a:prstGeom>
          <a:solidFill>
            <a:schemeClr val="accent3">
              <a:lumMod val="75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s-MX" sz="1600" dirty="0">
                <a:solidFill>
                  <a:schemeClr val="bg1"/>
                </a:solidFill>
              </a:rPr>
              <a:t>Densidad Media</a:t>
            </a:r>
          </a:p>
        </p:txBody>
      </p:sp>
      <p:pic>
        <p:nvPicPr>
          <p:cNvPr id="15" name="Picture 5">
            <a:extLst>
              <a:ext uri="{FF2B5EF4-FFF2-40B4-BE49-F238E27FC236}">
                <a16:creationId xmlns:a16="http://schemas.microsoft.com/office/drawing/2014/main" id="{C0252E0F-3ACB-2822-674E-51EABAC953FA}"/>
              </a:ext>
            </a:extLst>
          </p:cNvPr>
          <p:cNvPicPr>
            <a:picLocks noChangeAspect="1"/>
          </p:cNvPicPr>
          <p:nvPr/>
        </p:nvPicPr>
        <p:blipFill>
          <a:blip r:embed="rId2"/>
          <a:stretch>
            <a:fillRect/>
          </a:stretch>
        </p:blipFill>
        <p:spPr>
          <a:xfrm>
            <a:off x="9234159" y="3323118"/>
            <a:ext cx="1171575" cy="714375"/>
          </a:xfrm>
          <a:prstGeom prst="rect">
            <a:avLst/>
          </a:prstGeom>
        </p:spPr>
      </p:pic>
      <p:sp>
        <p:nvSpPr>
          <p:cNvPr id="16" name="TextBox 6">
            <a:extLst>
              <a:ext uri="{FF2B5EF4-FFF2-40B4-BE49-F238E27FC236}">
                <a16:creationId xmlns:a16="http://schemas.microsoft.com/office/drawing/2014/main" id="{4E6C17EA-4BB5-8456-63C9-D3E950F7C1EF}"/>
              </a:ext>
            </a:extLst>
          </p:cNvPr>
          <p:cNvSpPr txBox="1"/>
          <p:nvPr/>
        </p:nvSpPr>
        <p:spPr>
          <a:xfrm>
            <a:off x="5548640" y="2455148"/>
            <a:ext cx="2605398" cy="261937"/>
          </a:xfrm>
          <a:prstGeom prst="rect">
            <a:avLst/>
          </a:prstGeom>
        </p:spPr>
        <p:txBody>
          <a:bodyPr wrap="square" lIns="0" tIns="0" rIns="0" bIns="0" rtlCol="0">
            <a:noAutofit/>
          </a:bodyPr>
          <a:lstStyle/>
          <a:p>
            <a:pPr algn="l"/>
            <a:r>
              <a:rPr lang="es-MX" sz="1600" dirty="0">
                <a:solidFill>
                  <a:srgbClr val="0070C0"/>
                </a:solidFill>
              </a:rPr>
              <a:t>Amoniaco 0.7714 Kg/m3</a:t>
            </a:r>
          </a:p>
        </p:txBody>
      </p:sp>
      <p:sp>
        <p:nvSpPr>
          <p:cNvPr id="17" name="TextBox 18">
            <a:extLst>
              <a:ext uri="{FF2B5EF4-FFF2-40B4-BE49-F238E27FC236}">
                <a16:creationId xmlns:a16="http://schemas.microsoft.com/office/drawing/2014/main" id="{4E3C2C95-275F-6574-2E8A-A8AAB0EF625E}"/>
              </a:ext>
            </a:extLst>
          </p:cNvPr>
          <p:cNvSpPr txBox="1"/>
          <p:nvPr/>
        </p:nvSpPr>
        <p:spPr>
          <a:xfrm>
            <a:off x="5548640" y="3430742"/>
            <a:ext cx="3138160" cy="261937"/>
          </a:xfrm>
          <a:prstGeom prst="rect">
            <a:avLst/>
          </a:prstGeom>
        </p:spPr>
        <p:txBody>
          <a:bodyPr wrap="square" lIns="0" tIns="0" rIns="0" bIns="0" rtlCol="0">
            <a:noAutofit/>
          </a:bodyPr>
          <a:lstStyle/>
          <a:p>
            <a:pPr algn="l"/>
            <a:r>
              <a:rPr lang="es-MX" sz="1600" dirty="0">
                <a:solidFill>
                  <a:srgbClr val="0070C0"/>
                </a:solidFill>
              </a:rPr>
              <a:t>Monóxido de carbono 1.14 Kg/m3</a:t>
            </a:r>
          </a:p>
        </p:txBody>
      </p:sp>
      <p:sp>
        <p:nvSpPr>
          <p:cNvPr id="18" name="TextBox 21">
            <a:extLst>
              <a:ext uri="{FF2B5EF4-FFF2-40B4-BE49-F238E27FC236}">
                <a16:creationId xmlns:a16="http://schemas.microsoft.com/office/drawing/2014/main" id="{4B4C8A6F-6AA1-AB95-EB47-72DAA30ECB3B}"/>
              </a:ext>
            </a:extLst>
          </p:cNvPr>
          <p:cNvSpPr txBox="1"/>
          <p:nvPr/>
        </p:nvSpPr>
        <p:spPr>
          <a:xfrm>
            <a:off x="5548640" y="5574961"/>
            <a:ext cx="3540000" cy="119257"/>
          </a:xfrm>
          <a:prstGeom prst="rect">
            <a:avLst/>
          </a:prstGeom>
        </p:spPr>
        <p:txBody>
          <a:bodyPr wrap="square" lIns="0" tIns="0" rIns="0" bIns="0" rtlCol="0">
            <a:noAutofit/>
          </a:bodyPr>
          <a:lstStyle/>
          <a:p>
            <a:pPr algn="l"/>
            <a:r>
              <a:rPr lang="es-MX" sz="1600" dirty="0">
                <a:solidFill>
                  <a:srgbClr val="0070C0"/>
                </a:solidFill>
              </a:rPr>
              <a:t>Acido Sulfhídrico 1.36 Kg/m3</a:t>
            </a:r>
          </a:p>
        </p:txBody>
      </p:sp>
      <p:sp>
        <p:nvSpPr>
          <p:cNvPr id="19" name="TextBox 7">
            <a:extLst>
              <a:ext uri="{FF2B5EF4-FFF2-40B4-BE49-F238E27FC236}">
                <a16:creationId xmlns:a16="http://schemas.microsoft.com/office/drawing/2014/main" id="{42BDC1AE-A2E7-1E62-701E-B0B4A9ABD42E}"/>
              </a:ext>
            </a:extLst>
          </p:cNvPr>
          <p:cNvSpPr txBox="1"/>
          <p:nvPr/>
        </p:nvSpPr>
        <p:spPr>
          <a:xfrm>
            <a:off x="9422687" y="4112702"/>
            <a:ext cx="1800200" cy="392750"/>
          </a:xfrm>
          <a:prstGeom prst="rect">
            <a:avLst/>
          </a:prstGeom>
        </p:spPr>
        <p:txBody>
          <a:bodyPr wrap="square" lIns="0" tIns="0" rIns="0" bIns="0" rtlCol="0">
            <a:noAutofit/>
          </a:bodyPr>
          <a:lstStyle/>
          <a:p>
            <a:pPr algn="l"/>
            <a:r>
              <a:rPr lang="es-MX" sz="1600" dirty="0"/>
              <a:t>m = masa</a:t>
            </a:r>
          </a:p>
          <a:p>
            <a:pPr algn="l"/>
            <a:r>
              <a:rPr lang="es-MX" sz="1600" dirty="0"/>
              <a:t>V = Volumen</a:t>
            </a:r>
          </a:p>
        </p:txBody>
      </p:sp>
      <p:sp>
        <p:nvSpPr>
          <p:cNvPr id="20" name="Rectangle 22">
            <a:extLst>
              <a:ext uri="{FF2B5EF4-FFF2-40B4-BE49-F238E27FC236}">
                <a16:creationId xmlns:a16="http://schemas.microsoft.com/office/drawing/2014/main" id="{B961D555-64F8-2049-1F2D-2687899CFC9E}"/>
              </a:ext>
            </a:extLst>
          </p:cNvPr>
          <p:cNvSpPr/>
          <p:nvPr/>
        </p:nvSpPr>
        <p:spPr>
          <a:xfrm>
            <a:off x="1457295" y="3134378"/>
            <a:ext cx="3540000" cy="1008112"/>
          </a:xfrm>
          <a:prstGeom prst="rect">
            <a:avLst/>
          </a:prstGeom>
          <a:solidFill>
            <a:schemeClr val="accent3">
              <a:lumMod val="40000"/>
              <a:lumOff val="60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s-MX" sz="1600" dirty="0">
                <a:solidFill>
                  <a:schemeClr val="tx1"/>
                </a:solidFill>
              </a:rPr>
              <a:t>Menos Denso</a:t>
            </a:r>
          </a:p>
        </p:txBody>
      </p:sp>
      <p:sp>
        <p:nvSpPr>
          <p:cNvPr id="21" name="TextBox 27">
            <a:extLst>
              <a:ext uri="{FF2B5EF4-FFF2-40B4-BE49-F238E27FC236}">
                <a16:creationId xmlns:a16="http://schemas.microsoft.com/office/drawing/2014/main" id="{FD2471AD-C556-6A3C-36E3-338C6828065D}"/>
              </a:ext>
            </a:extLst>
          </p:cNvPr>
          <p:cNvSpPr txBox="1"/>
          <p:nvPr/>
        </p:nvSpPr>
        <p:spPr>
          <a:xfrm>
            <a:off x="5548639" y="4505453"/>
            <a:ext cx="2708669" cy="258892"/>
          </a:xfrm>
          <a:prstGeom prst="rect">
            <a:avLst/>
          </a:prstGeom>
        </p:spPr>
        <p:txBody>
          <a:bodyPr wrap="square" lIns="0" tIns="0" rIns="0" bIns="0" rtlCol="0">
            <a:noAutofit/>
          </a:bodyPr>
          <a:lstStyle/>
          <a:p>
            <a:pPr algn="l"/>
            <a:r>
              <a:rPr lang="es-MX" sz="1600" dirty="0">
                <a:solidFill>
                  <a:srgbClr val="0070C0"/>
                </a:solidFill>
              </a:rPr>
              <a:t>Aire 1.225 Kg/m3</a:t>
            </a:r>
          </a:p>
        </p:txBody>
      </p:sp>
    </p:spTree>
    <p:extLst>
      <p:ext uri="{BB962C8B-B14F-4D97-AF65-F5344CB8AC3E}">
        <p14:creationId xmlns:p14="http://schemas.microsoft.com/office/powerpoint/2010/main" val="607470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288F18-DC72-D082-CAE2-BCFC830CE37B}"/>
              </a:ext>
            </a:extLst>
          </p:cNvPr>
          <p:cNvSpPr>
            <a:spLocks noGrp="1"/>
          </p:cNvSpPr>
          <p:nvPr>
            <p:ph type="title"/>
          </p:nvPr>
        </p:nvSpPr>
        <p:spPr/>
        <p:txBody>
          <a:bodyPr/>
          <a:lstStyle/>
          <a:p>
            <a:r>
              <a:rPr lang="es-MX" b="1" dirty="0"/>
              <a:t>Muestreo de Gases</a:t>
            </a:r>
            <a:br>
              <a:rPr lang="es-MX" dirty="0"/>
            </a:br>
            <a:r>
              <a:rPr lang="es-MX" sz="3600" dirty="0">
                <a:latin typeface="+mn-lt"/>
              </a:rPr>
              <a:t>Medición en vertical</a:t>
            </a:r>
            <a:endParaRPr lang="es-MX" dirty="0"/>
          </a:p>
        </p:txBody>
      </p:sp>
      <p:sp>
        <p:nvSpPr>
          <p:cNvPr id="4" name="Marcador de número de diapositiva 3">
            <a:extLst>
              <a:ext uri="{FF2B5EF4-FFF2-40B4-BE49-F238E27FC236}">
                <a16:creationId xmlns:a16="http://schemas.microsoft.com/office/drawing/2014/main" id="{C57FA142-C14A-8902-D772-977D079743F8}"/>
              </a:ext>
            </a:extLst>
          </p:cNvPr>
          <p:cNvSpPr>
            <a:spLocks noGrp="1"/>
          </p:cNvSpPr>
          <p:nvPr>
            <p:ph type="sldNum" sz="quarter" idx="12"/>
          </p:nvPr>
        </p:nvSpPr>
        <p:spPr/>
        <p:txBody>
          <a:bodyPr/>
          <a:lstStyle/>
          <a:p>
            <a:fld id="{CE82B8A1-0CCE-4815-9668-383D7DE7D8B4}" type="slidenum">
              <a:rPr lang="en-US" noProof="0" smtClean="0"/>
              <a:t>46</a:t>
            </a:fld>
            <a:endParaRPr lang="en-US" noProof="0" dirty="0"/>
          </a:p>
        </p:txBody>
      </p:sp>
      <p:sp>
        <p:nvSpPr>
          <p:cNvPr id="5" name="Flowchart: Magnetic Disk 2">
            <a:extLst>
              <a:ext uri="{FF2B5EF4-FFF2-40B4-BE49-F238E27FC236}">
                <a16:creationId xmlns:a16="http://schemas.microsoft.com/office/drawing/2014/main" id="{8A1F2E29-7E4B-1348-9C31-026E25775DBF}"/>
              </a:ext>
            </a:extLst>
          </p:cNvPr>
          <p:cNvSpPr/>
          <p:nvPr/>
        </p:nvSpPr>
        <p:spPr>
          <a:xfrm>
            <a:off x="3408258" y="4845861"/>
            <a:ext cx="1656184" cy="1532939"/>
          </a:xfrm>
          <a:prstGeom prst="flowChartMagneticDisk">
            <a:avLst/>
          </a:prstGeom>
          <a:solidFill>
            <a:schemeClr val="accent5"/>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a:solidFill>
                <a:schemeClr val="bg1"/>
              </a:solidFill>
            </a:endParaRPr>
          </a:p>
        </p:txBody>
      </p:sp>
      <p:sp>
        <p:nvSpPr>
          <p:cNvPr id="6" name="Flowchart: Magnetic Disk 29">
            <a:extLst>
              <a:ext uri="{FF2B5EF4-FFF2-40B4-BE49-F238E27FC236}">
                <a16:creationId xmlns:a16="http://schemas.microsoft.com/office/drawing/2014/main" id="{75437DF5-C4C5-6C1F-BDC1-CE543843B6A2}"/>
              </a:ext>
            </a:extLst>
          </p:cNvPr>
          <p:cNvSpPr/>
          <p:nvPr/>
        </p:nvSpPr>
        <p:spPr>
          <a:xfrm>
            <a:off x="3413044" y="3621726"/>
            <a:ext cx="1656184" cy="1532939"/>
          </a:xfrm>
          <a:prstGeom prst="flowChartMagneticDisk">
            <a:avLst/>
          </a:prstGeom>
          <a:solidFill>
            <a:schemeClr val="accent5"/>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a:solidFill>
                <a:schemeClr val="bg1"/>
              </a:solidFill>
            </a:endParaRPr>
          </a:p>
        </p:txBody>
      </p:sp>
      <p:sp>
        <p:nvSpPr>
          <p:cNvPr id="7" name="Flowchart: Magnetic Disk 28">
            <a:extLst>
              <a:ext uri="{FF2B5EF4-FFF2-40B4-BE49-F238E27FC236}">
                <a16:creationId xmlns:a16="http://schemas.microsoft.com/office/drawing/2014/main" id="{AD053C7E-D5A9-8005-BDD4-C4BE134029B5}"/>
              </a:ext>
            </a:extLst>
          </p:cNvPr>
          <p:cNvSpPr/>
          <p:nvPr/>
        </p:nvSpPr>
        <p:spPr>
          <a:xfrm>
            <a:off x="3408258" y="2408749"/>
            <a:ext cx="1656184" cy="1532939"/>
          </a:xfrm>
          <a:prstGeom prst="flowChartMagneticDisk">
            <a:avLst/>
          </a:prstGeom>
          <a:solidFill>
            <a:schemeClr val="accent5"/>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s-MX" sz="1600" dirty="0">
              <a:solidFill>
                <a:schemeClr val="bg1"/>
              </a:solidFill>
            </a:endParaRPr>
          </a:p>
        </p:txBody>
      </p:sp>
      <p:cxnSp>
        <p:nvCxnSpPr>
          <p:cNvPr id="8" name="Straight Connector 4">
            <a:extLst>
              <a:ext uri="{FF2B5EF4-FFF2-40B4-BE49-F238E27FC236}">
                <a16:creationId xmlns:a16="http://schemas.microsoft.com/office/drawing/2014/main" id="{D0738212-DCE5-FFFF-7ABD-D946DF051F7F}"/>
              </a:ext>
            </a:extLst>
          </p:cNvPr>
          <p:cNvCxnSpPr/>
          <p:nvPr/>
        </p:nvCxnSpPr>
        <p:spPr>
          <a:xfrm>
            <a:off x="1900876" y="2541606"/>
            <a:ext cx="136815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Arc 10">
            <a:extLst>
              <a:ext uri="{FF2B5EF4-FFF2-40B4-BE49-F238E27FC236}">
                <a16:creationId xmlns:a16="http://schemas.microsoft.com/office/drawing/2014/main" id="{10385402-8600-2BCF-4B37-18B49514E194}"/>
              </a:ext>
            </a:extLst>
          </p:cNvPr>
          <p:cNvSpPr/>
          <p:nvPr/>
        </p:nvSpPr>
        <p:spPr>
          <a:xfrm>
            <a:off x="3276591" y="2253574"/>
            <a:ext cx="724866" cy="3528392"/>
          </a:xfrm>
          <a:prstGeom prst="arc">
            <a:avLst>
              <a:gd name="adj1" fmla="val 16200000"/>
              <a:gd name="adj2" fmla="val 5158927"/>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dirty="0"/>
          </a:p>
        </p:txBody>
      </p:sp>
      <p:pic>
        <p:nvPicPr>
          <p:cNvPr id="10" name="Picture 13">
            <a:extLst>
              <a:ext uri="{FF2B5EF4-FFF2-40B4-BE49-F238E27FC236}">
                <a16:creationId xmlns:a16="http://schemas.microsoft.com/office/drawing/2014/main" id="{66F45572-C0B2-234A-8C2D-E059271295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2562" y="1925102"/>
            <a:ext cx="3456384" cy="2304256"/>
          </a:xfrm>
          <a:prstGeom prst="rect">
            <a:avLst/>
          </a:prstGeom>
        </p:spPr>
      </p:pic>
      <p:cxnSp>
        <p:nvCxnSpPr>
          <p:cNvPr id="11" name="Straight Connector 30">
            <a:extLst>
              <a:ext uri="{FF2B5EF4-FFF2-40B4-BE49-F238E27FC236}">
                <a16:creationId xmlns:a16="http://schemas.microsoft.com/office/drawing/2014/main" id="{8053C5CF-458B-A150-801B-3F22DE68164E}"/>
              </a:ext>
            </a:extLst>
          </p:cNvPr>
          <p:cNvCxnSpPr/>
          <p:nvPr/>
        </p:nvCxnSpPr>
        <p:spPr>
          <a:xfrm>
            <a:off x="3840306" y="3416861"/>
            <a:ext cx="1584176"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31">
            <a:extLst>
              <a:ext uri="{FF2B5EF4-FFF2-40B4-BE49-F238E27FC236}">
                <a16:creationId xmlns:a16="http://schemas.microsoft.com/office/drawing/2014/main" id="{6A8E20BF-21B6-8E88-B255-B321565DC9B2}"/>
              </a:ext>
            </a:extLst>
          </p:cNvPr>
          <p:cNvCxnSpPr/>
          <p:nvPr/>
        </p:nvCxnSpPr>
        <p:spPr>
          <a:xfrm>
            <a:off x="3840306" y="4496981"/>
            <a:ext cx="1584176"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32">
            <a:extLst>
              <a:ext uri="{FF2B5EF4-FFF2-40B4-BE49-F238E27FC236}">
                <a16:creationId xmlns:a16="http://schemas.microsoft.com/office/drawing/2014/main" id="{9F8B4C87-0B81-8AEF-A49C-AF9EF4583F6D}"/>
              </a:ext>
            </a:extLst>
          </p:cNvPr>
          <p:cNvCxnSpPr/>
          <p:nvPr/>
        </p:nvCxnSpPr>
        <p:spPr>
          <a:xfrm>
            <a:off x="3786394" y="5642177"/>
            <a:ext cx="1584176"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TextBox 33">
            <a:extLst>
              <a:ext uri="{FF2B5EF4-FFF2-40B4-BE49-F238E27FC236}">
                <a16:creationId xmlns:a16="http://schemas.microsoft.com/office/drawing/2014/main" id="{7EFD7C20-AB9C-3684-F16E-0E1BD694B44D}"/>
              </a:ext>
            </a:extLst>
          </p:cNvPr>
          <p:cNvSpPr txBox="1"/>
          <p:nvPr/>
        </p:nvSpPr>
        <p:spPr>
          <a:xfrm>
            <a:off x="5139067" y="3174296"/>
            <a:ext cx="1872208" cy="176568"/>
          </a:xfrm>
          <a:prstGeom prst="rect">
            <a:avLst/>
          </a:prstGeom>
        </p:spPr>
        <p:txBody>
          <a:bodyPr wrap="square" lIns="0" tIns="0" rIns="0" bIns="0" rtlCol="0">
            <a:noAutofit/>
          </a:bodyPr>
          <a:lstStyle/>
          <a:p>
            <a:pPr algn="l"/>
            <a:r>
              <a:rPr lang="es-MX" sz="1600" dirty="0"/>
              <a:t>1er nivel e medición</a:t>
            </a:r>
          </a:p>
        </p:txBody>
      </p:sp>
      <p:sp>
        <p:nvSpPr>
          <p:cNvPr id="15" name="TextBox 34">
            <a:extLst>
              <a:ext uri="{FF2B5EF4-FFF2-40B4-BE49-F238E27FC236}">
                <a16:creationId xmlns:a16="http://schemas.microsoft.com/office/drawing/2014/main" id="{77C1FEF5-7936-9CA9-28EB-812496E05808}"/>
              </a:ext>
            </a:extLst>
          </p:cNvPr>
          <p:cNvSpPr txBox="1"/>
          <p:nvPr/>
        </p:nvSpPr>
        <p:spPr>
          <a:xfrm>
            <a:off x="5139067" y="4248406"/>
            <a:ext cx="1872208" cy="176568"/>
          </a:xfrm>
          <a:prstGeom prst="rect">
            <a:avLst/>
          </a:prstGeom>
        </p:spPr>
        <p:txBody>
          <a:bodyPr wrap="square" lIns="0" tIns="0" rIns="0" bIns="0" rtlCol="0">
            <a:noAutofit/>
          </a:bodyPr>
          <a:lstStyle/>
          <a:p>
            <a:pPr algn="l"/>
            <a:r>
              <a:rPr lang="es-MX" sz="1600" dirty="0"/>
              <a:t>2do nivel e medición</a:t>
            </a:r>
          </a:p>
        </p:txBody>
      </p:sp>
      <p:sp>
        <p:nvSpPr>
          <p:cNvPr id="16" name="TextBox 35">
            <a:extLst>
              <a:ext uri="{FF2B5EF4-FFF2-40B4-BE49-F238E27FC236}">
                <a16:creationId xmlns:a16="http://schemas.microsoft.com/office/drawing/2014/main" id="{B1F95AC9-DC12-81E1-8DB2-9987F90AA98E}"/>
              </a:ext>
            </a:extLst>
          </p:cNvPr>
          <p:cNvSpPr txBox="1"/>
          <p:nvPr/>
        </p:nvSpPr>
        <p:spPr>
          <a:xfrm>
            <a:off x="5139067" y="5372237"/>
            <a:ext cx="1872208" cy="176568"/>
          </a:xfrm>
          <a:prstGeom prst="rect">
            <a:avLst/>
          </a:prstGeom>
        </p:spPr>
        <p:txBody>
          <a:bodyPr wrap="square" lIns="0" tIns="0" rIns="0" bIns="0" rtlCol="0">
            <a:noAutofit/>
          </a:bodyPr>
          <a:lstStyle/>
          <a:p>
            <a:pPr algn="l"/>
            <a:r>
              <a:rPr lang="es-MX" sz="1600" dirty="0"/>
              <a:t>3er nivel e medición</a:t>
            </a:r>
          </a:p>
        </p:txBody>
      </p:sp>
      <p:pic>
        <p:nvPicPr>
          <p:cNvPr id="17" name="Picture 38">
            <a:extLst>
              <a:ext uri="{FF2B5EF4-FFF2-40B4-BE49-F238E27FC236}">
                <a16:creationId xmlns:a16="http://schemas.microsoft.com/office/drawing/2014/main" id="{AE724D4C-6A49-C883-3D99-5DD4509E539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635" b="93320" l="9991" r="89827"/>
                    </a14:imgEffect>
                  </a14:imgLayer>
                </a14:imgProps>
              </a:ext>
              <a:ext uri="{28A0092B-C50C-407E-A947-70E740481C1C}">
                <a14:useLocalDpi xmlns:a14="http://schemas.microsoft.com/office/drawing/2010/main" val="0"/>
              </a:ext>
            </a:extLst>
          </a:blip>
          <a:stretch>
            <a:fillRect/>
          </a:stretch>
        </p:blipFill>
        <p:spPr>
          <a:xfrm flipH="1">
            <a:off x="2733546" y="1463281"/>
            <a:ext cx="829978" cy="1150937"/>
          </a:xfrm>
          <a:prstGeom prst="rect">
            <a:avLst/>
          </a:prstGeom>
        </p:spPr>
      </p:pic>
      <p:pic>
        <p:nvPicPr>
          <p:cNvPr id="18" name="Picture 2">
            <a:extLst>
              <a:ext uri="{FF2B5EF4-FFF2-40B4-BE49-F238E27FC236}">
                <a16:creationId xmlns:a16="http://schemas.microsoft.com/office/drawing/2014/main" id="{3F95FB4F-4D9E-2F5F-4D85-7BCFE49845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37549" y="1941211"/>
            <a:ext cx="239095" cy="386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0">
            <a:extLst>
              <a:ext uri="{FF2B5EF4-FFF2-40B4-BE49-F238E27FC236}">
                <a16:creationId xmlns:a16="http://schemas.microsoft.com/office/drawing/2014/main" id="{1EE53A2C-7E34-B483-BC87-9594B5E9DA98}"/>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604114" y="5611845"/>
            <a:ext cx="363586" cy="545107"/>
          </a:xfrm>
          <a:prstGeom prst="rect">
            <a:avLst/>
          </a:prstGeom>
        </p:spPr>
      </p:pic>
      <p:sp>
        <p:nvSpPr>
          <p:cNvPr id="20" name="TextBox 41">
            <a:extLst>
              <a:ext uri="{FF2B5EF4-FFF2-40B4-BE49-F238E27FC236}">
                <a16:creationId xmlns:a16="http://schemas.microsoft.com/office/drawing/2014/main" id="{288166C8-52E3-518B-D43B-255A80082A62}"/>
              </a:ext>
            </a:extLst>
          </p:cNvPr>
          <p:cNvSpPr txBox="1"/>
          <p:nvPr/>
        </p:nvSpPr>
        <p:spPr>
          <a:xfrm>
            <a:off x="2200690" y="3252814"/>
            <a:ext cx="1452509" cy="288032"/>
          </a:xfrm>
          <a:prstGeom prst="rect">
            <a:avLst/>
          </a:prstGeom>
        </p:spPr>
        <p:txBody>
          <a:bodyPr wrap="square" lIns="0" tIns="0" rIns="0" bIns="0" rtlCol="0">
            <a:noAutofit/>
          </a:bodyPr>
          <a:lstStyle/>
          <a:p>
            <a:pPr algn="l"/>
            <a:r>
              <a:rPr lang="es-MX" sz="1600" u="sng" dirty="0"/>
              <a:t>NH3            </a:t>
            </a:r>
            <a:r>
              <a:rPr lang="es-MX" sz="1600" u="sng" dirty="0">
                <a:solidFill>
                  <a:schemeClr val="bg1"/>
                </a:solidFill>
              </a:rPr>
              <a:t>u</a:t>
            </a:r>
          </a:p>
        </p:txBody>
      </p:sp>
      <p:sp>
        <p:nvSpPr>
          <p:cNvPr id="21" name="TextBox 42">
            <a:extLst>
              <a:ext uri="{FF2B5EF4-FFF2-40B4-BE49-F238E27FC236}">
                <a16:creationId xmlns:a16="http://schemas.microsoft.com/office/drawing/2014/main" id="{5C3D92EF-2843-FD1C-2C36-8D55A639588E}"/>
              </a:ext>
            </a:extLst>
          </p:cNvPr>
          <p:cNvSpPr txBox="1"/>
          <p:nvPr/>
        </p:nvSpPr>
        <p:spPr>
          <a:xfrm>
            <a:off x="2200690" y="4229358"/>
            <a:ext cx="1367520" cy="288032"/>
          </a:xfrm>
          <a:prstGeom prst="rect">
            <a:avLst/>
          </a:prstGeom>
        </p:spPr>
        <p:txBody>
          <a:bodyPr wrap="square" lIns="0" tIns="0" rIns="0" bIns="0" rtlCol="0">
            <a:noAutofit/>
          </a:bodyPr>
          <a:lstStyle/>
          <a:p>
            <a:pPr algn="l"/>
            <a:r>
              <a:rPr lang="es-MX" sz="1600" u="sng" dirty="0"/>
              <a:t>CO               </a:t>
            </a:r>
            <a:r>
              <a:rPr lang="es-MX" sz="1600" u="sng" dirty="0">
                <a:solidFill>
                  <a:schemeClr val="bg1"/>
                </a:solidFill>
              </a:rPr>
              <a:t>u</a:t>
            </a:r>
          </a:p>
        </p:txBody>
      </p:sp>
      <p:sp>
        <p:nvSpPr>
          <p:cNvPr id="22" name="TextBox 43">
            <a:extLst>
              <a:ext uri="{FF2B5EF4-FFF2-40B4-BE49-F238E27FC236}">
                <a16:creationId xmlns:a16="http://schemas.microsoft.com/office/drawing/2014/main" id="{EC4D8CD1-F60C-A497-E8AC-C6A0111FF120}"/>
              </a:ext>
            </a:extLst>
          </p:cNvPr>
          <p:cNvSpPr txBox="1"/>
          <p:nvPr/>
        </p:nvSpPr>
        <p:spPr>
          <a:xfrm>
            <a:off x="2202837" y="5377714"/>
            <a:ext cx="1367520" cy="288032"/>
          </a:xfrm>
          <a:prstGeom prst="rect">
            <a:avLst/>
          </a:prstGeom>
        </p:spPr>
        <p:txBody>
          <a:bodyPr wrap="square" lIns="0" tIns="0" rIns="0" bIns="0" rtlCol="0">
            <a:noAutofit/>
          </a:bodyPr>
          <a:lstStyle/>
          <a:p>
            <a:pPr algn="l"/>
            <a:r>
              <a:rPr lang="es-MX" sz="1600" u="sng" dirty="0"/>
              <a:t>H2S             </a:t>
            </a:r>
            <a:r>
              <a:rPr lang="es-MX" sz="1600" u="sng" dirty="0">
                <a:solidFill>
                  <a:schemeClr val="bg1"/>
                </a:solidFill>
              </a:rPr>
              <a:t>u</a:t>
            </a:r>
          </a:p>
        </p:txBody>
      </p:sp>
    </p:spTree>
    <p:extLst>
      <p:ext uri="{BB962C8B-B14F-4D97-AF65-F5344CB8AC3E}">
        <p14:creationId xmlns:p14="http://schemas.microsoft.com/office/powerpoint/2010/main" val="130256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A5D9EF5-690C-7C7A-277B-62178B571CB5}"/>
              </a:ext>
            </a:extLst>
          </p:cNvPr>
          <p:cNvSpPr>
            <a:spLocks noGrp="1"/>
          </p:cNvSpPr>
          <p:nvPr>
            <p:ph type="title"/>
          </p:nvPr>
        </p:nvSpPr>
        <p:spPr/>
        <p:txBody>
          <a:bodyPr/>
          <a:lstStyle/>
          <a:p>
            <a:r>
              <a:rPr lang="en-US" altLang="de-DE" dirty="0"/>
              <a:t>Gas Detection Connect</a:t>
            </a:r>
            <a:br>
              <a:rPr lang="en-US" altLang="de-DE" dirty="0"/>
            </a:br>
            <a:r>
              <a:rPr lang="en-US" altLang="de-DE" dirty="0"/>
              <a:t>El </a:t>
            </a:r>
            <a:r>
              <a:rPr lang="en-US" altLang="de-DE" dirty="0" err="1"/>
              <a:t>Enfoque</a:t>
            </a:r>
            <a:endParaRPr lang="es-MX" dirty="0"/>
          </a:p>
        </p:txBody>
      </p:sp>
      <p:sp>
        <p:nvSpPr>
          <p:cNvPr id="4" name="Marcador de número de diapositiva 3">
            <a:extLst>
              <a:ext uri="{FF2B5EF4-FFF2-40B4-BE49-F238E27FC236}">
                <a16:creationId xmlns:a16="http://schemas.microsoft.com/office/drawing/2014/main" id="{B550B768-BFB4-47BC-DCF8-4E6565175BB2}"/>
              </a:ext>
            </a:extLst>
          </p:cNvPr>
          <p:cNvSpPr>
            <a:spLocks noGrp="1"/>
          </p:cNvSpPr>
          <p:nvPr>
            <p:ph type="sldNum" sz="quarter" idx="12"/>
          </p:nvPr>
        </p:nvSpPr>
        <p:spPr/>
        <p:txBody>
          <a:bodyPr/>
          <a:lstStyle/>
          <a:p>
            <a:fld id="{CE82B8A1-0CCE-4815-9668-383D7DE7D8B4}" type="slidenum">
              <a:rPr lang="en-US" noProof="0" smtClean="0"/>
              <a:t>47</a:t>
            </a:fld>
            <a:endParaRPr lang="en-US" noProof="0" dirty="0"/>
          </a:p>
        </p:txBody>
      </p:sp>
      <p:grpSp>
        <p:nvGrpSpPr>
          <p:cNvPr id="5" name="Gruppieren 10">
            <a:extLst>
              <a:ext uri="{FF2B5EF4-FFF2-40B4-BE49-F238E27FC236}">
                <a16:creationId xmlns:a16="http://schemas.microsoft.com/office/drawing/2014/main" id="{CFA024FE-9F6D-D974-DA63-DB7A48A49715}"/>
              </a:ext>
            </a:extLst>
          </p:cNvPr>
          <p:cNvGrpSpPr/>
          <p:nvPr/>
        </p:nvGrpSpPr>
        <p:grpSpPr>
          <a:xfrm>
            <a:off x="486148" y="1633228"/>
            <a:ext cx="2695982" cy="2164011"/>
            <a:chOff x="376932" y="1435152"/>
            <a:chExt cx="2695982" cy="2164011"/>
          </a:xfrm>
        </p:grpSpPr>
        <p:pic>
          <p:nvPicPr>
            <p:cNvPr id="6" name="Grafik 9">
              <a:extLst>
                <a:ext uri="{FF2B5EF4-FFF2-40B4-BE49-F238E27FC236}">
                  <a16:creationId xmlns:a16="http://schemas.microsoft.com/office/drawing/2014/main" id="{8D7579EC-5485-F43D-6999-3555A0C11426}"/>
                </a:ext>
              </a:extLst>
            </p:cNvPr>
            <p:cNvPicPr>
              <a:picLocks noChangeAspect="1"/>
            </p:cNvPicPr>
            <p:nvPr/>
          </p:nvPicPr>
          <p:blipFill>
            <a:blip r:embed="rId2"/>
            <a:stretch>
              <a:fillRect/>
            </a:stretch>
          </p:blipFill>
          <p:spPr>
            <a:xfrm>
              <a:off x="1548517" y="1977326"/>
              <a:ext cx="1524397" cy="1524397"/>
            </a:xfrm>
            <a:prstGeom prst="rect">
              <a:avLst/>
            </a:prstGeom>
          </p:spPr>
        </p:pic>
        <p:grpSp>
          <p:nvGrpSpPr>
            <p:cNvPr id="7" name="Gruppieren 46">
              <a:extLst>
                <a:ext uri="{FF2B5EF4-FFF2-40B4-BE49-F238E27FC236}">
                  <a16:creationId xmlns:a16="http://schemas.microsoft.com/office/drawing/2014/main" id="{A81E97E5-DB17-9232-FBE4-55B9522AF6D4}"/>
                </a:ext>
              </a:extLst>
            </p:cNvPr>
            <p:cNvGrpSpPr/>
            <p:nvPr/>
          </p:nvGrpSpPr>
          <p:grpSpPr bwMode="gray">
            <a:xfrm>
              <a:off x="376932" y="1435152"/>
              <a:ext cx="1766402" cy="2164011"/>
              <a:chOff x="148381" y="1553619"/>
              <a:chExt cx="2652628" cy="3249726"/>
            </a:xfrm>
          </p:grpSpPr>
          <p:pic>
            <p:nvPicPr>
              <p:cNvPr id="11" name="Grafik 47">
                <a:extLst>
                  <a:ext uri="{FF2B5EF4-FFF2-40B4-BE49-F238E27FC236}">
                    <a16:creationId xmlns:a16="http://schemas.microsoft.com/office/drawing/2014/main" id="{9BB7C755-87BC-E244-7361-CEDA4658E0F5}"/>
                  </a:ext>
                </a:extLst>
              </p:cNvPr>
              <p:cNvPicPr>
                <a:picLocks noChangeAspect="1"/>
              </p:cNvPicPr>
              <p:nvPr/>
            </p:nvPicPr>
            <p:blipFill rotWithShape="1">
              <a:blip r:embed="rId3" cstate="screen">
                <a:alphaModFix amt="38000"/>
                <a:extLst>
                  <a:ext uri="{28A0092B-C50C-407E-A947-70E740481C1C}">
                    <a14:useLocalDpi xmlns:a14="http://schemas.microsoft.com/office/drawing/2010/main"/>
                  </a:ext>
                </a:extLst>
              </a:blip>
              <a:srcRect r="16272"/>
              <a:stretch/>
            </p:blipFill>
            <p:spPr bwMode="gray">
              <a:xfrm>
                <a:off x="754884" y="1553619"/>
                <a:ext cx="1814859" cy="3249726"/>
              </a:xfrm>
              <a:prstGeom prst="rect">
                <a:avLst/>
              </a:prstGeom>
            </p:spPr>
          </p:pic>
          <p:pic>
            <p:nvPicPr>
              <p:cNvPr id="12" name="Grafik 48">
                <a:extLst>
                  <a:ext uri="{FF2B5EF4-FFF2-40B4-BE49-F238E27FC236}">
                    <a16:creationId xmlns:a16="http://schemas.microsoft.com/office/drawing/2014/main" id="{5F845A54-125A-024A-D40D-21CCB90F1B67}"/>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bwMode="gray">
              <a:xfrm rot="21385148">
                <a:off x="148381" y="1936606"/>
                <a:ext cx="1716225" cy="2573051"/>
              </a:xfrm>
              <a:prstGeom prst="rect">
                <a:avLst/>
              </a:prstGeom>
              <a:effectLst>
                <a:outerShdw blurRad="76200" dir="18900000" sy="23000" kx="-1200000" algn="bl" rotWithShape="0">
                  <a:prstClr val="black">
                    <a:alpha val="20000"/>
                  </a:prstClr>
                </a:outerShdw>
              </a:effectLst>
            </p:spPr>
          </p:pic>
          <p:pic>
            <p:nvPicPr>
              <p:cNvPr id="13" name="Grafik 49">
                <a:extLst>
                  <a:ext uri="{FF2B5EF4-FFF2-40B4-BE49-F238E27FC236}">
                    <a16:creationId xmlns:a16="http://schemas.microsoft.com/office/drawing/2014/main" id="{ED4FBEC9-23B4-692D-CDEE-D21CD2852C8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bwMode="gray">
              <a:xfrm rot="192125">
                <a:off x="1801029" y="3089422"/>
                <a:ext cx="999980" cy="1270905"/>
              </a:xfrm>
              <a:prstGeom prst="rect">
                <a:avLst/>
              </a:prstGeom>
            </p:spPr>
          </p:pic>
        </p:grpSp>
        <p:grpSp>
          <p:nvGrpSpPr>
            <p:cNvPr id="8" name="Gruppieren 60">
              <a:extLst>
                <a:ext uri="{FF2B5EF4-FFF2-40B4-BE49-F238E27FC236}">
                  <a16:creationId xmlns:a16="http://schemas.microsoft.com/office/drawing/2014/main" id="{EFB2E222-D1AC-044F-01C3-E06E82ADAA2B}"/>
                </a:ext>
              </a:extLst>
            </p:cNvPr>
            <p:cNvGrpSpPr/>
            <p:nvPr/>
          </p:nvGrpSpPr>
          <p:grpSpPr bwMode="gray">
            <a:xfrm>
              <a:off x="1415560" y="1772816"/>
              <a:ext cx="720000" cy="720000"/>
              <a:chOff x="1840406" y="2132856"/>
              <a:chExt cx="792088" cy="792088"/>
            </a:xfrm>
          </p:grpSpPr>
          <p:sp>
            <p:nvSpPr>
              <p:cNvPr id="9" name="Ellipse 61">
                <a:extLst>
                  <a:ext uri="{FF2B5EF4-FFF2-40B4-BE49-F238E27FC236}">
                    <a16:creationId xmlns:a16="http://schemas.microsoft.com/office/drawing/2014/main" id="{28899BEB-CF2C-F76A-A9CE-5A43BEDD99F7}"/>
                  </a:ext>
                </a:extLst>
              </p:cNvPr>
              <p:cNvSpPr/>
              <p:nvPr/>
            </p:nvSpPr>
            <p:spPr bwMode="gray">
              <a:xfrm>
                <a:off x="1840406" y="2132856"/>
                <a:ext cx="792088" cy="792088"/>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fik 62">
                <a:extLst>
                  <a:ext uri="{FF2B5EF4-FFF2-40B4-BE49-F238E27FC236}">
                    <a16:creationId xmlns:a16="http://schemas.microsoft.com/office/drawing/2014/main" id="{008877B9-F89A-557A-1E8A-9B6808BF7FD7}"/>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bwMode="gray">
              <a:xfrm>
                <a:off x="2080406" y="2317251"/>
                <a:ext cx="312088" cy="423300"/>
              </a:xfrm>
              <a:prstGeom prst="rect">
                <a:avLst/>
              </a:prstGeom>
            </p:spPr>
          </p:pic>
        </p:grpSp>
      </p:grpSp>
      <p:pic>
        <p:nvPicPr>
          <p:cNvPr id="14" name="Grafik 51">
            <a:extLst>
              <a:ext uri="{FF2B5EF4-FFF2-40B4-BE49-F238E27FC236}">
                <a16:creationId xmlns:a16="http://schemas.microsoft.com/office/drawing/2014/main" id="{37EFC704-FFB7-93B6-FFC4-DF84B3216D6B}"/>
              </a:ext>
            </a:extLst>
          </p:cNvPr>
          <p:cNvPicPr>
            <a:picLocks noChangeAspect="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gray">
          <a:xfrm>
            <a:off x="635498" y="4346440"/>
            <a:ext cx="2351790" cy="1521347"/>
          </a:xfrm>
          <a:prstGeom prst="rect">
            <a:avLst/>
          </a:prstGeom>
          <a:effectLst>
            <a:outerShdw blurRad="76200" dir="18900000" sy="23000" kx="-1200000" algn="bl" rotWithShape="0">
              <a:prstClr val="black">
                <a:alpha val="20000"/>
              </a:prstClr>
            </a:outerShdw>
          </a:effectLst>
        </p:spPr>
      </p:pic>
      <p:grpSp>
        <p:nvGrpSpPr>
          <p:cNvPr id="15" name="Gruppieren 3">
            <a:extLst>
              <a:ext uri="{FF2B5EF4-FFF2-40B4-BE49-F238E27FC236}">
                <a16:creationId xmlns:a16="http://schemas.microsoft.com/office/drawing/2014/main" id="{44CA8BBB-0673-C0B4-02B6-64724CE87747}"/>
              </a:ext>
            </a:extLst>
          </p:cNvPr>
          <p:cNvGrpSpPr/>
          <p:nvPr/>
        </p:nvGrpSpPr>
        <p:grpSpPr>
          <a:xfrm>
            <a:off x="1872983" y="5226262"/>
            <a:ext cx="720000" cy="720000"/>
            <a:chOff x="10645557" y="2639626"/>
            <a:chExt cx="699181" cy="699181"/>
          </a:xfrm>
        </p:grpSpPr>
        <p:sp>
          <p:nvSpPr>
            <p:cNvPr id="16" name="Ellipse 58">
              <a:extLst>
                <a:ext uri="{FF2B5EF4-FFF2-40B4-BE49-F238E27FC236}">
                  <a16:creationId xmlns:a16="http://schemas.microsoft.com/office/drawing/2014/main" id="{19718D20-ABFB-C99F-0DAD-92372E8AF57F}"/>
                </a:ext>
              </a:extLst>
            </p:cNvPr>
            <p:cNvSpPr/>
            <p:nvPr/>
          </p:nvSpPr>
          <p:spPr bwMode="gray">
            <a:xfrm>
              <a:off x="10645557" y="2639626"/>
              <a:ext cx="699181" cy="699181"/>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65">
              <a:extLst>
                <a:ext uri="{FF2B5EF4-FFF2-40B4-BE49-F238E27FC236}">
                  <a16:creationId xmlns:a16="http://schemas.microsoft.com/office/drawing/2014/main" id="{F3265C5D-C8C1-1452-324D-BEADD2907A65}"/>
                </a:ext>
              </a:extLst>
            </p:cNvPr>
            <p:cNvSpPr>
              <a:spLocks noEditPoints="1"/>
            </p:cNvSpPr>
            <p:nvPr/>
          </p:nvSpPr>
          <p:spPr bwMode="gray">
            <a:xfrm>
              <a:off x="10781700" y="2840237"/>
              <a:ext cx="426894" cy="297959"/>
            </a:xfrm>
            <a:custGeom>
              <a:avLst/>
              <a:gdLst>
                <a:gd name="T0" fmla="*/ 0 w 1535"/>
                <a:gd name="T1" fmla="*/ 354 h 1072"/>
                <a:gd name="T2" fmla="*/ 1535 w 1535"/>
                <a:gd name="T3" fmla="*/ 354 h 1072"/>
                <a:gd name="T4" fmla="*/ 1419 w 1535"/>
                <a:gd name="T5" fmla="*/ 468 h 1072"/>
                <a:gd name="T6" fmla="*/ 116 w 1535"/>
                <a:gd name="T7" fmla="*/ 468 h 1072"/>
                <a:gd name="T8" fmla="*/ 0 w 1535"/>
                <a:gd name="T9" fmla="*/ 354 h 1072"/>
                <a:gd name="T10" fmla="*/ 859 w 1535"/>
                <a:gd name="T11" fmla="*/ 1022 h 1072"/>
                <a:gd name="T12" fmla="*/ 976 w 1535"/>
                <a:gd name="T13" fmla="*/ 907 h 1072"/>
                <a:gd name="T14" fmla="*/ 559 w 1535"/>
                <a:gd name="T15" fmla="*/ 907 h 1072"/>
                <a:gd name="T16" fmla="*/ 676 w 1535"/>
                <a:gd name="T17" fmla="*/ 1022 h 1072"/>
                <a:gd name="T18" fmla="*/ 859 w 1535"/>
                <a:gd name="T19" fmla="*/ 1022 h 1072"/>
                <a:gd name="T20" fmla="*/ 488 w 1535"/>
                <a:gd name="T21" fmla="*/ 836 h 1072"/>
                <a:gd name="T22" fmla="*/ 1047 w 1535"/>
                <a:gd name="T23" fmla="*/ 836 h 1072"/>
                <a:gd name="T24" fmla="*/ 1165 w 1535"/>
                <a:gd name="T25" fmla="*/ 720 h 1072"/>
                <a:gd name="T26" fmla="*/ 370 w 1535"/>
                <a:gd name="T27" fmla="*/ 720 h 1072"/>
                <a:gd name="T28" fmla="*/ 488 w 1535"/>
                <a:gd name="T29" fmla="*/ 836 h 1072"/>
                <a:gd name="T30" fmla="*/ 301 w 1535"/>
                <a:gd name="T31" fmla="*/ 651 h 1072"/>
                <a:gd name="T32" fmla="*/ 1234 w 1535"/>
                <a:gd name="T33" fmla="*/ 651 h 1072"/>
                <a:gd name="T34" fmla="*/ 1350 w 1535"/>
                <a:gd name="T35" fmla="*/ 536 h 1072"/>
                <a:gd name="T36" fmla="*/ 185 w 1535"/>
                <a:gd name="T37" fmla="*/ 536 h 1072"/>
                <a:gd name="T38" fmla="*/ 301 w 1535"/>
                <a:gd name="T39" fmla="*/ 651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35" h="1072">
                  <a:moveTo>
                    <a:pt x="0" y="354"/>
                  </a:moveTo>
                  <a:cubicBezTo>
                    <a:pt x="451" y="0"/>
                    <a:pt x="1085" y="0"/>
                    <a:pt x="1535" y="354"/>
                  </a:cubicBezTo>
                  <a:cubicBezTo>
                    <a:pt x="1419" y="468"/>
                    <a:pt x="1419" y="468"/>
                    <a:pt x="1419" y="468"/>
                  </a:cubicBezTo>
                  <a:cubicBezTo>
                    <a:pt x="1034" y="175"/>
                    <a:pt x="501" y="175"/>
                    <a:pt x="116" y="468"/>
                  </a:cubicBezTo>
                  <a:lnTo>
                    <a:pt x="0" y="354"/>
                  </a:lnTo>
                  <a:close/>
                  <a:moveTo>
                    <a:pt x="859" y="1022"/>
                  </a:moveTo>
                  <a:cubicBezTo>
                    <a:pt x="976" y="907"/>
                    <a:pt x="976" y="907"/>
                    <a:pt x="976" y="907"/>
                  </a:cubicBezTo>
                  <a:cubicBezTo>
                    <a:pt x="845" y="840"/>
                    <a:pt x="690" y="840"/>
                    <a:pt x="559" y="907"/>
                  </a:cubicBezTo>
                  <a:cubicBezTo>
                    <a:pt x="676" y="1022"/>
                    <a:pt x="676" y="1022"/>
                    <a:pt x="676" y="1022"/>
                  </a:cubicBezTo>
                  <a:cubicBezTo>
                    <a:pt x="727" y="1072"/>
                    <a:pt x="808" y="1072"/>
                    <a:pt x="859" y="1022"/>
                  </a:cubicBezTo>
                  <a:close/>
                  <a:moveTo>
                    <a:pt x="488" y="836"/>
                  </a:moveTo>
                  <a:cubicBezTo>
                    <a:pt x="661" y="735"/>
                    <a:pt x="874" y="735"/>
                    <a:pt x="1047" y="836"/>
                  </a:cubicBezTo>
                  <a:cubicBezTo>
                    <a:pt x="1165" y="720"/>
                    <a:pt x="1165" y="720"/>
                    <a:pt x="1165" y="720"/>
                  </a:cubicBezTo>
                  <a:cubicBezTo>
                    <a:pt x="924" y="561"/>
                    <a:pt x="611" y="561"/>
                    <a:pt x="370" y="720"/>
                  </a:cubicBezTo>
                  <a:lnTo>
                    <a:pt x="488" y="836"/>
                  </a:lnTo>
                  <a:close/>
                  <a:moveTo>
                    <a:pt x="301" y="651"/>
                  </a:moveTo>
                  <a:cubicBezTo>
                    <a:pt x="581" y="455"/>
                    <a:pt x="954" y="456"/>
                    <a:pt x="1234" y="651"/>
                  </a:cubicBezTo>
                  <a:cubicBezTo>
                    <a:pt x="1350" y="536"/>
                    <a:pt x="1350" y="536"/>
                    <a:pt x="1350" y="536"/>
                  </a:cubicBezTo>
                  <a:cubicBezTo>
                    <a:pt x="1004" y="281"/>
                    <a:pt x="531" y="280"/>
                    <a:pt x="185" y="536"/>
                  </a:cubicBezTo>
                  <a:lnTo>
                    <a:pt x="301" y="65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18" name="Grafik 63">
            <a:extLst>
              <a:ext uri="{FF2B5EF4-FFF2-40B4-BE49-F238E27FC236}">
                <a16:creationId xmlns:a16="http://schemas.microsoft.com/office/drawing/2014/main" id="{E1CC6BC3-F285-E0D9-F127-EC1363AE227C}"/>
              </a:ext>
            </a:extLst>
          </p:cNvPr>
          <p:cNvPicPr>
            <a:picLocks noChangeAspect="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gray">
          <a:xfrm>
            <a:off x="9170412" y="1629045"/>
            <a:ext cx="2928885" cy="1995265"/>
          </a:xfrm>
          <a:prstGeom prst="rect">
            <a:avLst/>
          </a:prstGeom>
          <a:effectLst/>
        </p:spPr>
      </p:pic>
      <p:grpSp>
        <p:nvGrpSpPr>
          <p:cNvPr id="19" name="Gruppieren 64">
            <a:extLst>
              <a:ext uri="{FF2B5EF4-FFF2-40B4-BE49-F238E27FC236}">
                <a16:creationId xmlns:a16="http://schemas.microsoft.com/office/drawing/2014/main" id="{2A5C84A6-FC44-4EB2-819E-47929B1EF446}"/>
              </a:ext>
            </a:extLst>
          </p:cNvPr>
          <p:cNvGrpSpPr/>
          <p:nvPr/>
        </p:nvGrpSpPr>
        <p:grpSpPr bwMode="gray">
          <a:xfrm>
            <a:off x="10636763" y="2738742"/>
            <a:ext cx="720000" cy="720000"/>
            <a:chOff x="7355719" y="3356992"/>
            <a:chExt cx="792088" cy="792088"/>
          </a:xfrm>
        </p:grpSpPr>
        <p:sp>
          <p:nvSpPr>
            <p:cNvPr id="20" name="Ellipse 65">
              <a:extLst>
                <a:ext uri="{FF2B5EF4-FFF2-40B4-BE49-F238E27FC236}">
                  <a16:creationId xmlns:a16="http://schemas.microsoft.com/office/drawing/2014/main" id="{F572350A-0DBB-3EEB-6F11-94E151030A1B}"/>
                </a:ext>
              </a:extLst>
            </p:cNvPr>
            <p:cNvSpPr/>
            <p:nvPr/>
          </p:nvSpPr>
          <p:spPr bwMode="gray">
            <a:xfrm>
              <a:off x="7355719" y="3356992"/>
              <a:ext cx="792088" cy="792088"/>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fik 66">
              <a:extLst>
                <a:ext uri="{FF2B5EF4-FFF2-40B4-BE49-F238E27FC236}">
                  <a16:creationId xmlns:a16="http://schemas.microsoft.com/office/drawing/2014/main" id="{CF961C5A-8277-9423-71F7-567BEAB46C2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bwMode="gray">
            <a:xfrm>
              <a:off x="7524797" y="3609591"/>
              <a:ext cx="473596" cy="247562"/>
            </a:xfrm>
            <a:prstGeom prst="rect">
              <a:avLst/>
            </a:prstGeom>
          </p:spPr>
        </p:pic>
      </p:grpSp>
      <p:sp>
        <p:nvSpPr>
          <p:cNvPr id="22" name="Textfeld 45">
            <a:extLst>
              <a:ext uri="{FF2B5EF4-FFF2-40B4-BE49-F238E27FC236}">
                <a16:creationId xmlns:a16="http://schemas.microsoft.com/office/drawing/2014/main" id="{F733662D-B9F1-B0A6-A65B-667A681402C0}"/>
              </a:ext>
            </a:extLst>
          </p:cNvPr>
          <p:cNvSpPr txBox="1"/>
          <p:nvPr/>
        </p:nvSpPr>
        <p:spPr bwMode="gray">
          <a:xfrm>
            <a:off x="4328830" y="5733502"/>
            <a:ext cx="3748596" cy="791492"/>
          </a:xfrm>
          <a:prstGeom prst="rect">
            <a:avLst/>
          </a:prstGeom>
          <a:noFill/>
        </p:spPr>
        <p:txBody>
          <a:bodyPr wrap="square">
            <a:noAutofit/>
          </a:bodyPr>
          <a:lstStyle/>
          <a:p>
            <a:pPr algn="ctr">
              <a:lnSpc>
                <a:spcPct val="90000"/>
              </a:lnSpc>
            </a:pPr>
            <a:r>
              <a:rPr lang="en-US" sz="2800" dirty="0">
                <a:solidFill>
                  <a:schemeClr val="accent1"/>
                </a:solidFill>
                <a:latin typeface="DraegerWalbaum" pitchFamily="2" charset="0"/>
              </a:rPr>
              <a:t>La </a:t>
            </a:r>
            <a:r>
              <a:rPr lang="en-US" sz="2800" dirty="0" err="1">
                <a:solidFill>
                  <a:schemeClr val="accent1"/>
                </a:solidFill>
                <a:latin typeface="DraegerWalbaum" pitchFamily="2" charset="0"/>
              </a:rPr>
              <a:t>nueva</a:t>
            </a:r>
            <a:r>
              <a:rPr lang="en-US" sz="2800" dirty="0">
                <a:solidFill>
                  <a:schemeClr val="accent1"/>
                </a:solidFill>
                <a:latin typeface="DraegerWalbaum" pitchFamily="2" charset="0"/>
              </a:rPr>
              <a:t> </a:t>
            </a:r>
            <a:r>
              <a:rPr lang="en-US" sz="2800" dirty="0" err="1">
                <a:solidFill>
                  <a:schemeClr val="accent1"/>
                </a:solidFill>
                <a:latin typeface="DraegerWalbaum" pitchFamily="2" charset="0"/>
              </a:rPr>
              <a:t>normalidad</a:t>
            </a:r>
            <a:br>
              <a:rPr lang="en-US" sz="2800" dirty="0">
                <a:solidFill>
                  <a:schemeClr val="accent1"/>
                </a:solidFill>
                <a:latin typeface="DraegerWalbaum" pitchFamily="2" charset="0"/>
              </a:rPr>
            </a:br>
            <a:r>
              <a:rPr lang="es-ES" sz="1800" dirty="0">
                <a:solidFill>
                  <a:schemeClr val="accent1"/>
                </a:solidFill>
                <a:latin typeface="DraegerWalbaum" pitchFamily="2" charset="0"/>
              </a:rPr>
              <a:t>en el sector de la seguridad</a:t>
            </a:r>
            <a:endParaRPr lang="en-US" sz="2800" dirty="0">
              <a:solidFill>
                <a:schemeClr val="accent1"/>
              </a:solidFill>
              <a:latin typeface="DraegerWalbaum" pitchFamily="2" charset="0"/>
            </a:endParaRPr>
          </a:p>
        </p:txBody>
      </p:sp>
      <p:cxnSp>
        <p:nvCxnSpPr>
          <p:cNvPr id="23" name="Gerader Verbinder 26">
            <a:extLst>
              <a:ext uri="{FF2B5EF4-FFF2-40B4-BE49-F238E27FC236}">
                <a16:creationId xmlns:a16="http://schemas.microsoft.com/office/drawing/2014/main" id="{62330083-353F-C5E3-C146-3FF8E1D12413}"/>
              </a:ext>
            </a:extLst>
          </p:cNvPr>
          <p:cNvCxnSpPr>
            <a:cxnSpLocks/>
          </p:cNvCxnSpPr>
          <p:nvPr/>
        </p:nvCxnSpPr>
        <p:spPr bwMode="gray">
          <a:xfrm>
            <a:off x="733104" y="3645270"/>
            <a:ext cx="359990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Textplatzhalter 15">
            <a:extLst>
              <a:ext uri="{FF2B5EF4-FFF2-40B4-BE49-F238E27FC236}">
                <a16:creationId xmlns:a16="http://schemas.microsoft.com/office/drawing/2014/main" id="{B2430740-1330-C4E0-6096-8638636939DB}"/>
              </a:ext>
            </a:extLst>
          </p:cNvPr>
          <p:cNvSpPr txBox="1">
            <a:spLocks/>
          </p:cNvSpPr>
          <p:nvPr/>
        </p:nvSpPr>
        <p:spPr bwMode="gray">
          <a:xfrm>
            <a:off x="732608" y="3717278"/>
            <a:ext cx="3632938" cy="431453"/>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nSpc>
                <a:spcPct val="95000"/>
              </a:lnSpc>
            </a:pPr>
            <a:r>
              <a:rPr lang="en-US" sz="3000" dirty="0">
                <a:solidFill>
                  <a:srgbClr val="1E1E1E"/>
                </a:solidFill>
                <a:latin typeface="DraegerSanBol"/>
              </a:rPr>
              <a:t>Dispositivos</a:t>
            </a:r>
            <a:r>
              <a:rPr lang="en-US" sz="2400" dirty="0"/>
              <a:t> </a:t>
            </a:r>
            <a:r>
              <a:rPr lang="en-US" sz="2400" dirty="0" err="1"/>
              <a:t>inteligentes</a:t>
            </a:r>
            <a:endParaRPr lang="en-US" sz="3000" dirty="0">
              <a:latin typeface="+mj-lt"/>
            </a:endParaRPr>
          </a:p>
        </p:txBody>
      </p:sp>
      <p:cxnSp>
        <p:nvCxnSpPr>
          <p:cNvPr id="25" name="Gerader Verbinder 30">
            <a:extLst>
              <a:ext uri="{FF2B5EF4-FFF2-40B4-BE49-F238E27FC236}">
                <a16:creationId xmlns:a16="http://schemas.microsoft.com/office/drawing/2014/main" id="{A99E8474-2D23-AB1F-A7C2-35012A44451B}"/>
              </a:ext>
            </a:extLst>
          </p:cNvPr>
          <p:cNvCxnSpPr>
            <a:cxnSpLocks/>
          </p:cNvCxnSpPr>
          <p:nvPr/>
        </p:nvCxnSpPr>
        <p:spPr bwMode="gray">
          <a:xfrm>
            <a:off x="733104" y="6021534"/>
            <a:ext cx="359990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Textplatzhalter 15">
            <a:extLst>
              <a:ext uri="{FF2B5EF4-FFF2-40B4-BE49-F238E27FC236}">
                <a16:creationId xmlns:a16="http://schemas.microsoft.com/office/drawing/2014/main" id="{8DADFCD3-F1E1-F558-AB72-1B1BE7D8FE2A}"/>
              </a:ext>
            </a:extLst>
          </p:cNvPr>
          <p:cNvSpPr txBox="1">
            <a:spLocks/>
          </p:cNvSpPr>
          <p:nvPr/>
        </p:nvSpPr>
        <p:spPr bwMode="gray">
          <a:xfrm>
            <a:off x="732608" y="6093542"/>
            <a:ext cx="3311525" cy="431453"/>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marR="0" lvl="1" defTabSz="914400" rtl="0" eaLnBrk="1" fontAlgn="auto" latinLnBrk="0" hangingPunct="1">
              <a:lnSpc>
                <a:spcPct val="95000"/>
              </a:lnSpc>
              <a:spcBef>
                <a:spcPts val="0"/>
              </a:spcBef>
              <a:spcAft>
                <a:spcPts val="0"/>
              </a:spcAft>
              <a:buClrTx/>
              <a:buSzTx/>
              <a:buFontTx/>
              <a:buNone/>
              <a:tabLst/>
              <a:defRPr/>
            </a:pPr>
            <a:r>
              <a:rPr lang="es-ES" sz="3000" dirty="0">
                <a:solidFill>
                  <a:srgbClr val="1E1E1E"/>
                </a:solidFill>
                <a:latin typeface="DraegerSanBol"/>
              </a:rPr>
              <a:t>Pasarelas</a:t>
            </a:r>
            <a:r>
              <a:rPr kumimoji="0" lang="es-ES" sz="2400" b="0" i="0" u="none" strike="noStrike" kern="1200" cap="none" spc="0" normalizeH="0" baseline="0" dirty="0">
                <a:ln>
                  <a:noFill/>
                </a:ln>
                <a:solidFill>
                  <a:srgbClr val="1E1E1E"/>
                </a:solidFill>
                <a:effectLst/>
                <a:uLnTx/>
                <a:uFillTx/>
                <a:latin typeface="DraegerSanLig"/>
                <a:ea typeface="+mn-ea"/>
                <a:cs typeface="+mn-cs"/>
              </a:rPr>
              <a:t> </a:t>
            </a:r>
            <a:r>
              <a:rPr kumimoji="0" lang="es-ES" sz="2400" b="0" i="0" u="none" strike="noStrike" kern="1200" cap="none" spc="0" normalizeH="0" baseline="0" dirty="0" err="1">
                <a:ln>
                  <a:noFill/>
                </a:ln>
                <a:solidFill>
                  <a:srgbClr val="1E1E1E"/>
                </a:solidFill>
                <a:effectLst/>
                <a:uLnTx/>
                <a:uFillTx/>
                <a:latin typeface="DraegerSanLig"/>
                <a:ea typeface="+mn-ea"/>
                <a:cs typeface="+mn-cs"/>
              </a:rPr>
              <a:t>IoT</a:t>
            </a:r>
            <a:endParaRPr kumimoji="0" lang="es-ES" sz="3000" b="0" i="0" u="none" strike="noStrike" kern="1200" cap="none" spc="0" normalizeH="0" baseline="0" dirty="0">
              <a:ln>
                <a:noFill/>
              </a:ln>
              <a:solidFill>
                <a:srgbClr val="1E1E1E"/>
              </a:solidFill>
              <a:effectLst/>
              <a:uLnTx/>
              <a:uFillTx/>
              <a:latin typeface="DraegerSanBol"/>
              <a:ea typeface="+mn-ea"/>
              <a:cs typeface="+mn-cs"/>
            </a:endParaRPr>
          </a:p>
        </p:txBody>
      </p:sp>
      <p:cxnSp>
        <p:nvCxnSpPr>
          <p:cNvPr id="27" name="Gerader Verbinder 34">
            <a:extLst>
              <a:ext uri="{FF2B5EF4-FFF2-40B4-BE49-F238E27FC236}">
                <a16:creationId xmlns:a16="http://schemas.microsoft.com/office/drawing/2014/main" id="{A2C90C1C-DE17-1E4F-B6A9-5FD05F3214EB}"/>
              </a:ext>
            </a:extLst>
          </p:cNvPr>
          <p:cNvCxnSpPr>
            <a:cxnSpLocks/>
          </p:cNvCxnSpPr>
          <p:nvPr/>
        </p:nvCxnSpPr>
        <p:spPr bwMode="gray">
          <a:xfrm>
            <a:off x="8077920" y="6021534"/>
            <a:ext cx="359990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8" name="Textplatzhalter 15">
            <a:extLst>
              <a:ext uri="{FF2B5EF4-FFF2-40B4-BE49-F238E27FC236}">
                <a16:creationId xmlns:a16="http://schemas.microsoft.com/office/drawing/2014/main" id="{6D526FC8-A201-E242-16EF-E53AE8A2623E}"/>
              </a:ext>
            </a:extLst>
          </p:cNvPr>
          <p:cNvSpPr txBox="1">
            <a:spLocks/>
          </p:cNvSpPr>
          <p:nvPr/>
        </p:nvSpPr>
        <p:spPr bwMode="gray">
          <a:xfrm>
            <a:off x="8073745" y="6043585"/>
            <a:ext cx="3599903" cy="431453"/>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gn="r">
              <a:lnSpc>
                <a:spcPct val="95000"/>
              </a:lnSpc>
            </a:pPr>
            <a:r>
              <a:rPr lang="es-ES" sz="3000" dirty="0">
                <a:solidFill>
                  <a:srgbClr val="1E1E1E"/>
                </a:solidFill>
                <a:latin typeface="DraegerSanBol"/>
              </a:rPr>
              <a:t>Interfaz</a:t>
            </a:r>
            <a:r>
              <a:rPr lang="es-ES" sz="2400" dirty="0"/>
              <a:t> basado en la Web</a:t>
            </a:r>
            <a:endParaRPr lang="en-US" sz="3000" dirty="0">
              <a:latin typeface="+mj-lt"/>
            </a:endParaRPr>
          </a:p>
        </p:txBody>
      </p:sp>
      <p:pic>
        <p:nvPicPr>
          <p:cNvPr id="29" name="Grafik 54">
            <a:extLst>
              <a:ext uri="{FF2B5EF4-FFF2-40B4-BE49-F238E27FC236}">
                <a16:creationId xmlns:a16="http://schemas.microsoft.com/office/drawing/2014/main" id="{279CD20F-6CAD-47F1-6F37-1D93285D8320}"/>
              </a:ext>
            </a:extLst>
          </p:cNvPr>
          <p:cNvPicPr>
            <a:picLocks noChangeAspect="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gray">
          <a:xfrm>
            <a:off x="9135503" y="3782464"/>
            <a:ext cx="3056497" cy="2152051"/>
          </a:xfrm>
          <a:prstGeom prst="rect">
            <a:avLst/>
          </a:prstGeom>
        </p:spPr>
      </p:pic>
      <p:pic>
        <p:nvPicPr>
          <p:cNvPr id="30" name="Picture 73">
            <a:extLst>
              <a:ext uri="{FF2B5EF4-FFF2-40B4-BE49-F238E27FC236}">
                <a16:creationId xmlns:a16="http://schemas.microsoft.com/office/drawing/2014/main" id="{A4BE7C33-AEEE-7775-B4C6-63DD364DDFDF}"/>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9497782" y="4434784"/>
            <a:ext cx="2331939" cy="1163691"/>
          </a:xfrm>
          <a:prstGeom prst="rect">
            <a:avLst/>
          </a:prstGeom>
        </p:spPr>
      </p:pic>
      <p:grpSp>
        <p:nvGrpSpPr>
          <p:cNvPr id="31" name="Gruppieren 70">
            <a:extLst>
              <a:ext uri="{FF2B5EF4-FFF2-40B4-BE49-F238E27FC236}">
                <a16:creationId xmlns:a16="http://schemas.microsoft.com/office/drawing/2014/main" id="{A788E9B5-575E-7E4B-96A3-D666171F2433}"/>
              </a:ext>
            </a:extLst>
          </p:cNvPr>
          <p:cNvGrpSpPr/>
          <p:nvPr/>
        </p:nvGrpSpPr>
        <p:grpSpPr bwMode="gray">
          <a:xfrm>
            <a:off x="9078165" y="4993767"/>
            <a:ext cx="720000" cy="720000"/>
            <a:chOff x="10213519" y="2132856"/>
            <a:chExt cx="792088" cy="792088"/>
          </a:xfrm>
        </p:grpSpPr>
        <p:sp>
          <p:nvSpPr>
            <p:cNvPr id="32" name="Ellipse 71">
              <a:extLst>
                <a:ext uri="{FF2B5EF4-FFF2-40B4-BE49-F238E27FC236}">
                  <a16:creationId xmlns:a16="http://schemas.microsoft.com/office/drawing/2014/main" id="{D09119CE-0D4A-4BAC-B05B-5607229D4CB3}"/>
                </a:ext>
              </a:extLst>
            </p:cNvPr>
            <p:cNvSpPr/>
            <p:nvPr/>
          </p:nvSpPr>
          <p:spPr bwMode="gray">
            <a:xfrm>
              <a:off x="10213519" y="2132856"/>
              <a:ext cx="792088" cy="792088"/>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Grafik 72">
              <a:extLst>
                <a:ext uri="{FF2B5EF4-FFF2-40B4-BE49-F238E27FC236}">
                  <a16:creationId xmlns:a16="http://schemas.microsoft.com/office/drawing/2014/main" id="{D31877F0-19D5-9DB9-18DB-1E0A5FA7064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bwMode="gray">
            <a:xfrm>
              <a:off x="10421507" y="2357264"/>
              <a:ext cx="426912" cy="394072"/>
            </a:xfrm>
            <a:prstGeom prst="rect">
              <a:avLst/>
            </a:prstGeom>
          </p:spPr>
        </p:pic>
      </p:grpSp>
      <p:pic>
        <p:nvPicPr>
          <p:cNvPr id="34" name="Grafik 4">
            <a:extLst>
              <a:ext uri="{FF2B5EF4-FFF2-40B4-BE49-F238E27FC236}">
                <a16:creationId xmlns:a16="http://schemas.microsoft.com/office/drawing/2014/main" id="{2B26A089-A7AB-4A72-79CB-FE9ABB30D347}"/>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256852" y="4352435"/>
            <a:ext cx="1690457" cy="1497873"/>
          </a:xfrm>
          <a:prstGeom prst="rect">
            <a:avLst/>
          </a:prstGeom>
        </p:spPr>
      </p:pic>
      <p:grpSp>
        <p:nvGrpSpPr>
          <p:cNvPr id="35" name="Gruppieren 8">
            <a:extLst>
              <a:ext uri="{FF2B5EF4-FFF2-40B4-BE49-F238E27FC236}">
                <a16:creationId xmlns:a16="http://schemas.microsoft.com/office/drawing/2014/main" id="{311042B0-805F-A96D-809A-032E30F69134}"/>
              </a:ext>
            </a:extLst>
          </p:cNvPr>
          <p:cNvGrpSpPr/>
          <p:nvPr/>
        </p:nvGrpSpPr>
        <p:grpSpPr>
          <a:xfrm>
            <a:off x="4537977" y="2275052"/>
            <a:ext cx="3339756" cy="3339779"/>
            <a:chOff x="4428761" y="2058782"/>
            <a:chExt cx="3339756" cy="3339779"/>
          </a:xfrm>
        </p:grpSpPr>
        <p:pic>
          <p:nvPicPr>
            <p:cNvPr id="36" name="Grafik 6" descr="Ein Bild, das draußen, Person, Jacke enthält.&#10;&#10;Automatisch generierte Beschreibung">
              <a:extLst>
                <a:ext uri="{FF2B5EF4-FFF2-40B4-BE49-F238E27FC236}">
                  <a16:creationId xmlns:a16="http://schemas.microsoft.com/office/drawing/2014/main" id="{EE197ECB-7B7A-2D90-AF4E-F206AB7F14EC}"/>
                </a:ext>
              </a:extLst>
            </p:cNvPr>
            <p:cNvPicPr>
              <a:picLocks/>
            </p:cNvPicPr>
            <p:nvPr/>
          </p:nvPicPr>
          <p:blipFill rotWithShape="1">
            <a:blip r:embed="rId17"/>
            <a:srcRect l="37337" t="5311" r="29329" b="44197"/>
            <a:stretch/>
          </p:blipFill>
          <p:spPr>
            <a:xfrm>
              <a:off x="4456517" y="2086561"/>
              <a:ext cx="3312000" cy="3312000"/>
            </a:xfrm>
            <a:prstGeom prst="pie">
              <a:avLst>
                <a:gd name="adj1" fmla="val 10765255"/>
                <a:gd name="adj2" fmla="val 16200000"/>
              </a:avLst>
            </a:prstGeom>
            <a:blipFill>
              <a:blip r:embed="rId18"/>
              <a:stretch>
                <a:fillRect/>
              </a:stretch>
            </a:blipFill>
            <a:ln w="38100">
              <a:solidFill>
                <a:schemeClr val="bg1"/>
              </a:solidFill>
            </a:ln>
          </p:spPr>
        </p:pic>
        <p:sp>
          <p:nvSpPr>
            <p:cNvPr id="37" name="Teilkreis 46">
              <a:extLst>
                <a:ext uri="{FF2B5EF4-FFF2-40B4-BE49-F238E27FC236}">
                  <a16:creationId xmlns:a16="http://schemas.microsoft.com/office/drawing/2014/main" id="{39BC5BC1-206F-B8CB-1E51-0116980779DC}"/>
                </a:ext>
              </a:extLst>
            </p:cNvPr>
            <p:cNvSpPr/>
            <p:nvPr/>
          </p:nvSpPr>
          <p:spPr bwMode="gray">
            <a:xfrm>
              <a:off x="4439320" y="2069341"/>
              <a:ext cx="3312864" cy="3312864"/>
            </a:xfrm>
            <a:prstGeom prst="pie">
              <a:avLst>
                <a:gd name="adj1" fmla="val 16195965"/>
                <a:gd name="adj2" fmla="val 21580696"/>
              </a:avLst>
            </a:prstGeom>
            <a:blipFill>
              <a:blip r:embed="rId19"/>
              <a:stretch>
                <a:fillRect t="4"/>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sp>
          <p:nvSpPr>
            <p:cNvPr id="38" name="Teilkreis 47">
              <a:extLst>
                <a:ext uri="{FF2B5EF4-FFF2-40B4-BE49-F238E27FC236}">
                  <a16:creationId xmlns:a16="http://schemas.microsoft.com/office/drawing/2014/main" id="{DD5F1CAE-F729-1F9A-122A-8443AC1B5804}"/>
                </a:ext>
              </a:extLst>
            </p:cNvPr>
            <p:cNvSpPr/>
            <p:nvPr/>
          </p:nvSpPr>
          <p:spPr bwMode="gray">
            <a:xfrm>
              <a:off x="4439320" y="2069341"/>
              <a:ext cx="3312864" cy="3312864"/>
            </a:xfrm>
            <a:prstGeom prst="pie">
              <a:avLst>
                <a:gd name="adj1" fmla="val 21581052"/>
                <a:gd name="adj2" fmla="val 5414578"/>
              </a:avLst>
            </a:prstGeom>
            <a:blipFill>
              <a:blip r:embed="rId20"/>
              <a:stretch>
                <a:fillRect t="260"/>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sp>
          <p:nvSpPr>
            <p:cNvPr id="39" name="Teilkreis 48">
              <a:extLst>
                <a:ext uri="{FF2B5EF4-FFF2-40B4-BE49-F238E27FC236}">
                  <a16:creationId xmlns:a16="http://schemas.microsoft.com/office/drawing/2014/main" id="{0D2700C2-71D0-719D-E977-7BF0431B36A1}"/>
                </a:ext>
              </a:extLst>
            </p:cNvPr>
            <p:cNvSpPr/>
            <p:nvPr/>
          </p:nvSpPr>
          <p:spPr bwMode="gray">
            <a:xfrm>
              <a:off x="4439320" y="2069341"/>
              <a:ext cx="3312864" cy="3312864"/>
            </a:xfrm>
            <a:prstGeom prst="pie">
              <a:avLst>
                <a:gd name="adj1" fmla="val 5425121"/>
                <a:gd name="adj2" fmla="val 10796297"/>
              </a:avLst>
            </a:prstGeom>
            <a:blipFill>
              <a:blip r:embed="rId21"/>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sp>
          <p:nvSpPr>
            <p:cNvPr id="40" name="Ellipse 22">
              <a:extLst>
                <a:ext uri="{FF2B5EF4-FFF2-40B4-BE49-F238E27FC236}">
                  <a16:creationId xmlns:a16="http://schemas.microsoft.com/office/drawing/2014/main" id="{859D9790-C030-8EEF-3900-36CC19C7037A}"/>
                </a:ext>
              </a:extLst>
            </p:cNvPr>
            <p:cNvSpPr/>
            <p:nvPr/>
          </p:nvSpPr>
          <p:spPr bwMode="gray">
            <a:xfrm>
              <a:off x="4428761" y="2058782"/>
              <a:ext cx="3333983" cy="3333983"/>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600" dirty="0">
                <a:solidFill>
                  <a:schemeClr val="bg1"/>
                </a:solidFill>
              </a:endParaRPr>
            </a:p>
          </p:txBody>
        </p:sp>
      </p:grpSp>
      <p:cxnSp>
        <p:nvCxnSpPr>
          <p:cNvPr id="41" name="Gerader Verbinder 32">
            <a:extLst>
              <a:ext uri="{FF2B5EF4-FFF2-40B4-BE49-F238E27FC236}">
                <a16:creationId xmlns:a16="http://schemas.microsoft.com/office/drawing/2014/main" id="{EDF94052-B377-67BF-EAD0-F8BD67EAF2C1}"/>
              </a:ext>
            </a:extLst>
          </p:cNvPr>
          <p:cNvCxnSpPr>
            <a:cxnSpLocks/>
          </p:cNvCxnSpPr>
          <p:nvPr/>
        </p:nvCxnSpPr>
        <p:spPr bwMode="gray">
          <a:xfrm>
            <a:off x="8077920" y="3645270"/>
            <a:ext cx="3599904"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Textplatzhalter 15">
            <a:extLst>
              <a:ext uri="{FF2B5EF4-FFF2-40B4-BE49-F238E27FC236}">
                <a16:creationId xmlns:a16="http://schemas.microsoft.com/office/drawing/2014/main" id="{5273EC4F-0FC5-A951-D7E6-B54B65E65CC1}"/>
              </a:ext>
            </a:extLst>
          </p:cNvPr>
          <p:cNvSpPr txBox="1">
            <a:spLocks/>
          </p:cNvSpPr>
          <p:nvPr/>
        </p:nvSpPr>
        <p:spPr bwMode="gray">
          <a:xfrm>
            <a:off x="8366299" y="3717278"/>
            <a:ext cx="3311525" cy="431453"/>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marR="0" lvl="1" algn="r" defTabSz="914400" rtl="0" eaLnBrk="1" fontAlgn="auto" latinLnBrk="0" hangingPunct="1">
              <a:lnSpc>
                <a:spcPct val="95000"/>
              </a:lnSpc>
              <a:spcBef>
                <a:spcPts val="0"/>
              </a:spcBef>
              <a:spcAft>
                <a:spcPts val="0"/>
              </a:spcAft>
              <a:buClrTx/>
              <a:buSzTx/>
              <a:buFontTx/>
              <a:buNone/>
              <a:tabLst/>
              <a:defRPr/>
            </a:pPr>
            <a:r>
              <a:rPr lang="en-US" sz="3000" dirty="0" err="1">
                <a:solidFill>
                  <a:srgbClr val="1E1E1E"/>
                </a:solidFill>
                <a:latin typeface="DraegerSanBol"/>
              </a:rPr>
              <a:t>Soporte</a:t>
            </a:r>
            <a:r>
              <a:rPr kumimoji="0" lang="en-US" sz="2400" b="0" i="0" u="none" strike="noStrike" kern="1200" cap="none" spc="0" normalizeH="0" baseline="0" noProof="0" dirty="0">
                <a:ln>
                  <a:noFill/>
                </a:ln>
                <a:solidFill>
                  <a:srgbClr val="1E1E1E"/>
                </a:solidFill>
                <a:effectLst/>
                <a:uLnTx/>
                <a:uFillTx/>
                <a:latin typeface="DraegerSanLig"/>
                <a:ea typeface="+mn-ea"/>
                <a:cs typeface="+mn-cs"/>
              </a:rPr>
              <a:t> </a:t>
            </a:r>
            <a:r>
              <a:rPr kumimoji="0" lang="en-US" sz="2400" b="0" i="0" u="none" strike="noStrike" kern="1200" cap="none" spc="0" normalizeH="0" baseline="0" noProof="0" dirty="0" err="1">
                <a:ln>
                  <a:noFill/>
                </a:ln>
                <a:solidFill>
                  <a:srgbClr val="1E1E1E"/>
                </a:solidFill>
                <a:effectLst/>
                <a:uLnTx/>
                <a:uFillTx/>
                <a:latin typeface="DraegerSanLig"/>
                <a:ea typeface="+mn-ea"/>
                <a:cs typeface="+mn-cs"/>
              </a:rPr>
              <a:t>en</a:t>
            </a:r>
            <a:r>
              <a:rPr kumimoji="0" lang="en-US" sz="2400" b="0" i="0" u="none" strike="noStrike" kern="1200" cap="none" spc="0" normalizeH="0" baseline="0" noProof="0" dirty="0">
                <a:ln>
                  <a:noFill/>
                </a:ln>
                <a:solidFill>
                  <a:srgbClr val="1E1E1E"/>
                </a:solidFill>
                <a:effectLst/>
                <a:uLnTx/>
                <a:uFillTx/>
                <a:latin typeface="DraegerSanLig"/>
                <a:ea typeface="+mn-ea"/>
                <a:cs typeface="+mn-cs"/>
              </a:rPr>
              <a:t> la </a:t>
            </a:r>
            <a:r>
              <a:rPr kumimoji="0" lang="en-US" sz="2400" b="0" i="0" u="none" strike="noStrike" kern="1200" cap="none" spc="0" normalizeH="0" baseline="0" noProof="0" dirty="0" err="1">
                <a:ln>
                  <a:noFill/>
                </a:ln>
                <a:solidFill>
                  <a:srgbClr val="1E1E1E"/>
                </a:solidFill>
                <a:effectLst/>
                <a:uLnTx/>
                <a:uFillTx/>
                <a:latin typeface="DraegerSanLig"/>
                <a:ea typeface="+mn-ea"/>
                <a:cs typeface="+mn-cs"/>
              </a:rPr>
              <a:t>nube</a:t>
            </a:r>
            <a:endParaRPr kumimoji="0" lang="en-US" sz="3000" b="0" i="0" u="none" strike="noStrike" kern="1200" cap="none" spc="0" normalizeH="0" baseline="0" noProof="0" dirty="0">
              <a:ln>
                <a:noFill/>
              </a:ln>
              <a:solidFill>
                <a:srgbClr val="1E1E1E"/>
              </a:solidFill>
              <a:effectLst/>
              <a:uLnTx/>
              <a:uFillTx/>
              <a:latin typeface="DraegerSanBol"/>
              <a:ea typeface="+mn-ea"/>
              <a:cs typeface="+mn-cs"/>
            </a:endParaRPr>
          </a:p>
        </p:txBody>
      </p:sp>
    </p:spTree>
    <p:extLst>
      <p:ext uri="{BB962C8B-B14F-4D97-AF65-F5344CB8AC3E}">
        <p14:creationId xmlns:p14="http://schemas.microsoft.com/office/powerpoint/2010/main" val="17393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F79D710-7AEC-34E9-6F51-84A15A8C30FF}"/>
              </a:ext>
            </a:extLst>
          </p:cNvPr>
          <p:cNvSpPr>
            <a:spLocks noGrp="1"/>
          </p:cNvSpPr>
          <p:nvPr>
            <p:ph type="title"/>
          </p:nvPr>
        </p:nvSpPr>
        <p:spPr/>
        <p:txBody>
          <a:bodyPr/>
          <a:lstStyle/>
          <a:p>
            <a:r>
              <a:rPr lang="en-US" sz="3600" dirty="0"/>
              <a:t>La </a:t>
            </a:r>
            <a:r>
              <a:rPr lang="en-US" dirty="0"/>
              <a:t> </a:t>
            </a:r>
            <a:r>
              <a:rPr lang="en-US" sz="3600" dirty="0" err="1"/>
              <a:t>Visión</a:t>
            </a:r>
            <a:br>
              <a:rPr lang="en-US" dirty="0"/>
            </a:br>
            <a:endParaRPr lang="es-MX" dirty="0"/>
          </a:p>
        </p:txBody>
      </p:sp>
      <p:sp>
        <p:nvSpPr>
          <p:cNvPr id="4" name="Marcador de número de diapositiva 3">
            <a:extLst>
              <a:ext uri="{FF2B5EF4-FFF2-40B4-BE49-F238E27FC236}">
                <a16:creationId xmlns:a16="http://schemas.microsoft.com/office/drawing/2014/main" id="{CFB12660-813D-9D47-365B-38E40F98A2DA}"/>
              </a:ext>
            </a:extLst>
          </p:cNvPr>
          <p:cNvSpPr>
            <a:spLocks noGrp="1"/>
          </p:cNvSpPr>
          <p:nvPr>
            <p:ph type="sldNum" sz="quarter" idx="12"/>
          </p:nvPr>
        </p:nvSpPr>
        <p:spPr/>
        <p:txBody>
          <a:bodyPr/>
          <a:lstStyle/>
          <a:p>
            <a:fld id="{CE82B8A1-0CCE-4815-9668-383D7DE7D8B4}" type="slidenum">
              <a:rPr lang="en-US" noProof="0" smtClean="0"/>
              <a:t>48</a:t>
            </a:fld>
            <a:endParaRPr lang="en-US" noProof="0" dirty="0"/>
          </a:p>
        </p:txBody>
      </p:sp>
      <p:sp>
        <p:nvSpPr>
          <p:cNvPr id="5" name="Textplatzhalter 15">
            <a:extLst>
              <a:ext uri="{FF2B5EF4-FFF2-40B4-BE49-F238E27FC236}">
                <a16:creationId xmlns:a16="http://schemas.microsoft.com/office/drawing/2014/main" id="{22296310-BF13-FC06-63F2-9B049D4B6A42}"/>
              </a:ext>
            </a:extLst>
          </p:cNvPr>
          <p:cNvSpPr txBox="1">
            <a:spLocks/>
          </p:cNvSpPr>
          <p:nvPr/>
        </p:nvSpPr>
        <p:spPr bwMode="gray">
          <a:xfrm>
            <a:off x="695325" y="4869312"/>
            <a:ext cx="2447925" cy="1368000"/>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gn="ctr">
              <a:lnSpc>
                <a:spcPct val="95000"/>
              </a:lnSpc>
            </a:pPr>
            <a:r>
              <a:rPr lang="es-ES" sz="2400" dirty="0">
                <a:latin typeface="+mj-lt"/>
              </a:rPr>
              <a:t>Haz tu planta</a:t>
            </a:r>
            <a:br>
              <a:rPr lang="es-ES" sz="2400" dirty="0">
                <a:latin typeface="+mj-lt"/>
              </a:rPr>
            </a:br>
            <a:r>
              <a:rPr lang="es-ES" sz="2400" dirty="0">
                <a:latin typeface="+mj-lt"/>
              </a:rPr>
              <a:t>un lugar más seguro
</a:t>
            </a:r>
            <a:endParaRPr lang="en-US" sz="2400" dirty="0">
              <a:latin typeface="+mj-lt"/>
            </a:endParaRPr>
          </a:p>
        </p:txBody>
      </p:sp>
      <p:sp>
        <p:nvSpPr>
          <p:cNvPr id="6" name="Textplatzhalter 15">
            <a:extLst>
              <a:ext uri="{FF2B5EF4-FFF2-40B4-BE49-F238E27FC236}">
                <a16:creationId xmlns:a16="http://schemas.microsoft.com/office/drawing/2014/main" id="{B686BD23-B6BD-6F5A-7C1E-49F13B284EB8}"/>
              </a:ext>
            </a:extLst>
          </p:cNvPr>
          <p:cNvSpPr txBox="1">
            <a:spLocks/>
          </p:cNvSpPr>
          <p:nvPr/>
        </p:nvSpPr>
        <p:spPr bwMode="gray">
          <a:xfrm>
            <a:off x="3575496" y="4869312"/>
            <a:ext cx="2376017" cy="1368000"/>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gn="ctr">
              <a:lnSpc>
                <a:spcPct val="95000"/>
              </a:lnSpc>
            </a:pPr>
            <a:r>
              <a:rPr lang="en-US" sz="2400" dirty="0" err="1">
                <a:latin typeface="+mj-lt"/>
              </a:rPr>
              <a:t>Trabaja</a:t>
            </a:r>
            <a:br>
              <a:rPr lang="en-US" sz="2400" dirty="0">
                <a:latin typeface="+mj-lt"/>
              </a:rPr>
            </a:br>
            <a:r>
              <a:rPr lang="en-US" sz="2400" dirty="0" err="1">
                <a:latin typeface="+mj-lt"/>
              </a:rPr>
              <a:t>desde</a:t>
            </a:r>
            <a:r>
              <a:rPr lang="en-US" sz="2400" dirty="0">
                <a:latin typeface="+mj-lt"/>
              </a:rPr>
              <a:t> </a:t>
            </a:r>
            <a:r>
              <a:rPr lang="en-US" sz="2400" dirty="0" err="1">
                <a:latin typeface="+mj-lt"/>
              </a:rPr>
              <a:t>cualquier</a:t>
            </a:r>
            <a:r>
              <a:rPr lang="en-US" sz="2400" dirty="0">
                <a:latin typeface="+mj-lt"/>
              </a:rPr>
              <a:t> </a:t>
            </a:r>
            <a:r>
              <a:rPr lang="en-US" sz="2400" dirty="0" err="1">
                <a:latin typeface="+mj-lt"/>
              </a:rPr>
              <a:t>lugar</a:t>
            </a:r>
            <a:r>
              <a:rPr lang="en-US" sz="2400" dirty="0">
                <a:latin typeface="+mj-lt"/>
              </a:rPr>
              <a:t>
</a:t>
            </a:r>
          </a:p>
        </p:txBody>
      </p:sp>
      <p:sp>
        <p:nvSpPr>
          <p:cNvPr id="7" name="Textplatzhalter 15">
            <a:extLst>
              <a:ext uri="{FF2B5EF4-FFF2-40B4-BE49-F238E27FC236}">
                <a16:creationId xmlns:a16="http://schemas.microsoft.com/office/drawing/2014/main" id="{807F25CF-EB0E-B33C-D91E-071683C3F028}"/>
              </a:ext>
            </a:extLst>
          </p:cNvPr>
          <p:cNvSpPr txBox="1">
            <a:spLocks/>
          </p:cNvSpPr>
          <p:nvPr/>
        </p:nvSpPr>
        <p:spPr bwMode="gray">
          <a:xfrm>
            <a:off x="6383808" y="4869312"/>
            <a:ext cx="2376017" cy="1368000"/>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gn="ctr">
              <a:lnSpc>
                <a:spcPct val="95000"/>
              </a:lnSpc>
            </a:pPr>
            <a:r>
              <a:rPr lang="en-US" sz="2400" dirty="0" err="1">
                <a:latin typeface="+mj-lt"/>
              </a:rPr>
              <a:t>Ahondar</a:t>
            </a:r>
            <a:br>
              <a:rPr lang="en-US" sz="2400" dirty="0">
                <a:latin typeface="+mj-lt"/>
              </a:rPr>
            </a:br>
            <a:r>
              <a:rPr lang="en-US" sz="2400" dirty="0" err="1">
                <a:latin typeface="+mj-lt"/>
              </a:rPr>
              <a:t>tus</a:t>
            </a:r>
            <a:r>
              <a:rPr lang="en-US" sz="2400" dirty="0">
                <a:latin typeface="+mj-lt"/>
              </a:rPr>
              <a:t> </a:t>
            </a:r>
            <a:r>
              <a:rPr lang="en-US" sz="2400" dirty="0" err="1">
                <a:latin typeface="+mj-lt"/>
              </a:rPr>
              <a:t>perspectivas</a:t>
            </a:r>
            <a:r>
              <a:rPr lang="en-US" sz="2400" dirty="0">
                <a:latin typeface="+mj-lt"/>
              </a:rPr>
              <a:t>
</a:t>
            </a:r>
          </a:p>
        </p:txBody>
      </p:sp>
      <p:sp>
        <p:nvSpPr>
          <p:cNvPr id="8" name="Textplatzhalter 15">
            <a:extLst>
              <a:ext uri="{FF2B5EF4-FFF2-40B4-BE49-F238E27FC236}">
                <a16:creationId xmlns:a16="http://schemas.microsoft.com/office/drawing/2014/main" id="{7AA20C29-E7C1-1667-937B-1AEDD9C1C3A2}"/>
              </a:ext>
            </a:extLst>
          </p:cNvPr>
          <p:cNvSpPr txBox="1">
            <a:spLocks/>
          </p:cNvSpPr>
          <p:nvPr/>
        </p:nvSpPr>
        <p:spPr bwMode="gray">
          <a:xfrm>
            <a:off x="9192120" y="4869312"/>
            <a:ext cx="2447925" cy="1368000"/>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gn="ctr">
              <a:lnSpc>
                <a:spcPct val="95000"/>
              </a:lnSpc>
            </a:pPr>
            <a:r>
              <a:rPr lang="en-US" sz="2400" dirty="0">
                <a:latin typeface="+mj-lt"/>
              </a:rPr>
              <a:t>Mayor Eficiencia y </a:t>
            </a:r>
            <a:r>
              <a:rPr lang="en-US" sz="2400" dirty="0" err="1">
                <a:latin typeface="+mj-lt"/>
              </a:rPr>
              <a:t>seguridad</a:t>
            </a:r>
            <a:endParaRPr lang="en-US" sz="2400" dirty="0">
              <a:latin typeface="+mj-lt"/>
            </a:endParaRPr>
          </a:p>
        </p:txBody>
      </p:sp>
      <p:grpSp>
        <p:nvGrpSpPr>
          <p:cNvPr id="9" name="Gruppieren 32">
            <a:extLst>
              <a:ext uri="{FF2B5EF4-FFF2-40B4-BE49-F238E27FC236}">
                <a16:creationId xmlns:a16="http://schemas.microsoft.com/office/drawing/2014/main" id="{0ADFA34E-854E-5D28-2740-89CCF2FE398D}"/>
              </a:ext>
            </a:extLst>
          </p:cNvPr>
          <p:cNvGrpSpPr/>
          <p:nvPr/>
        </p:nvGrpSpPr>
        <p:grpSpPr bwMode="gray">
          <a:xfrm>
            <a:off x="816941" y="2198284"/>
            <a:ext cx="2165399" cy="2261390"/>
            <a:chOff x="745504" y="2054268"/>
            <a:chExt cx="2165399" cy="2261390"/>
          </a:xfrm>
        </p:grpSpPr>
        <p:sp>
          <p:nvSpPr>
            <p:cNvPr id="10" name="Ellipse 23">
              <a:extLst>
                <a:ext uri="{FF2B5EF4-FFF2-40B4-BE49-F238E27FC236}">
                  <a16:creationId xmlns:a16="http://schemas.microsoft.com/office/drawing/2014/main" id="{CDC7C33A-C1E8-B774-2437-C8F7E47F98B4}"/>
                </a:ext>
              </a:extLst>
            </p:cNvPr>
            <p:cNvSpPr/>
            <p:nvPr/>
          </p:nvSpPr>
          <p:spPr bwMode="gray">
            <a:xfrm>
              <a:off x="947850" y="2277150"/>
              <a:ext cx="1800000" cy="18000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dirty="0">
                <a:solidFill>
                  <a:prstClr val="white"/>
                </a:solidFill>
              </a:endParaRPr>
            </a:p>
          </p:txBody>
        </p:sp>
        <p:pic>
          <p:nvPicPr>
            <p:cNvPr id="11" name="Grafik 12">
              <a:extLst>
                <a:ext uri="{FF2B5EF4-FFF2-40B4-BE49-F238E27FC236}">
                  <a16:creationId xmlns:a16="http://schemas.microsoft.com/office/drawing/2014/main" id="{2226D47E-D408-8135-17F5-CFD221F128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gray">
            <a:xfrm>
              <a:off x="785699" y="2054268"/>
              <a:ext cx="2125204" cy="2261390"/>
            </a:xfrm>
            <a:prstGeom prst="rect">
              <a:avLst/>
            </a:prstGeom>
          </p:spPr>
        </p:pic>
        <p:sp>
          <p:nvSpPr>
            <p:cNvPr id="12" name="Ellipse 20">
              <a:extLst>
                <a:ext uri="{FF2B5EF4-FFF2-40B4-BE49-F238E27FC236}">
                  <a16:creationId xmlns:a16="http://schemas.microsoft.com/office/drawing/2014/main" id="{BA10EAA3-B83E-8F81-6084-7873BD8B693D}"/>
                </a:ext>
              </a:extLst>
            </p:cNvPr>
            <p:cNvSpPr/>
            <p:nvPr/>
          </p:nvSpPr>
          <p:spPr bwMode="gray">
            <a:xfrm>
              <a:off x="745504" y="3429000"/>
              <a:ext cx="792088" cy="792088"/>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261">
              <a:extLst>
                <a:ext uri="{FF2B5EF4-FFF2-40B4-BE49-F238E27FC236}">
                  <a16:creationId xmlns:a16="http://schemas.microsoft.com/office/drawing/2014/main" id="{D2F0C046-FF66-1750-CF47-D53641F7A7F4}"/>
                </a:ext>
              </a:extLst>
            </p:cNvPr>
            <p:cNvSpPr>
              <a:spLocks noEditPoints="1"/>
            </p:cNvSpPr>
            <p:nvPr/>
          </p:nvSpPr>
          <p:spPr bwMode="gray">
            <a:xfrm>
              <a:off x="990695" y="3656682"/>
              <a:ext cx="301706" cy="336724"/>
            </a:xfrm>
            <a:custGeom>
              <a:avLst/>
              <a:gdLst>
                <a:gd name="T0" fmla="*/ 1024 w 1152"/>
                <a:gd name="T1" fmla="*/ 512 h 1280"/>
                <a:gd name="T2" fmla="*/ 1024 w 1152"/>
                <a:gd name="T3" fmla="*/ 256 h 1280"/>
                <a:gd name="T4" fmla="*/ 768 w 1152"/>
                <a:gd name="T5" fmla="*/ 0 h 1280"/>
                <a:gd name="T6" fmla="*/ 384 w 1152"/>
                <a:gd name="T7" fmla="*/ 0 h 1280"/>
                <a:gd name="T8" fmla="*/ 128 w 1152"/>
                <a:gd name="T9" fmla="*/ 256 h 1280"/>
                <a:gd name="T10" fmla="*/ 128 w 1152"/>
                <a:gd name="T11" fmla="*/ 512 h 1280"/>
                <a:gd name="T12" fmla="*/ 0 w 1152"/>
                <a:gd name="T13" fmla="*/ 512 h 1280"/>
                <a:gd name="T14" fmla="*/ 0 w 1152"/>
                <a:gd name="T15" fmla="*/ 1024 h 1280"/>
                <a:gd name="T16" fmla="*/ 256 w 1152"/>
                <a:gd name="T17" fmla="*/ 1280 h 1280"/>
                <a:gd name="T18" fmla="*/ 896 w 1152"/>
                <a:gd name="T19" fmla="*/ 1280 h 1280"/>
                <a:gd name="T20" fmla="*/ 1152 w 1152"/>
                <a:gd name="T21" fmla="*/ 1024 h 1280"/>
                <a:gd name="T22" fmla="*/ 1152 w 1152"/>
                <a:gd name="T23" fmla="*/ 512 h 1280"/>
                <a:gd name="T24" fmla="*/ 1024 w 1152"/>
                <a:gd name="T25" fmla="*/ 512 h 1280"/>
                <a:gd name="T26" fmla="*/ 320 w 1152"/>
                <a:gd name="T27" fmla="*/ 256 h 1280"/>
                <a:gd name="T28" fmla="*/ 384 w 1152"/>
                <a:gd name="T29" fmla="*/ 192 h 1280"/>
                <a:gd name="T30" fmla="*/ 768 w 1152"/>
                <a:gd name="T31" fmla="*/ 192 h 1280"/>
                <a:gd name="T32" fmla="*/ 832 w 1152"/>
                <a:gd name="T33" fmla="*/ 256 h 1280"/>
                <a:gd name="T34" fmla="*/ 832 w 1152"/>
                <a:gd name="T35" fmla="*/ 512 h 1280"/>
                <a:gd name="T36" fmla="*/ 320 w 1152"/>
                <a:gd name="T37" fmla="*/ 512 h 1280"/>
                <a:gd name="T38" fmla="*/ 320 w 1152"/>
                <a:gd name="T39" fmla="*/ 256 h 1280"/>
                <a:gd name="T40" fmla="*/ 704 w 1152"/>
                <a:gd name="T41" fmla="*/ 896 h 1280"/>
                <a:gd name="T42" fmla="*/ 640 w 1152"/>
                <a:gd name="T43" fmla="*/ 1024 h 1280"/>
                <a:gd name="T44" fmla="*/ 512 w 1152"/>
                <a:gd name="T45" fmla="*/ 1024 h 1280"/>
                <a:gd name="T46" fmla="*/ 448 w 1152"/>
                <a:gd name="T47" fmla="*/ 896 h 1280"/>
                <a:gd name="T48" fmla="*/ 448 w 1152"/>
                <a:gd name="T49" fmla="*/ 768 h 1280"/>
                <a:gd name="T50" fmla="*/ 704 w 1152"/>
                <a:gd name="T51" fmla="*/ 768 h 1280"/>
                <a:gd name="T52" fmla="*/ 704 w 1152"/>
                <a:gd name="T53" fmla="*/ 896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2" h="1280">
                  <a:moveTo>
                    <a:pt x="1024" y="512"/>
                  </a:moveTo>
                  <a:cubicBezTo>
                    <a:pt x="1024" y="256"/>
                    <a:pt x="1024" y="256"/>
                    <a:pt x="1024" y="256"/>
                  </a:cubicBezTo>
                  <a:cubicBezTo>
                    <a:pt x="1024" y="115"/>
                    <a:pt x="909" y="0"/>
                    <a:pt x="768" y="0"/>
                  </a:cubicBezTo>
                  <a:cubicBezTo>
                    <a:pt x="384" y="0"/>
                    <a:pt x="384" y="0"/>
                    <a:pt x="384" y="0"/>
                  </a:cubicBezTo>
                  <a:cubicBezTo>
                    <a:pt x="243" y="0"/>
                    <a:pt x="128" y="115"/>
                    <a:pt x="128" y="256"/>
                  </a:cubicBezTo>
                  <a:cubicBezTo>
                    <a:pt x="128" y="512"/>
                    <a:pt x="128" y="512"/>
                    <a:pt x="128" y="512"/>
                  </a:cubicBezTo>
                  <a:cubicBezTo>
                    <a:pt x="0" y="512"/>
                    <a:pt x="0" y="512"/>
                    <a:pt x="0" y="512"/>
                  </a:cubicBezTo>
                  <a:cubicBezTo>
                    <a:pt x="0" y="1024"/>
                    <a:pt x="0" y="1024"/>
                    <a:pt x="0" y="1024"/>
                  </a:cubicBezTo>
                  <a:cubicBezTo>
                    <a:pt x="0" y="1165"/>
                    <a:pt x="115" y="1280"/>
                    <a:pt x="256" y="1280"/>
                  </a:cubicBezTo>
                  <a:cubicBezTo>
                    <a:pt x="896" y="1280"/>
                    <a:pt x="896" y="1280"/>
                    <a:pt x="896" y="1280"/>
                  </a:cubicBezTo>
                  <a:cubicBezTo>
                    <a:pt x="1037" y="1280"/>
                    <a:pt x="1152" y="1165"/>
                    <a:pt x="1152" y="1024"/>
                  </a:cubicBezTo>
                  <a:cubicBezTo>
                    <a:pt x="1152" y="512"/>
                    <a:pt x="1152" y="512"/>
                    <a:pt x="1152" y="512"/>
                  </a:cubicBezTo>
                  <a:lnTo>
                    <a:pt x="1024" y="512"/>
                  </a:lnTo>
                  <a:close/>
                  <a:moveTo>
                    <a:pt x="320" y="256"/>
                  </a:moveTo>
                  <a:cubicBezTo>
                    <a:pt x="320" y="221"/>
                    <a:pt x="349" y="192"/>
                    <a:pt x="384" y="192"/>
                  </a:cubicBezTo>
                  <a:cubicBezTo>
                    <a:pt x="768" y="192"/>
                    <a:pt x="768" y="192"/>
                    <a:pt x="768" y="192"/>
                  </a:cubicBezTo>
                  <a:cubicBezTo>
                    <a:pt x="803" y="192"/>
                    <a:pt x="832" y="221"/>
                    <a:pt x="832" y="256"/>
                  </a:cubicBezTo>
                  <a:cubicBezTo>
                    <a:pt x="832" y="512"/>
                    <a:pt x="832" y="512"/>
                    <a:pt x="832" y="512"/>
                  </a:cubicBezTo>
                  <a:cubicBezTo>
                    <a:pt x="320" y="512"/>
                    <a:pt x="320" y="512"/>
                    <a:pt x="320" y="512"/>
                  </a:cubicBezTo>
                  <a:lnTo>
                    <a:pt x="320" y="256"/>
                  </a:lnTo>
                  <a:close/>
                  <a:moveTo>
                    <a:pt x="704" y="896"/>
                  </a:moveTo>
                  <a:cubicBezTo>
                    <a:pt x="640" y="1024"/>
                    <a:pt x="640" y="1024"/>
                    <a:pt x="640" y="1024"/>
                  </a:cubicBezTo>
                  <a:cubicBezTo>
                    <a:pt x="512" y="1024"/>
                    <a:pt x="512" y="1024"/>
                    <a:pt x="512" y="1024"/>
                  </a:cubicBezTo>
                  <a:cubicBezTo>
                    <a:pt x="448" y="896"/>
                    <a:pt x="448" y="896"/>
                    <a:pt x="448" y="896"/>
                  </a:cubicBezTo>
                  <a:cubicBezTo>
                    <a:pt x="448" y="768"/>
                    <a:pt x="448" y="768"/>
                    <a:pt x="448" y="768"/>
                  </a:cubicBezTo>
                  <a:cubicBezTo>
                    <a:pt x="704" y="768"/>
                    <a:pt x="704" y="768"/>
                    <a:pt x="704" y="768"/>
                  </a:cubicBezTo>
                  <a:lnTo>
                    <a:pt x="704" y="8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4" name="Gruppieren 33">
            <a:extLst>
              <a:ext uri="{FF2B5EF4-FFF2-40B4-BE49-F238E27FC236}">
                <a16:creationId xmlns:a16="http://schemas.microsoft.com/office/drawing/2014/main" id="{88408194-74C0-A7DE-25E4-CB5FDBFCF42A}"/>
              </a:ext>
            </a:extLst>
          </p:cNvPr>
          <p:cNvGrpSpPr/>
          <p:nvPr/>
        </p:nvGrpSpPr>
        <p:grpSpPr bwMode="gray">
          <a:xfrm>
            <a:off x="3456535" y="2248389"/>
            <a:ext cx="2428536" cy="2220576"/>
            <a:chOff x="3385098" y="2104373"/>
            <a:chExt cx="2428536" cy="2220576"/>
          </a:xfrm>
        </p:grpSpPr>
        <p:sp>
          <p:nvSpPr>
            <p:cNvPr id="15" name="Ellipse 22">
              <a:extLst>
                <a:ext uri="{FF2B5EF4-FFF2-40B4-BE49-F238E27FC236}">
                  <a16:creationId xmlns:a16="http://schemas.microsoft.com/office/drawing/2014/main" id="{D6EA52B9-04CC-FAC5-AC0F-192291AD17AE}"/>
                </a:ext>
              </a:extLst>
            </p:cNvPr>
            <p:cNvSpPr/>
            <p:nvPr/>
          </p:nvSpPr>
          <p:spPr bwMode="gray">
            <a:xfrm>
              <a:off x="3792067" y="2276872"/>
              <a:ext cx="1800000" cy="18000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dirty="0">
                <a:solidFill>
                  <a:prstClr val="white"/>
                </a:solidFill>
              </a:endParaRPr>
            </a:p>
          </p:txBody>
        </p:sp>
        <p:pic>
          <p:nvPicPr>
            <p:cNvPr id="16" name="Grafik 15">
              <a:extLst>
                <a:ext uri="{FF2B5EF4-FFF2-40B4-BE49-F238E27FC236}">
                  <a16:creationId xmlns:a16="http://schemas.microsoft.com/office/drawing/2014/main" id="{06617225-2833-B539-5174-92DE3C9E65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3385098" y="2104373"/>
              <a:ext cx="2428536" cy="2220576"/>
            </a:xfrm>
            <a:prstGeom prst="rect">
              <a:avLst/>
            </a:prstGeom>
          </p:spPr>
        </p:pic>
        <p:sp>
          <p:nvSpPr>
            <p:cNvPr id="17" name="Ellipse 36">
              <a:extLst>
                <a:ext uri="{FF2B5EF4-FFF2-40B4-BE49-F238E27FC236}">
                  <a16:creationId xmlns:a16="http://schemas.microsoft.com/office/drawing/2014/main" id="{08111322-99BD-2D75-1200-4D6C57E3E272}"/>
                </a:ext>
              </a:extLst>
            </p:cNvPr>
            <p:cNvSpPr/>
            <p:nvPr/>
          </p:nvSpPr>
          <p:spPr bwMode="gray">
            <a:xfrm>
              <a:off x="4931346" y="2145382"/>
              <a:ext cx="792088" cy="792088"/>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uppieren 37">
              <a:extLst>
                <a:ext uri="{FF2B5EF4-FFF2-40B4-BE49-F238E27FC236}">
                  <a16:creationId xmlns:a16="http://schemas.microsoft.com/office/drawing/2014/main" id="{A3506C41-76A7-1C2C-E9AF-500933C6F4E7}"/>
                </a:ext>
              </a:extLst>
            </p:cNvPr>
            <p:cNvGrpSpPr/>
            <p:nvPr/>
          </p:nvGrpSpPr>
          <p:grpSpPr bwMode="gray">
            <a:xfrm>
              <a:off x="5120815" y="2379945"/>
              <a:ext cx="423512" cy="391824"/>
              <a:chOff x="776945" y="1956562"/>
              <a:chExt cx="704877" cy="652139"/>
            </a:xfrm>
            <a:solidFill>
              <a:schemeClr val="bg1"/>
            </a:solidFill>
          </p:grpSpPr>
          <p:sp>
            <p:nvSpPr>
              <p:cNvPr id="19" name="Freeform 13">
                <a:extLst>
                  <a:ext uri="{FF2B5EF4-FFF2-40B4-BE49-F238E27FC236}">
                    <a16:creationId xmlns:a16="http://schemas.microsoft.com/office/drawing/2014/main" id="{1721B325-2DF7-E7C3-C11A-B00D7B622A85}"/>
                  </a:ext>
                </a:extLst>
              </p:cNvPr>
              <p:cNvSpPr>
                <a:spLocks noEditPoints="1"/>
              </p:cNvSpPr>
              <p:nvPr/>
            </p:nvSpPr>
            <p:spPr bwMode="gray">
              <a:xfrm>
                <a:off x="776945" y="1956562"/>
                <a:ext cx="587375" cy="454025"/>
              </a:xfrm>
              <a:custGeom>
                <a:avLst/>
                <a:gdLst>
                  <a:gd name="T0" fmla="*/ 103 w 176"/>
                  <a:gd name="T1" fmla="*/ 112 h 136"/>
                  <a:gd name="T2" fmla="*/ 0 w 176"/>
                  <a:gd name="T3" fmla="*/ 112 h 136"/>
                  <a:gd name="T4" fmla="*/ 0 w 176"/>
                  <a:gd name="T5" fmla="*/ 0 h 136"/>
                  <a:gd name="T6" fmla="*/ 176 w 176"/>
                  <a:gd name="T7" fmla="*/ 0 h 136"/>
                  <a:gd name="T8" fmla="*/ 176 w 176"/>
                  <a:gd name="T9" fmla="*/ 83 h 136"/>
                  <a:gd name="T10" fmla="*/ 103 w 176"/>
                  <a:gd name="T11" fmla="*/ 112 h 136"/>
                  <a:gd name="T12" fmla="*/ 99 w 176"/>
                  <a:gd name="T13" fmla="*/ 120 h 136"/>
                  <a:gd name="T14" fmla="*/ 56 w 176"/>
                  <a:gd name="T15" fmla="*/ 120 h 136"/>
                  <a:gd name="T16" fmla="*/ 56 w 176"/>
                  <a:gd name="T17" fmla="*/ 136 h 136"/>
                  <a:gd name="T18" fmla="*/ 96 w 176"/>
                  <a:gd name="T19" fmla="*/ 136 h 136"/>
                  <a:gd name="T20" fmla="*/ 99 w 176"/>
                  <a:gd name="T21" fmla="*/ 12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6" h="136">
                    <a:moveTo>
                      <a:pt x="103" y="112"/>
                    </a:moveTo>
                    <a:cubicBezTo>
                      <a:pt x="0" y="112"/>
                      <a:pt x="0" y="112"/>
                      <a:pt x="0" y="112"/>
                    </a:cubicBezTo>
                    <a:cubicBezTo>
                      <a:pt x="0" y="0"/>
                      <a:pt x="0" y="0"/>
                      <a:pt x="0" y="0"/>
                    </a:cubicBezTo>
                    <a:cubicBezTo>
                      <a:pt x="176" y="0"/>
                      <a:pt x="176" y="0"/>
                      <a:pt x="176" y="0"/>
                    </a:cubicBezTo>
                    <a:cubicBezTo>
                      <a:pt x="176" y="83"/>
                      <a:pt x="176" y="83"/>
                      <a:pt x="176" y="83"/>
                    </a:cubicBezTo>
                    <a:cubicBezTo>
                      <a:pt x="148" y="73"/>
                      <a:pt x="117" y="86"/>
                      <a:pt x="103" y="112"/>
                    </a:cubicBezTo>
                    <a:close/>
                    <a:moveTo>
                      <a:pt x="99" y="120"/>
                    </a:moveTo>
                    <a:cubicBezTo>
                      <a:pt x="56" y="120"/>
                      <a:pt x="56" y="120"/>
                      <a:pt x="56" y="120"/>
                    </a:cubicBezTo>
                    <a:cubicBezTo>
                      <a:pt x="56" y="136"/>
                      <a:pt x="56" y="136"/>
                      <a:pt x="56" y="136"/>
                    </a:cubicBezTo>
                    <a:cubicBezTo>
                      <a:pt x="96" y="136"/>
                      <a:pt x="96" y="136"/>
                      <a:pt x="96" y="136"/>
                    </a:cubicBezTo>
                    <a:cubicBezTo>
                      <a:pt x="96" y="131"/>
                      <a:pt x="98" y="125"/>
                      <a:pt x="99"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Oval 14">
                <a:extLst>
                  <a:ext uri="{FF2B5EF4-FFF2-40B4-BE49-F238E27FC236}">
                    <a16:creationId xmlns:a16="http://schemas.microsoft.com/office/drawing/2014/main" id="{B604903E-5681-663A-C26B-CCBB93FB0F5B}"/>
                  </a:ext>
                </a:extLst>
              </p:cNvPr>
              <p:cNvSpPr>
                <a:spLocks noChangeArrowheads="1"/>
              </p:cNvSpPr>
              <p:nvPr/>
            </p:nvSpPr>
            <p:spPr bwMode="gray">
              <a:xfrm>
                <a:off x="1134159" y="2261038"/>
                <a:ext cx="347663" cy="3476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5">
                <a:extLst>
                  <a:ext uri="{FF2B5EF4-FFF2-40B4-BE49-F238E27FC236}">
                    <a16:creationId xmlns:a16="http://schemas.microsoft.com/office/drawing/2014/main" id="{F4F45153-C6D4-2806-9E3E-BABAA76BA187}"/>
                  </a:ext>
                </a:extLst>
              </p:cNvPr>
              <p:cNvSpPr>
                <a:spLocks/>
              </p:cNvSpPr>
              <p:nvPr/>
            </p:nvSpPr>
            <p:spPr bwMode="gray">
              <a:xfrm>
                <a:off x="1178609" y="2354700"/>
                <a:ext cx="249238" cy="187325"/>
              </a:xfrm>
              <a:custGeom>
                <a:avLst/>
                <a:gdLst>
                  <a:gd name="T0" fmla="*/ 75 w 157"/>
                  <a:gd name="T1" fmla="*/ 103 h 118"/>
                  <a:gd name="T2" fmla="*/ 61 w 157"/>
                  <a:gd name="T3" fmla="*/ 118 h 118"/>
                  <a:gd name="T4" fmla="*/ 44 w 157"/>
                  <a:gd name="T5" fmla="*/ 103 h 118"/>
                  <a:gd name="T6" fmla="*/ 0 w 157"/>
                  <a:gd name="T7" fmla="*/ 59 h 118"/>
                  <a:gd name="T8" fmla="*/ 21 w 157"/>
                  <a:gd name="T9" fmla="*/ 38 h 118"/>
                  <a:gd name="T10" fmla="*/ 61 w 157"/>
                  <a:gd name="T11" fmla="*/ 76 h 118"/>
                  <a:gd name="T12" fmla="*/ 136 w 157"/>
                  <a:gd name="T13" fmla="*/ 0 h 118"/>
                  <a:gd name="T14" fmla="*/ 157 w 157"/>
                  <a:gd name="T15" fmla="*/ 21 h 118"/>
                  <a:gd name="T16" fmla="*/ 75 w 157"/>
                  <a:gd name="T1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18">
                    <a:moveTo>
                      <a:pt x="75" y="103"/>
                    </a:moveTo>
                    <a:lnTo>
                      <a:pt x="61" y="118"/>
                    </a:lnTo>
                    <a:lnTo>
                      <a:pt x="44" y="103"/>
                    </a:lnTo>
                    <a:lnTo>
                      <a:pt x="0" y="59"/>
                    </a:lnTo>
                    <a:lnTo>
                      <a:pt x="21" y="38"/>
                    </a:lnTo>
                    <a:lnTo>
                      <a:pt x="61" y="76"/>
                    </a:lnTo>
                    <a:lnTo>
                      <a:pt x="136" y="0"/>
                    </a:lnTo>
                    <a:lnTo>
                      <a:pt x="157" y="21"/>
                    </a:lnTo>
                    <a:lnTo>
                      <a:pt x="75" y="10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grpSp>
      </p:grpSp>
      <p:cxnSp>
        <p:nvCxnSpPr>
          <p:cNvPr id="22" name="Gerader Verbinder 64">
            <a:extLst>
              <a:ext uri="{FF2B5EF4-FFF2-40B4-BE49-F238E27FC236}">
                <a16:creationId xmlns:a16="http://schemas.microsoft.com/office/drawing/2014/main" id="{5BDA446D-00FA-5E4E-B1AA-7DF06F3C198A}"/>
              </a:ext>
            </a:extLst>
          </p:cNvPr>
          <p:cNvCxnSpPr>
            <a:cxnSpLocks/>
          </p:cNvCxnSpPr>
          <p:nvPr/>
        </p:nvCxnSpPr>
        <p:spPr bwMode="gray">
          <a:xfrm>
            <a:off x="1378942" y="4653136"/>
            <a:ext cx="108069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Gerader Verbinder 65">
            <a:extLst>
              <a:ext uri="{FF2B5EF4-FFF2-40B4-BE49-F238E27FC236}">
                <a16:creationId xmlns:a16="http://schemas.microsoft.com/office/drawing/2014/main" id="{B9EA9589-9346-6A17-4938-78CB06A9411F}"/>
              </a:ext>
            </a:extLst>
          </p:cNvPr>
          <p:cNvCxnSpPr>
            <a:cxnSpLocks/>
          </p:cNvCxnSpPr>
          <p:nvPr/>
        </p:nvCxnSpPr>
        <p:spPr bwMode="gray">
          <a:xfrm>
            <a:off x="4223159" y="4653136"/>
            <a:ext cx="108069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Gerader Verbinder 66">
            <a:extLst>
              <a:ext uri="{FF2B5EF4-FFF2-40B4-BE49-F238E27FC236}">
                <a16:creationId xmlns:a16="http://schemas.microsoft.com/office/drawing/2014/main" id="{5D09576E-107C-96A2-5AB8-452D034C9296}"/>
              </a:ext>
            </a:extLst>
          </p:cNvPr>
          <p:cNvCxnSpPr>
            <a:cxnSpLocks/>
          </p:cNvCxnSpPr>
          <p:nvPr/>
        </p:nvCxnSpPr>
        <p:spPr bwMode="gray">
          <a:xfrm>
            <a:off x="7031471" y="4653136"/>
            <a:ext cx="108069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5" name="Gruppieren 2">
            <a:extLst>
              <a:ext uri="{FF2B5EF4-FFF2-40B4-BE49-F238E27FC236}">
                <a16:creationId xmlns:a16="http://schemas.microsoft.com/office/drawing/2014/main" id="{53F24190-5F80-B8EA-10A2-8F15A3E37543}"/>
              </a:ext>
            </a:extLst>
          </p:cNvPr>
          <p:cNvGrpSpPr/>
          <p:nvPr/>
        </p:nvGrpSpPr>
        <p:grpSpPr bwMode="gray">
          <a:xfrm>
            <a:off x="5826771" y="2276872"/>
            <a:ext cx="3421916" cy="2494542"/>
            <a:chOff x="5755334" y="2132856"/>
            <a:chExt cx="3421916" cy="2494542"/>
          </a:xfrm>
        </p:grpSpPr>
        <p:sp>
          <p:nvSpPr>
            <p:cNvPr id="26" name="Ellipse 30">
              <a:extLst>
                <a:ext uri="{FF2B5EF4-FFF2-40B4-BE49-F238E27FC236}">
                  <a16:creationId xmlns:a16="http://schemas.microsoft.com/office/drawing/2014/main" id="{08BD2269-A27F-A460-0F29-62C4D55D03C0}"/>
                </a:ext>
              </a:extLst>
            </p:cNvPr>
            <p:cNvSpPr/>
            <p:nvPr/>
          </p:nvSpPr>
          <p:spPr bwMode="gray">
            <a:xfrm>
              <a:off x="6600379" y="2276594"/>
              <a:ext cx="1800000" cy="18000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dirty="0">
                <a:solidFill>
                  <a:prstClr val="white"/>
                </a:solidFill>
              </a:endParaRPr>
            </a:p>
          </p:txBody>
        </p:sp>
        <p:pic>
          <p:nvPicPr>
            <p:cNvPr id="27" name="Grafik 17">
              <a:extLst>
                <a:ext uri="{FF2B5EF4-FFF2-40B4-BE49-F238E27FC236}">
                  <a16:creationId xmlns:a16="http://schemas.microsoft.com/office/drawing/2014/main" id="{0DBAF337-6DEF-DF33-A3EF-06EF9839256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bwMode="gray">
            <a:xfrm>
              <a:off x="5755334" y="2257238"/>
              <a:ext cx="3421916" cy="2370160"/>
            </a:xfrm>
            <a:prstGeom prst="rect">
              <a:avLst/>
            </a:prstGeom>
          </p:spPr>
        </p:pic>
        <p:pic>
          <p:nvPicPr>
            <p:cNvPr id="28" name="Grafik 3">
              <a:extLst>
                <a:ext uri="{FF2B5EF4-FFF2-40B4-BE49-F238E27FC236}">
                  <a16:creationId xmlns:a16="http://schemas.microsoft.com/office/drawing/2014/main" id="{B57CD1D2-0476-CFE2-2DA2-70146E3650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420272" y="2797958"/>
              <a:ext cx="2132467" cy="1134415"/>
            </a:xfrm>
            <a:prstGeom prst="rect">
              <a:avLst/>
            </a:prstGeom>
          </p:spPr>
        </p:pic>
        <p:sp>
          <p:nvSpPr>
            <p:cNvPr id="29" name="Ellipse 41">
              <a:extLst>
                <a:ext uri="{FF2B5EF4-FFF2-40B4-BE49-F238E27FC236}">
                  <a16:creationId xmlns:a16="http://schemas.microsoft.com/office/drawing/2014/main" id="{F45F02F5-CFF5-4687-CD51-BFE94AB65C0B}"/>
                </a:ext>
              </a:extLst>
            </p:cNvPr>
            <p:cNvSpPr/>
            <p:nvPr/>
          </p:nvSpPr>
          <p:spPr bwMode="gray">
            <a:xfrm>
              <a:off x="6816080" y="2132856"/>
              <a:ext cx="792088" cy="792088"/>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Grafik 24">
              <a:extLst>
                <a:ext uri="{FF2B5EF4-FFF2-40B4-BE49-F238E27FC236}">
                  <a16:creationId xmlns:a16="http://schemas.microsoft.com/office/drawing/2014/main" id="{929F93D7-ED36-38EC-B25B-282FFC1C86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gray">
            <a:xfrm>
              <a:off x="7018218" y="2334994"/>
              <a:ext cx="387812" cy="387812"/>
            </a:xfrm>
            <a:prstGeom prst="rect">
              <a:avLst/>
            </a:prstGeom>
          </p:spPr>
        </p:pic>
      </p:grpSp>
      <p:grpSp>
        <p:nvGrpSpPr>
          <p:cNvPr id="31" name="Gruppieren 7">
            <a:extLst>
              <a:ext uri="{FF2B5EF4-FFF2-40B4-BE49-F238E27FC236}">
                <a16:creationId xmlns:a16="http://schemas.microsoft.com/office/drawing/2014/main" id="{0EF9B46B-B511-D10A-2637-49C02E612E14}"/>
              </a:ext>
            </a:extLst>
          </p:cNvPr>
          <p:cNvGrpSpPr/>
          <p:nvPr/>
        </p:nvGrpSpPr>
        <p:grpSpPr bwMode="gray">
          <a:xfrm>
            <a:off x="9149131" y="2420610"/>
            <a:ext cx="2708322" cy="2016502"/>
            <a:chOff x="9077694" y="2276594"/>
            <a:chExt cx="2708322" cy="2016502"/>
          </a:xfrm>
        </p:grpSpPr>
        <p:sp>
          <p:nvSpPr>
            <p:cNvPr id="32" name="Ellipse 31">
              <a:extLst>
                <a:ext uri="{FF2B5EF4-FFF2-40B4-BE49-F238E27FC236}">
                  <a16:creationId xmlns:a16="http://schemas.microsoft.com/office/drawing/2014/main" id="{2EB6300C-92CB-3B89-C6AA-91B62438E6A8}"/>
                </a:ext>
              </a:extLst>
            </p:cNvPr>
            <p:cNvSpPr/>
            <p:nvPr/>
          </p:nvSpPr>
          <p:spPr bwMode="gray">
            <a:xfrm>
              <a:off x="9444645" y="2276594"/>
              <a:ext cx="1800000" cy="18000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dirty="0">
                <a:solidFill>
                  <a:prstClr val="white"/>
                </a:solidFill>
              </a:endParaRPr>
            </a:p>
          </p:txBody>
        </p:sp>
        <p:grpSp>
          <p:nvGrpSpPr>
            <p:cNvPr id="33" name="Gruppieren 5">
              <a:extLst>
                <a:ext uri="{FF2B5EF4-FFF2-40B4-BE49-F238E27FC236}">
                  <a16:creationId xmlns:a16="http://schemas.microsoft.com/office/drawing/2014/main" id="{CC7A51BF-F1E7-5DC4-8726-BE64C7F71576}"/>
                </a:ext>
              </a:extLst>
            </p:cNvPr>
            <p:cNvGrpSpPr/>
            <p:nvPr/>
          </p:nvGrpSpPr>
          <p:grpSpPr bwMode="gray">
            <a:xfrm>
              <a:off x="9077694" y="2599221"/>
              <a:ext cx="2708322" cy="1693875"/>
              <a:chOff x="9077694" y="2599221"/>
              <a:chExt cx="2708322" cy="1693875"/>
            </a:xfrm>
          </p:grpSpPr>
          <p:pic>
            <p:nvPicPr>
              <p:cNvPr id="37" name="Grafik 1">
                <a:extLst>
                  <a:ext uri="{FF2B5EF4-FFF2-40B4-BE49-F238E27FC236}">
                    <a16:creationId xmlns:a16="http://schemas.microsoft.com/office/drawing/2014/main" id="{52CF5FFC-43FA-0A33-7E55-F2C3A130397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bwMode="gray">
              <a:xfrm>
                <a:off x="9077694" y="2599221"/>
                <a:ext cx="2520280" cy="728405"/>
              </a:xfrm>
              <a:prstGeom prst="rect">
                <a:avLst/>
              </a:prstGeom>
            </p:spPr>
          </p:pic>
          <p:pic>
            <p:nvPicPr>
              <p:cNvPr id="38" name="Grafik 4">
                <a:extLst>
                  <a:ext uri="{FF2B5EF4-FFF2-40B4-BE49-F238E27FC236}">
                    <a16:creationId xmlns:a16="http://schemas.microsoft.com/office/drawing/2014/main" id="{8980FBBB-AA24-68EE-1A5C-D36923B2348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10176846" y="2717860"/>
                <a:ext cx="1609170" cy="1575236"/>
              </a:xfrm>
              <a:prstGeom prst="rect">
                <a:avLst/>
              </a:prstGeom>
            </p:spPr>
          </p:pic>
        </p:grpSp>
        <p:grpSp>
          <p:nvGrpSpPr>
            <p:cNvPr id="34" name="Gruppieren 6">
              <a:extLst>
                <a:ext uri="{FF2B5EF4-FFF2-40B4-BE49-F238E27FC236}">
                  <a16:creationId xmlns:a16="http://schemas.microsoft.com/office/drawing/2014/main" id="{782DEF27-B95D-C8AE-ED75-386A0CF9B70D}"/>
                </a:ext>
              </a:extLst>
            </p:cNvPr>
            <p:cNvGrpSpPr/>
            <p:nvPr/>
          </p:nvGrpSpPr>
          <p:grpSpPr bwMode="gray">
            <a:xfrm>
              <a:off x="9840416" y="3429000"/>
              <a:ext cx="792088" cy="792088"/>
              <a:chOff x="9840416" y="3429000"/>
              <a:chExt cx="792088" cy="792088"/>
            </a:xfrm>
          </p:grpSpPr>
          <p:sp>
            <p:nvSpPr>
              <p:cNvPr id="35" name="Ellipse 43">
                <a:extLst>
                  <a:ext uri="{FF2B5EF4-FFF2-40B4-BE49-F238E27FC236}">
                    <a16:creationId xmlns:a16="http://schemas.microsoft.com/office/drawing/2014/main" id="{F9E1BC91-FF99-29F5-622F-B5E8CF0BD52E}"/>
                  </a:ext>
                </a:extLst>
              </p:cNvPr>
              <p:cNvSpPr/>
              <p:nvPr/>
            </p:nvSpPr>
            <p:spPr bwMode="gray">
              <a:xfrm>
                <a:off x="9840416" y="3429000"/>
                <a:ext cx="792088" cy="792088"/>
              </a:xfrm>
              <a:prstGeom prst="ellipse">
                <a:avLst/>
              </a:prstGeom>
              <a:solidFill>
                <a:schemeClr val="accent1"/>
              </a:solidFill>
              <a:ln w="38100" cap="rnd">
                <a:solidFill>
                  <a:schemeClr val="bg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Grafik 25">
                <a:extLst>
                  <a:ext uri="{FF2B5EF4-FFF2-40B4-BE49-F238E27FC236}">
                    <a16:creationId xmlns:a16="http://schemas.microsoft.com/office/drawing/2014/main" id="{5F418029-48E9-A7B2-959E-56BF4079E49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bwMode="gray">
              <a:xfrm>
                <a:off x="10038814" y="3688882"/>
                <a:ext cx="413128" cy="247876"/>
              </a:xfrm>
              <a:prstGeom prst="rect">
                <a:avLst/>
              </a:prstGeom>
            </p:spPr>
          </p:pic>
        </p:grpSp>
      </p:grpSp>
      <p:cxnSp>
        <p:nvCxnSpPr>
          <p:cNvPr id="39" name="Gerader Verbinder 44">
            <a:extLst>
              <a:ext uri="{FF2B5EF4-FFF2-40B4-BE49-F238E27FC236}">
                <a16:creationId xmlns:a16="http://schemas.microsoft.com/office/drawing/2014/main" id="{087F6BFA-C3B5-A35A-510B-E6F4D59A0EDB}"/>
              </a:ext>
            </a:extLst>
          </p:cNvPr>
          <p:cNvCxnSpPr>
            <a:cxnSpLocks/>
          </p:cNvCxnSpPr>
          <p:nvPr/>
        </p:nvCxnSpPr>
        <p:spPr bwMode="gray">
          <a:xfrm>
            <a:off x="9875737" y="4653136"/>
            <a:ext cx="108069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00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par>
                                <p:cTn id="21" presetID="22" presetClass="entr" presetSubtype="8"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childTnLst>
                                </p:cTn>
                              </p:par>
                              <p:par>
                                <p:cTn id="34" presetID="22" presetClass="entr" presetSubtype="8"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childTnLst>
                                </p:cTn>
                              </p:par>
                              <p:par>
                                <p:cTn id="47" presetID="22" presetClass="entr" presetSubtype="8"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left)">
                                      <p:cBhvr>
                                        <p:cTn id="49" dur="500"/>
                                        <p:tgtEl>
                                          <p:spTgt spid="39"/>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3763E02-A665-D4BA-A387-099500FF27EB}"/>
              </a:ext>
            </a:extLst>
          </p:cNvPr>
          <p:cNvSpPr>
            <a:spLocks noGrp="1"/>
          </p:cNvSpPr>
          <p:nvPr>
            <p:ph type="title"/>
          </p:nvPr>
        </p:nvSpPr>
        <p:spPr/>
        <p:txBody>
          <a:bodyPr/>
          <a:lstStyle/>
          <a:p>
            <a:r>
              <a:rPr lang="en-US" sz="3600" b="1" dirty="0">
                <a:latin typeface="+mn-lt"/>
              </a:rPr>
              <a:t>El</a:t>
            </a:r>
            <a:r>
              <a:rPr lang="en-US" sz="3600" dirty="0">
                <a:latin typeface="+mn-lt"/>
              </a:rPr>
              <a:t> </a:t>
            </a:r>
            <a:r>
              <a:rPr lang="en-US" sz="3600" b="1" dirty="0"/>
              <a:t>Sistema</a:t>
            </a:r>
            <a:br>
              <a:rPr lang="en-US" sz="3600" dirty="0"/>
            </a:br>
            <a:endParaRPr lang="es-MX" dirty="0"/>
          </a:p>
        </p:txBody>
      </p:sp>
      <p:sp>
        <p:nvSpPr>
          <p:cNvPr id="4" name="Marcador de número de diapositiva 3">
            <a:extLst>
              <a:ext uri="{FF2B5EF4-FFF2-40B4-BE49-F238E27FC236}">
                <a16:creationId xmlns:a16="http://schemas.microsoft.com/office/drawing/2014/main" id="{F1DB9BAC-ACFF-3E12-36C9-4313ADE36CDB}"/>
              </a:ext>
            </a:extLst>
          </p:cNvPr>
          <p:cNvSpPr>
            <a:spLocks noGrp="1"/>
          </p:cNvSpPr>
          <p:nvPr>
            <p:ph type="sldNum" sz="quarter" idx="12"/>
          </p:nvPr>
        </p:nvSpPr>
        <p:spPr/>
        <p:txBody>
          <a:bodyPr/>
          <a:lstStyle/>
          <a:p>
            <a:fld id="{CE82B8A1-0CCE-4815-9668-383D7DE7D8B4}" type="slidenum">
              <a:rPr lang="en-US" noProof="0" smtClean="0"/>
              <a:t>49</a:t>
            </a:fld>
            <a:endParaRPr lang="en-US" noProof="0" dirty="0"/>
          </a:p>
        </p:txBody>
      </p:sp>
      <p:grpSp>
        <p:nvGrpSpPr>
          <p:cNvPr id="5" name="Group 2">
            <a:extLst>
              <a:ext uri="{FF2B5EF4-FFF2-40B4-BE49-F238E27FC236}">
                <a16:creationId xmlns:a16="http://schemas.microsoft.com/office/drawing/2014/main" id="{DC78485C-0132-F785-4911-74AAD8382480}"/>
              </a:ext>
            </a:extLst>
          </p:cNvPr>
          <p:cNvGrpSpPr/>
          <p:nvPr/>
        </p:nvGrpSpPr>
        <p:grpSpPr>
          <a:xfrm>
            <a:off x="3019224" y="4807790"/>
            <a:ext cx="1341160" cy="1341327"/>
            <a:chOff x="9774129" y="3011984"/>
            <a:chExt cx="1843192" cy="1843421"/>
          </a:xfrm>
        </p:grpSpPr>
        <p:sp>
          <p:nvSpPr>
            <p:cNvPr id="6" name="Ellipse 75">
              <a:extLst>
                <a:ext uri="{FF2B5EF4-FFF2-40B4-BE49-F238E27FC236}">
                  <a16:creationId xmlns:a16="http://schemas.microsoft.com/office/drawing/2014/main" id="{B826734D-A9CA-E101-22AF-19D2BE0492CE}"/>
                </a:ext>
              </a:extLst>
            </p:cNvPr>
            <p:cNvSpPr/>
            <p:nvPr/>
          </p:nvSpPr>
          <p:spPr bwMode="gray">
            <a:xfrm>
              <a:off x="9774129" y="3011984"/>
              <a:ext cx="1843192" cy="1843421"/>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a:solidFill>
                  <a:prstClr val="white"/>
                </a:solidFill>
              </a:endParaRPr>
            </a:p>
          </p:txBody>
        </p:sp>
        <p:pic>
          <p:nvPicPr>
            <p:cNvPr id="7" name="Picture 6" descr="Graphical user interface, application&#10;&#10;Description automatically generated">
              <a:extLst>
                <a:ext uri="{FF2B5EF4-FFF2-40B4-BE49-F238E27FC236}">
                  <a16:creationId xmlns:a16="http://schemas.microsoft.com/office/drawing/2014/main" id="{4C114E27-0D69-17C8-0DDA-603362BCF6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306" t="12736" r="23145" b="21777"/>
            <a:stretch/>
          </p:blipFill>
          <p:spPr>
            <a:xfrm>
              <a:off x="9780313" y="3161171"/>
              <a:ext cx="1753719" cy="1380109"/>
            </a:xfrm>
            <a:prstGeom prst="rect">
              <a:avLst/>
            </a:prstGeom>
          </p:spPr>
        </p:pic>
      </p:grpSp>
      <p:grpSp>
        <p:nvGrpSpPr>
          <p:cNvPr id="8" name="Gruppieren 46">
            <a:extLst>
              <a:ext uri="{FF2B5EF4-FFF2-40B4-BE49-F238E27FC236}">
                <a16:creationId xmlns:a16="http://schemas.microsoft.com/office/drawing/2014/main" id="{46F2526A-B854-C63B-EBFA-7204C70CEC21}"/>
              </a:ext>
            </a:extLst>
          </p:cNvPr>
          <p:cNvGrpSpPr/>
          <p:nvPr/>
        </p:nvGrpSpPr>
        <p:grpSpPr bwMode="gray">
          <a:xfrm>
            <a:off x="6752111" y="3408093"/>
            <a:ext cx="1637338" cy="1572220"/>
            <a:chOff x="3449808" y="2198515"/>
            <a:chExt cx="2250236" cy="2160743"/>
          </a:xfrm>
        </p:grpSpPr>
        <p:sp>
          <p:nvSpPr>
            <p:cNvPr id="9" name="Ellipse 57">
              <a:extLst>
                <a:ext uri="{FF2B5EF4-FFF2-40B4-BE49-F238E27FC236}">
                  <a16:creationId xmlns:a16="http://schemas.microsoft.com/office/drawing/2014/main" id="{04A77D99-F482-C9C5-CB7C-00832CF1672B}"/>
                </a:ext>
              </a:extLst>
            </p:cNvPr>
            <p:cNvSpPr/>
            <p:nvPr/>
          </p:nvSpPr>
          <p:spPr bwMode="gray">
            <a:xfrm>
              <a:off x="3449808" y="2198515"/>
              <a:ext cx="2250236" cy="2160743"/>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a:solidFill>
                  <a:prstClr val="white"/>
                </a:solidFill>
              </a:endParaRPr>
            </a:p>
          </p:txBody>
        </p:sp>
        <p:pic>
          <p:nvPicPr>
            <p:cNvPr id="10" name="Grafik 30">
              <a:extLst>
                <a:ext uri="{FF2B5EF4-FFF2-40B4-BE49-F238E27FC236}">
                  <a16:creationId xmlns:a16="http://schemas.microsoft.com/office/drawing/2014/main" id="{4E6DF484-7FDD-8769-2887-DEA7D51F0F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3775768" y="2582843"/>
              <a:ext cx="1385667" cy="1519763"/>
            </a:xfrm>
            <a:prstGeom prst="rect">
              <a:avLst/>
            </a:prstGeom>
          </p:spPr>
        </p:pic>
      </p:grpSp>
      <p:sp>
        <p:nvSpPr>
          <p:cNvPr id="11" name="Textplatzhalter 15">
            <a:extLst>
              <a:ext uri="{FF2B5EF4-FFF2-40B4-BE49-F238E27FC236}">
                <a16:creationId xmlns:a16="http://schemas.microsoft.com/office/drawing/2014/main" id="{04645357-EF07-C72A-61BE-5F7B967A4840}"/>
              </a:ext>
            </a:extLst>
          </p:cNvPr>
          <p:cNvSpPr txBox="1">
            <a:spLocks/>
          </p:cNvSpPr>
          <p:nvPr/>
        </p:nvSpPr>
        <p:spPr bwMode="gray">
          <a:xfrm>
            <a:off x="5754729" y="1879069"/>
            <a:ext cx="1783412" cy="605704"/>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marL="171450" lvl="1" indent="-171450">
              <a:lnSpc>
                <a:spcPct val="95000"/>
              </a:lnSpc>
              <a:buFont typeface="Arial" panose="020B0604020202020204" pitchFamily="34" charset="0"/>
              <a:buChar char="•"/>
            </a:pPr>
            <a:r>
              <a:rPr lang="es-ES" sz="1200" dirty="0">
                <a:solidFill>
                  <a:schemeClr val="accent1">
                    <a:lumMod val="50000"/>
                  </a:schemeClr>
                </a:solidFill>
                <a:latin typeface="+mj-lt"/>
              </a:rPr>
              <a:t>Lecturas de gas vivo
Eventos de alarma en vivo
Errores
Ubicación
Información personal</a:t>
            </a:r>
            <a:endParaRPr lang="en-US" sz="1200" dirty="0">
              <a:solidFill>
                <a:schemeClr val="accent1">
                  <a:lumMod val="50000"/>
                </a:schemeClr>
              </a:solidFill>
              <a:latin typeface="+mj-lt"/>
            </a:endParaRPr>
          </a:p>
        </p:txBody>
      </p:sp>
      <p:grpSp>
        <p:nvGrpSpPr>
          <p:cNvPr id="12" name="Group 100">
            <a:extLst>
              <a:ext uri="{FF2B5EF4-FFF2-40B4-BE49-F238E27FC236}">
                <a16:creationId xmlns:a16="http://schemas.microsoft.com/office/drawing/2014/main" id="{5DF10D01-AB01-8BAD-37D2-457E1D7956CA}"/>
              </a:ext>
            </a:extLst>
          </p:cNvPr>
          <p:cNvGrpSpPr/>
          <p:nvPr/>
        </p:nvGrpSpPr>
        <p:grpSpPr>
          <a:xfrm>
            <a:off x="437829" y="2211939"/>
            <a:ext cx="1325515" cy="1430912"/>
            <a:chOff x="536507" y="1939714"/>
            <a:chExt cx="1325515" cy="1430912"/>
          </a:xfrm>
        </p:grpSpPr>
        <p:sp>
          <p:nvSpPr>
            <p:cNvPr id="13" name="Ellipse 74">
              <a:extLst>
                <a:ext uri="{FF2B5EF4-FFF2-40B4-BE49-F238E27FC236}">
                  <a16:creationId xmlns:a16="http://schemas.microsoft.com/office/drawing/2014/main" id="{98D985F7-61FA-40A2-E31D-E2CA5DC14EE5}"/>
                </a:ext>
              </a:extLst>
            </p:cNvPr>
            <p:cNvSpPr/>
            <p:nvPr/>
          </p:nvSpPr>
          <p:spPr bwMode="gray">
            <a:xfrm>
              <a:off x="536507" y="2041934"/>
              <a:ext cx="1325515" cy="1291575"/>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a:solidFill>
                  <a:prstClr val="white"/>
                </a:solidFill>
              </a:endParaRPr>
            </a:p>
          </p:txBody>
        </p:sp>
        <p:pic>
          <p:nvPicPr>
            <p:cNvPr id="14" name="Grafik 53">
              <a:extLst>
                <a:ext uri="{FF2B5EF4-FFF2-40B4-BE49-F238E27FC236}">
                  <a16:creationId xmlns:a16="http://schemas.microsoft.com/office/drawing/2014/main" id="{0F0E8A7E-A396-2157-04BE-F2C3DE3B61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811" y="1939714"/>
              <a:ext cx="1226845" cy="1430912"/>
            </a:xfrm>
            <a:prstGeom prst="rect">
              <a:avLst/>
            </a:prstGeom>
          </p:spPr>
        </p:pic>
      </p:grpSp>
      <p:cxnSp>
        <p:nvCxnSpPr>
          <p:cNvPr id="15" name="Straight Arrow Connector 114">
            <a:extLst>
              <a:ext uri="{FF2B5EF4-FFF2-40B4-BE49-F238E27FC236}">
                <a16:creationId xmlns:a16="http://schemas.microsoft.com/office/drawing/2014/main" id="{2A780C6C-82E8-E04B-0708-24B85AC9CFBD}"/>
              </a:ext>
            </a:extLst>
          </p:cNvPr>
          <p:cNvCxnSpPr>
            <a:cxnSpLocks/>
            <a:stCxn id="9" idx="6"/>
            <a:endCxn id="17" idx="2"/>
          </p:cNvCxnSpPr>
          <p:nvPr/>
        </p:nvCxnSpPr>
        <p:spPr>
          <a:xfrm flipV="1">
            <a:off x="8389449" y="4178544"/>
            <a:ext cx="1403447" cy="15659"/>
          </a:xfrm>
          <a:prstGeom prst="straightConnector1">
            <a:avLst/>
          </a:prstGeom>
          <a:ln w="190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4">
            <a:extLst>
              <a:ext uri="{FF2B5EF4-FFF2-40B4-BE49-F238E27FC236}">
                <a16:creationId xmlns:a16="http://schemas.microsoft.com/office/drawing/2014/main" id="{028B9850-CC85-4FCD-AAE7-9424B01769C2}"/>
              </a:ext>
            </a:extLst>
          </p:cNvPr>
          <p:cNvGrpSpPr/>
          <p:nvPr/>
        </p:nvGrpSpPr>
        <p:grpSpPr>
          <a:xfrm>
            <a:off x="9631194" y="3408092"/>
            <a:ext cx="1875519" cy="1546415"/>
            <a:chOff x="665351" y="2094397"/>
            <a:chExt cx="4045040" cy="3335241"/>
          </a:xfrm>
        </p:grpSpPr>
        <p:sp>
          <p:nvSpPr>
            <p:cNvPr id="17" name="Ellipse 61">
              <a:extLst>
                <a:ext uri="{FF2B5EF4-FFF2-40B4-BE49-F238E27FC236}">
                  <a16:creationId xmlns:a16="http://schemas.microsoft.com/office/drawing/2014/main" id="{4F02FDD8-4120-84D2-CFA1-E4D940015B2F}"/>
                </a:ext>
              </a:extLst>
            </p:cNvPr>
            <p:cNvSpPr/>
            <p:nvPr/>
          </p:nvSpPr>
          <p:spPr bwMode="gray">
            <a:xfrm>
              <a:off x="1014103" y="2094397"/>
              <a:ext cx="3390956" cy="3323354"/>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a:solidFill>
                  <a:prstClr val="white"/>
                </a:solidFill>
              </a:endParaRPr>
            </a:p>
          </p:txBody>
        </p:sp>
        <p:pic>
          <p:nvPicPr>
            <p:cNvPr id="18" name="Grafik 46">
              <a:extLst>
                <a:ext uri="{FF2B5EF4-FFF2-40B4-BE49-F238E27FC236}">
                  <a16:creationId xmlns:a16="http://schemas.microsoft.com/office/drawing/2014/main" id="{FC4AFD3C-5841-F2A7-ED08-DC4C46D6CC2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bwMode="gray">
            <a:xfrm>
              <a:off x="665351" y="2414028"/>
              <a:ext cx="4045040" cy="3015610"/>
            </a:xfrm>
            <a:prstGeom prst="rect">
              <a:avLst/>
            </a:prstGeom>
          </p:spPr>
        </p:pic>
        <p:pic>
          <p:nvPicPr>
            <p:cNvPr id="19" name="Picture 35">
              <a:extLst>
                <a:ext uri="{FF2B5EF4-FFF2-40B4-BE49-F238E27FC236}">
                  <a16:creationId xmlns:a16="http://schemas.microsoft.com/office/drawing/2014/main" id="{4198D582-A0C6-4D7F-DAAF-8DE513D313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34927" y="3107117"/>
              <a:ext cx="2556114" cy="1435900"/>
            </a:xfrm>
            <a:prstGeom prst="rect">
              <a:avLst/>
            </a:prstGeom>
          </p:spPr>
        </p:pic>
      </p:grpSp>
      <p:sp>
        <p:nvSpPr>
          <p:cNvPr id="20" name="Textplatzhalter 15">
            <a:extLst>
              <a:ext uri="{FF2B5EF4-FFF2-40B4-BE49-F238E27FC236}">
                <a16:creationId xmlns:a16="http://schemas.microsoft.com/office/drawing/2014/main" id="{D7A260DB-8032-1F50-86BC-A922651B7955}"/>
              </a:ext>
            </a:extLst>
          </p:cNvPr>
          <p:cNvSpPr txBox="1">
            <a:spLocks/>
          </p:cNvSpPr>
          <p:nvPr/>
        </p:nvSpPr>
        <p:spPr bwMode="gray">
          <a:xfrm>
            <a:off x="9933404" y="3463990"/>
            <a:ext cx="1291229" cy="217677"/>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gn="ctr">
              <a:lnSpc>
                <a:spcPct val="95000"/>
              </a:lnSpc>
            </a:pPr>
            <a:r>
              <a:rPr lang="en-US" sz="1400" dirty="0">
                <a:latin typeface="+mj-lt"/>
              </a:rPr>
              <a:t>Frontend</a:t>
            </a:r>
          </a:p>
        </p:txBody>
      </p:sp>
      <p:sp>
        <p:nvSpPr>
          <p:cNvPr id="21" name="Textplatzhalter 15">
            <a:extLst>
              <a:ext uri="{FF2B5EF4-FFF2-40B4-BE49-F238E27FC236}">
                <a16:creationId xmlns:a16="http://schemas.microsoft.com/office/drawing/2014/main" id="{DE9D4856-0C4B-2327-4171-7C4ED240AE1E}"/>
              </a:ext>
            </a:extLst>
          </p:cNvPr>
          <p:cNvSpPr txBox="1">
            <a:spLocks/>
          </p:cNvSpPr>
          <p:nvPr/>
        </p:nvSpPr>
        <p:spPr bwMode="gray">
          <a:xfrm>
            <a:off x="6939384" y="3441173"/>
            <a:ext cx="1280557" cy="200850"/>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lvl="1" algn="ctr">
              <a:lnSpc>
                <a:spcPct val="95000"/>
              </a:lnSpc>
            </a:pPr>
            <a:r>
              <a:rPr lang="en-US" sz="1400" dirty="0">
                <a:latin typeface="+mj-lt"/>
              </a:rPr>
              <a:t>Backend</a:t>
            </a:r>
          </a:p>
        </p:txBody>
      </p:sp>
      <p:pic>
        <p:nvPicPr>
          <p:cNvPr id="22" name="Graphic 7" descr="Users">
            <a:extLst>
              <a:ext uri="{FF2B5EF4-FFF2-40B4-BE49-F238E27FC236}">
                <a16:creationId xmlns:a16="http://schemas.microsoft.com/office/drawing/2014/main" id="{2B299A48-31C4-239A-A9A1-3B9CCA9960C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30804" y="5412749"/>
            <a:ext cx="914400" cy="914400"/>
          </a:xfrm>
          <a:prstGeom prst="rect">
            <a:avLst/>
          </a:prstGeom>
        </p:spPr>
      </p:pic>
      <p:sp>
        <p:nvSpPr>
          <p:cNvPr id="23" name="Textplatzhalter 15">
            <a:extLst>
              <a:ext uri="{FF2B5EF4-FFF2-40B4-BE49-F238E27FC236}">
                <a16:creationId xmlns:a16="http://schemas.microsoft.com/office/drawing/2014/main" id="{9E17FD33-4824-7382-43A6-DF2DC4D406B8}"/>
              </a:ext>
            </a:extLst>
          </p:cNvPr>
          <p:cNvSpPr txBox="1">
            <a:spLocks/>
          </p:cNvSpPr>
          <p:nvPr/>
        </p:nvSpPr>
        <p:spPr bwMode="gray">
          <a:xfrm>
            <a:off x="5164587" y="4751824"/>
            <a:ext cx="1862826" cy="1105824"/>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marL="171450" lvl="1" indent="-171450">
              <a:lnSpc>
                <a:spcPct val="95000"/>
              </a:lnSpc>
              <a:buFont typeface="Arial" panose="020B0604020202020204" pitchFamily="34" charset="0"/>
              <a:buChar char="•"/>
            </a:pPr>
            <a:r>
              <a:rPr lang="es-ES" sz="1200" dirty="0">
                <a:solidFill>
                  <a:schemeClr val="accent1">
                    <a:lumMod val="50000"/>
                  </a:schemeClr>
                </a:solidFill>
                <a:latin typeface="+mj-lt"/>
              </a:rPr>
              <a:t>Eventos grabados
Información del dispositivo
Certificados</a:t>
            </a:r>
            <a:endParaRPr lang="en-US" sz="1200" dirty="0">
              <a:solidFill>
                <a:schemeClr val="accent1">
                  <a:lumMod val="50000"/>
                </a:schemeClr>
              </a:solidFill>
              <a:latin typeface="+mj-lt"/>
            </a:endParaRPr>
          </a:p>
        </p:txBody>
      </p:sp>
      <p:cxnSp>
        <p:nvCxnSpPr>
          <p:cNvPr id="24" name="Straight Arrow Connector 147">
            <a:extLst>
              <a:ext uri="{FF2B5EF4-FFF2-40B4-BE49-F238E27FC236}">
                <a16:creationId xmlns:a16="http://schemas.microsoft.com/office/drawing/2014/main" id="{1C3891AB-9E49-A48A-AD00-C593B05E4FDA}"/>
              </a:ext>
            </a:extLst>
          </p:cNvPr>
          <p:cNvCxnSpPr>
            <a:cxnSpLocks/>
          </p:cNvCxnSpPr>
          <p:nvPr/>
        </p:nvCxnSpPr>
        <p:spPr>
          <a:xfrm flipH="1">
            <a:off x="8389454" y="4321712"/>
            <a:ext cx="1403442" cy="0"/>
          </a:xfrm>
          <a:prstGeom prst="straightConnector1">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platzhalter 15">
            <a:extLst>
              <a:ext uri="{FF2B5EF4-FFF2-40B4-BE49-F238E27FC236}">
                <a16:creationId xmlns:a16="http://schemas.microsoft.com/office/drawing/2014/main" id="{A75EB632-42AC-655A-57EC-FE6C68A17FF1}"/>
              </a:ext>
            </a:extLst>
          </p:cNvPr>
          <p:cNvSpPr txBox="1">
            <a:spLocks/>
          </p:cNvSpPr>
          <p:nvPr/>
        </p:nvSpPr>
        <p:spPr bwMode="gray">
          <a:xfrm>
            <a:off x="6668924" y="5741089"/>
            <a:ext cx="1297434" cy="567727"/>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marL="171450" lvl="1" indent="-171450">
              <a:lnSpc>
                <a:spcPct val="95000"/>
              </a:lnSpc>
              <a:buFont typeface="Arial" panose="020B0604020202020204" pitchFamily="34" charset="0"/>
              <a:buChar char="•"/>
            </a:pPr>
            <a:r>
              <a:rPr lang="en-US" sz="1200" dirty="0">
                <a:solidFill>
                  <a:schemeClr val="accent1">
                    <a:lumMod val="60000"/>
                    <a:lumOff val="40000"/>
                  </a:schemeClr>
                </a:solidFill>
                <a:latin typeface="+mj-lt"/>
              </a:rPr>
              <a:t>Firmware
</a:t>
            </a:r>
            <a:r>
              <a:rPr lang="en-US" sz="1200" dirty="0" err="1">
                <a:solidFill>
                  <a:schemeClr val="accent1">
                    <a:lumMod val="60000"/>
                    <a:lumOff val="40000"/>
                  </a:schemeClr>
                </a:solidFill>
                <a:latin typeface="+mj-lt"/>
              </a:rPr>
              <a:t>Configuración</a:t>
            </a:r>
            <a:endParaRPr lang="en-US" sz="1200" dirty="0">
              <a:solidFill>
                <a:schemeClr val="accent1">
                  <a:lumMod val="60000"/>
                  <a:lumOff val="40000"/>
                </a:schemeClr>
              </a:solidFill>
              <a:latin typeface="+mj-lt"/>
            </a:endParaRPr>
          </a:p>
        </p:txBody>
      </p:sp>
      <p:sp>
        <p:nvSpPr>
          <p:cNvPr id="26" name="Textplatzhalter 15">
            <a:extLst>
              <a:ext uri="{FF2B5EF4-FFF2-40B4-BE49-F238E27FC236}">
                <a16:creationId xmlns:a16="http://schemas.microsoft.com/office/drawing/2014/main" id="{80BB28B2-E3BB-1DFF-5B1D-35E43DF5AEFE}"/>
              </a:ext>
            </a:extLst>
          </p:cNvPr>
          <p:cNvSpPr txBox="1">
            <a:spLocks/>
          </p:cNvSpPr>
          <p:nvPr/>
        </p:nvSpPr>
        <p:spPr bwMode="gray">
          <a:xfrm>
            <a:off x="1199302" y="4948995"/>
            <a:ext cx="1539858" cy="851074"/>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marL="171450" lvl="1" indent="-171450">
              <a:lnSpc>
                <a:spcPct val="95000"/>
              </a:lnSpc>
              <a:buFont typeface="Arial" panose="020B0604020202020204" pitchFamily="34" charset="0"/>
              <a:buChar char="•"/>
            </a:pPr>
            <a:r>
              <a:rPr lang="es-ES" sz="1200" dirty="0">
                <a:solidFill>
                  <a:schemeClr val="accent1">
                    <a:lumMod val="50000"/>
                  </a:schemeClr>
                </a:solidFill>
                <a:latin typeface="+mj-lt"/>
              </a:rPr>
              <a:t>Eventos grabados
Información del dispositivo</a:t>
            </a:r>
            <a:endParaRPr lang="en-US" sz="1200" dirty="0">
              <a:solidFill>
                <a:schemeClr val="accent1">
                  <a:lumMod val="50000"/>
                </a:schemeClr>
              </a:solidFill>
              <a:latin typeface="+mj-lt"/>
            </a:endParaRPr>
          </a:p>
        </p:txBody>
      </p:sp>
      <p:sp>
        <p:nvSpPr>
          <p:cNvPr id="27" name="Textplatzhalter 15">
            <a:extLst>
              <a:ext uri="{FF2B5EF4-FFF2-40B4-BE49-F238E27FC236}">
                <a16:creationId xmlns:a16="http://schemas.microsoft.com/office/drawing/2014/main" id="{7D236F5B-4E3F-E432-D079-FDA6CB17C01F}"/>
              </a:ext>
            </a:extLst>
          </p:cNvPr>
          <p:cNvSpPr txBox="1">
            <a:spLocks/>
          </p:cNvSpPr>
          <p:nvPr/>
        </p:nvSpPr>
        <p:spPr bwMode="gray">
          <a:xfrm>
            <a:off x="900154" y="5791506"/>
            <a:ext cx="1157569" cy="233447"/>
          </a:xfrm>
          <a:prstGeom prst="rect">
            <a:avLst/>
          </a:prstGeom>
        </p:spPr>
        <p:txBody>
          <a:bodyPr lIns="0" tIns="0" rIns="0" bIns="0"/>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mj-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3pPr>
            <a:lvl4pPr marL="361950"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4pPr>
            <a:lvl5pPr marL="542925" indent="-180975"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5pPr>
            <a:lvl6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6pPr>
            <a:lvl7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7pPr>
            <a:lvl8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8pPr>
            <a:lvl9pPr marL="714375" indent="-171450" algn="l" defTabSz="914400" rtl="0" eaLnBrk="1" latinLnBrk="0" hangingPunct="1">
              <a:spcBef>
                <a:spcPts val="0"/>
              </a:spcBef>
              <a:buFont typeface="Symbol" panose="05050102010706020507" pitchFamily="18" charset="2"/>
              <a:buChar char="-"/>
              <a:defRPr sz="1600" kern="1200">
                <a:solidFill>
                  <a:schemeClr val="tx1"/>
                </a:solidFill>
                <a:latin typeface="+mn-lt"/>
                <a:ea typeface="+mn-ea"/>
                <a:cs typeface="+mn-cs"/>
              </a:defRPr>
            </a:lvl9pPr>
          </a:lstStyle>
          <a:p>
            <a:pPr marL="171450" lvl="1" indent="-171450">
              <a:lnSpc>
                <a:spcPct val="95000"/>
              </a:lnSpc>
              <a:buFont typeface="Arial" panose="020B0604020202020204" pitchFamily="34" charset="0"/>
              <a:buChar char="•"/>
            </a:pPr>
            <a:r>
              <a:rPr lang="en-US" sz="1200" dirty="0">
                <a:solidFill>
                  <a:schemeClr val="accent1">
                    <a:lumMod val="60000"/>
                    <a:lumOff val="40000"/>
                  </a:schemeClr>
                </a:solidFill>
                <a:latin typeface="+mj-lt"/>
              </a:rPr>
              <a:t>Firmware</a:t>
            </a:r>
          </a:p>
        </p:txBody>
      </p:sp>
      <p:sp>
        <p:nvSpPr>
          <p:cNvPr id="28" name="Oval 1048">
            <a:extLst>
              <a:ext uri="{FF2B5EF4-FFF2-40B4-BE49-F238E27FC236}">
                <a16:creationId xmlns:a16="http://schemas.microsoft.com/office/drawing/2014/main" id="{B5D86E34-9173-DF03-91F0-EEB71DD987B4}"/>
              </a:ext>
            </a:extLst>
          </p:cNvPr>
          <p:cNvSpPr/>
          <p:nvPr/>
        </p:nvSpPr>
        <p:spPr>
          <a:xfrm>
            <a:off x="5465752" y="3001347"/>
            <a:ext cx="301065" cy="306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Rectangle 1045">
            <a:extLst>
              <a:ext uri="{FF2B5EF4-FFF2-40B4-BE49-F238E27FC236}">
                <a16:creationId xmlns:a16="http://schemas.microsoft.com/office/drawing/2014/main" id="{6DED2E53-21C5-5675-1D9A-2E1C4EBDA8C2}"/>
              </a:ext>
            </a:extLst>
          </p:cNvPr>
          <p:cNvSpPr/>
          <p:nvPr/>
        </p:nvSpPr>
        <p:spPr>
          <a:xfrm>
            <a:off x="2152632" y="2004385"/>
            <a:ext cx="1510503" cy="969496"/>
          </a:xfrm>
          <a:prstGeom prst="rect">
            <a:avLst/>
          </a:prstGeom>
        </p:spPr>
        <p:txBody>
          <a:bodyPr wrap="square">
            <a:spAutoFit/>
          </a:bodyPr>
          <a:lstStyle/>
          <a:p>
            <a:pPr marL="171450" lvl="1" indent="-171450">
              <a:lnSpc>
                <a:spcPct val="95000"/>
              </a:lnSpc>
              <a:buFont typeface="Arial" panose="020B0604020202020204" pitchFamily="34" charset="0"/>
              <a:buChar char="•"/>
            </a:pPr>
            <a:r>
              <a:rPr lang="en-US" sz="1200" dirty="0" err="1">
                <a:solidFill>
                  <a:schemeClr val="accent1">
                    <a:lumMod val="50000"/>
                  </a:schemeClr>
                </a:solidFill>
                <a:latin typeface="+mj-lt"/>
              </a:rPr>
              <a:t>Lecturas</a:t>
            </a:r>
            <a:r>
              <a:rPr lang="en-US" sz="1200" dirty="0">
                <a:solidFill>
                  <a:schemeClr val="accent1">
                    <a:lumMod val="50000"/>
                  </a:schemeClr>
                </a:solidFill>
                <a:latin typeface="+mj-lt"/>
              </a:rPr>
              <a:t> de gas vivo
</a:t>
            </a:r>
            <a:r>
              <a:rPr lang="en-US" sz="1200" dirty="0" err="1">
                <a:solidFill>
                  <a:schemeClr val="accent1">
                    <a:lumMod val="50000"/>
                  </a:schemeClr>
                </a:solidFill>
                <a:latin typeface="+mj-lt"/>
              </a:rPr>
              <a:t>Eventos</a:t>
            </a:r>
            <a:r>
              <a:rPr lang="en-US" sz="1200" dirty="0">
                <a:solidFill>
                  <a:schemeClr val="accent1">
                    <a:lumMod val="50000"/>
                  </a:schemeClr>
                </a:solidFill>
                <a:latin typeface="+mj-lt"/>
              </a:rPr>
              <a:t> de </a:t>
            </a:r>
            <a:r>
              <a:rPr lang="en-US" sz="1200" dirty="0" err="1">
                <a:solidFill>
                  <a:schemeClr val="accent1">
                    <a:lumMod val="50000"/>
                  </a:schemeClr>
                </a:solidFill>
                <a:latin typeface="+mj-lt"/>
              </a:rPr>
              <a:t>alarma</a:t>
            </a:r>
            <a:r>
              <a:rPr lang="en-US" sz="1200" dirty="0">
                <a:solidFill>
                  <a:schemeClr val="accent1">
                    <a:lumMod val="50000"/>
                  </a:schemeClr>
                </a:solidFill>
                <a:latin typeface="+mj-lt"/>
              </a:rPr>
              <a:t> </a:t>
            </a:r>
            <a:r>
              <a:rPr lang="en-US" sz="1200" dirty="0" err="1">
                <a:solidFill>
                  <a:schemeClr val="accent1">
                    <a:lumMod val="50000"/>
                  </a:schemeClr>
                </a:solidFill>
                <a:latin typeface="+mj-lt"/>
              </a:rPr>
              <a:t>en</a:t>
            </a:r>
            <a:r>
              <a:rPr lang="en-US" sz="1200" dirty="0">
                <a:solidFill>
                  <a:schemeClr val="accent1">
                    <a:lumMod val="50000"/>
                  </a:schemeClr>
                </a:solidFill>
                <a:latin typeface="+mj-lt"/>
              </a:rPr>
              <a:t> vivo
</a:t>
            </a:r>
            <a:r>
              <a:rPr lang="en-US" sz="1200" dirty="0" err="1">
                <a:solidFill>
                  <a:schemeClr val="accent1">
                    <a:lumMod val="50000"/>
                  </a:schemeClr>
                </a:solidFill>
                <a:latin typeface="+mj-lt"/>
              </a:rPr>
              <a:t>Errores</a:t>
            </a:r>
            <a:endParaRPr lang="en-US" sz="1200" dirty="0">
              <a:solidFill>
                <a:schemeClr val="accent1">
                  <a:lumMod val="50000"/>
                </a:schemeClr>
              </a:solidFill>
              <a:latin typeface="+mj-lt"/>
            </a:endParaRPr>
          </a:p>
        </p:txBody>
      </p:sp>
      <p:pic>
        <p:nvPicPr>
          <p:cNvPr id="30" name="Graphic 1047" descr="Wi Fi">
            <a:extLst>
              <a:ext uri="{FF2B5EF4-FFF2-40B4-BE49-F238E27FC236}">
                <a16:creationId xmlns:a16="http://schemas.microsoft.com/office/drawing/2014/main" id="{3EB9F333-AC19-C982-8994-E73689B699F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75700" y="2369483"/>
            <a:ext cx="456500" cy="456500"/>
          </a:xfrm>
          <a:prstGeom prst="rect">
            <a:avLst/>
          </a:prstGeom>
        </p:spPr>
      </p:pic>
      <p:pic>
        <p:nvPicPr>
          <p:cNvPr id="31" name="Picture 4" descr="Bluetooth®-Datenübertragung | WEINMANN">
            <a:extLst>
              <a:ext uri="{FF2B5EF4-FFF2-40B4-BE49-F238E27FC236}">
                <a16:creationId xmlns:a16="http://schemas.microsoft.com/office/drawing/2014/main" id="{4FEF2E5E-70D3-4556-4464-3E3461ED3A1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6652" r="29228"/>
          <a:stretch/>
        </p:blipFill>
        <p:spPr bwMode="auto">
          <a:xfrm>
            <a:off x="1853295" y="2432402"/>
            <a:ext cx="299337" cy="38163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Ethernet Icon #302461 - Free Icons Library">
            <a:extLst>
              <a:ext uri="{FF2B5EF4-FFF2-40B4-BE49-F238E27FC236}">
                <a16:creationId xmlns:a16="http://schemas.microsoft.com/office/drawing/2014/main" id="{F2495721-F586-981E-81AD-37952136C35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562360" y="5047551"/>
            <a:ext cx="384383" cy="274514"/>
          </a:xfrm>
          <a:prstGeom prst="rect">
            <a:avLst/>
          </a:prstGeom>
          <a:noFill/>
          <a:extLst>
            <a:ext uri="{909E8E84-426E-40DD-AFC4-6F175D3DCCD1}">
              <a14:hiddenFill xmlns:a14="http://schemas.microsoft.com/office/drawing/2010/main">
                <a:solidFill>
                  <a:srgbClr val="FFFFFF"/>
                </a:solidFill>
              </a14:hiddenFill>
            </a:ext>
          </a:extLst>
        </p:spPr>
      </p:pic>
      <p:sp>
        <p:nvSpPr>
          <p:cNvPr id="33" name="Oval 58">
            <a:extLst>
              <a:ext uri="{FF2B5EF4-FFF2-40B4-BE49-F238E27FC236}">
                <a16:creationId xmlns:a16="http://schemas.microsoft.com/office/drawing/2014/main" id="{54623CFB-AFAE-CA08-CFB6-8CAE62825893}"/>
              </a:ext>
            </a:extLst>
          </p:cNvPr>
          <p:cNvSpPr/>
          <p:nvPr/>
        </p:nvSpPr>
        <p:spPr>
          <a:xfrm>
            <a:off x="8689031" y="3866697"/>
            <a:ext cx="840506" cy="78768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4" name="Graphic 5" descr="Earth globe Americas">
            <a:extLst>
              <a:ext uri="{FF2B5EF4-FFF2-40B4-BE49-F238E27FC236}">
                <a16:creationId xmlns:a16="http://schemas.microsoft.com/office/drawing/2014/main" id="{19A2C9E4-FFFB-F438-60B4-D75CA3D2F47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736139" y="3884188"/>
            <a:ext cx="752704" cy="752704"/>
          </a:xfrm>
          <a:prstGeom prst="rect">
            <a:avLst/>
          </a:prstGeom>
        </p:spPr>
      </p:pic>
      <p:pic>
        <p:nvPicPr>
          <p:cNvPr id="35" name="Graphic 15" descr="Tablet">
            <a:extLst>
              <a:ext uri="{FF2B5EF4-FFF2-40B4-BE49-F238E27FC236}">
                <a16:creationId xmlns:a16="http://schemas.microsoft.com/office/drawing/2014/main" id="{280E11F1-A10A-02BF-7F04-195E3632E5D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206984" y="6095963"/>
            <a:ext cx="762037" cy="762037"/>
          </a:xfrm>
          <a:prstGeom prst="rect">
            <a:avLst/>
          </a:prstGeom>
        </p:spPr>
      </p:pic>
      <p:pic>
        <p:nvPicPr>
          <p:cNvPr id="36" name="Graphic 17" descr="Computer">
            <a:extLst>
              <a:ext uri="{FF2B5EF4-FFF2-40B4-BE49-F238E27FC236}">
                <a16:creationId xmlns:a16="http://schemas.microsoft.com/office/drawing/2014/main" id="{6EAE8C45-46AB-845F-914A-DEBC26A38C5B}"/>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478803" y="5979589"/>
            <a:ext cx="733721" cy="733721"/>
          </a:xfrm>
          <a:prstGeom prst="rect">
            <a:avLst/>
          </a:prstGeom>
        </p:spPr>
      </p:pic>
      <p:pic>
        <p:nvPicPr>
          <p:cNvPr id="37" name="Graphic 19" descr="Smart Phone">
            <a:extLst>
              <a:ext uri="{FF2B5EF4-FFF2-40B4-BE49-F238E27FC236}">
                <a16:creationId xmlns:a16="http://schemas.microsoft.com/office/drawing/2014/main" id="{48E72F3D-2777-18A8-5220-B51A6D55ACF0}"/>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875577" y="6095963"/>
            <a:ext cx="416182" cy="416182"/>
          </a:xfrm>
          <a:prstGeom prst="rect">
            <a:avLst/>
          </a:prstGeom>
        </p:spPr>
      </p:pic>
      <p:cxnSp>
        <p:nvCxnSpPr>
          <p:cNvPr id="38" name="Straight Arrow Connector 78">
            <a:extLst>
              <a:ext uri="{FF2B5EF4-FFF2-40B4-BE49-F238E27FC236}">
                <a16:creationId xmlns:a16="http://schemas.microsoft.com/office/drawing/2014/main" id="{263CECDB-E9A0-B1A8-17F1-815ECA571C06}"/>
              </a:ext>
            </a:extLst>
          </p:cNvPr>
          <p:cNvCxnSpPr>
            <a:cxnSpLocks/>
            <a:endCxn id="18" idx="2"/>
          </p:cNvCxnSpPr>
          <p:nvPr/>
        </p:nvCxnSpPr>
        <p:spPr>
          <a:xfrm flipV="1">
            <a:off x="10568952" y="4954507"/>
            <a:ext cx="2" cy="586517"/>
          </a:xfrm>
          <a:prstGeom prst="straightConnector1">
            <a:avLst/>
          </a:prstGeom>
          <a:ln w="190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68">
            <a:extLst>
              <a:ext uri="{FF2B5EF4-FFF2-40B4-BE49-F238E27FC236}">
                <a16:creationId xmlns:a16="http://schemas.microsoft.com/office/drawing/2014/main" id="{1687EE38-E1E8-985F-CB83-28B656B15705}"/>
              </a:ext>
            </a:extLst>
          </p:cNvPr>
          <p:cNvCxnSpPr>
            <a:cxnSpLocks/>
            <a:stCxn id="14" idx="2"/>
          </p:cNvCxnSpPr>
          <p:nvPr/>
        </p:nvCxnSpPr>
        <p:spPr>
          <a:xfrm rot="16200000" flipH="1">
            <a:off x="1135381" y="3605025"/>
            <a:ext cx="1844684" cy="1920335"/>
          </a:xfrm>
          <a:prstGeom prst="bentConnector2">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72">
            <a:extLst>
              <a:ext uri="{FF2B5EF4-FFF2-40B4-BE49-F238E27FC236}">
                <a16:creationId xmlns:a16="http://schemas.microsoft.com/office/drawing/2014/main" id="{1C2C969D-892A-38D1-C09A-50ABE7DDD7E4}"/>
              </a:ext>
            </a:extLst>
          </p:cNvPr>
          <p:cNvCxnSpPr>
            <a:cxnSpLocks/>
            <a:stCxn id="48" idx="6"/>
            <a:endCxn id="9" idx="0"/>
          </p:cNvCxnSpPr>
          <p:nvPr/>
        </p:nvCxnSpPr>
        <p:spPr>
          <a:xfrm>
            <a:off x="5231513" y="2959488"/>
            <a:ext cx="2339267" cy="448605"/>
          </a:xfrm>
          <a:prstGeom prst="bentConnector2">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or: Elbow 76">
            <a:extLst>
              <a:ext uri="{FF2B5EF4-FFF2-40B4-BE49-F238E27FC236}">
                <a16:creationId xmlns:a16="http://schemas.microsoft.com/office/drawing/2014/main" id="{9D65C919-8038-E825-012B-23551FA7E027}"/>
              </a:ext>
            </a:extLst>
          </p:cNvPr>
          <p:cNvCxnSpPr>
            <a:cxnSpLocks/>
            <a:stCxn id="6" idx="6"/>
            <a:endCxn id="9" idx="4"/>
          </p:cNvCxnSpPr>
          <p:nvPr/>
        </p:nvCxnSpPr>
        <p:spPr>
          <a:xfrm flipV="1">
            <a:off x="4360384" y="4980313"/>
            <a:ext cx="3210396" cy="498141"/>
          </a:xfrm>
          <a:prstGeom prst="bentConnector2">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24">
            <a:extLst>
              <a:ext uri="{FF2B5EF4-FFF2-40B4-BE49-F238E27FC236}">
                <a16:creationId xmlns:a16="http://schemas.microsoft.com/office/drawing/2014/main" id="{AE316786-C112-8330-5453-104E672C787C}"/>
              </a:ext>
            </a:extLst>
          </p:cNvPr>
          <p:cNvCxnSpPr>
            <a:cxnSpLocks/>
            <a:stCxn id="13" idx="6"/>
            <a:endCxn id="48" idx="2"/>
          </p:cNvCxnSpPr>
          <p:nvPr/>
        </p:nvCxnSpPr>
        <p:spPr>
          <a:xfrm flipV="1">
            <a:off x="1763344" y="2959488"/>
            <a:ext cx="2091594" cy="459"/>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92">
            <a:extLst>
              <a:ext uri="{FF2B5EF4-FFF2-40B4-BE49-F238E27FC236}">
                <a16:creationId xmlns:a16="http://schemas.microsoft.com/office/drawing/2014/main" id="{22249A4D-5104-99E1-3577-B7F310CE34F7}"/>
              </a:ext>
            </a:extLst>
          </p:cNvPr>
          <p:cNvCxnSpPr>
            <a:cxnSpLocks/>
          </p:cNvCxnSpPr>
          <p:nvPr/>
        </p:nvCxnSpPr>
        <p:spPr>
          <a:xfrm rot="10800000" flipV="1">
            <a:off x="4354944" y="4980313"/>
            <a:ext cx="3419580" cy="685702"/>
          </a:xfrm>
          <a:prstGeom prst="bentConnector3">
            <a:avLst>
              <a:gd name="adj1" fmla="val -231"/>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97">
            <a:extLst>
              <a:ext uri="{FF2B5EF4-FFF2-40B4-BE49-F238E27FC236}">
                <a16:creationId xmlns:a16="http://schemas.microsoft.com/office/drawing/2014/main" id="{21D75B8B-C799-35A1-098F-2EFE05893EF9}"/>
              </a:ext>
            </a:extLst>
          </p:cNvPr>
          <p:cNvCxnSpPr>
            <a:cxnSpLocks/>
          </p:cNvCxnSpPr>
          <p:nvPr/>
        </p:nvCxnSpPr>
        <p:spPr>
          <a:xfrm rot="10800000">
            <a:off x="861907" y="3612589"/>
            <a:ext cx="2149365" cy="2109425"/>
          </a:xfrm>
          <a:prstGeom prst="bentConnector3">
            <a:avLst>
              <a:gd name="adj1" fmla="val 99929"/>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53">
            <a:extLst>
              <a:ext uri="{FF2B5EF4-FFF2-40B4-BE49-F238E27FC236}">
                <a16:creationId xmlns:a16="http://schemas.microsoft.com/office/drawing/2014/main" id="{48370736-0858-69CB-A12B-B955F0A6F813}"/>
              </a:ext>
            </a:extLst>
          </p:cNvPr>
          <p:cNvGrpSpPr/>
          <p:nvPr/>
        </p:nvGrpSpPr>
        <p:grpSpPr>
          <a:xfrm>
            <a:off x="3854938" y="2288824"/>
            <a:ext cx="1376575" cy="1341327"/>
            <a:chOff x="3521478" y="2039197"/>
            <a:chExt cx="1376575" cy="1341327"/>
          </a:xfrm>
        </p:grpSpPr>
        <p:grpSp>
          <p:nvGrpSpPr>
            <p:cNvPr id="46" name="Group 1">
              <a:extLst>
                <a:ext uri="{FF2B5EF4-FFF2-40B4-BE49-F238E27FC236}">
                  <a16:creationId xmlns:a16="http://schemas.microsoft.com/office/drawing/2014/main" id="{3031CE4F-F84E-00D7-4613-61B12DA620D1}"/>
                </a:ext>
              </a:extLst>
            </p:cNvPr>
            <p:cNvGrpSpPr/>
            <p:nvPr/>
          </p:nvGrpSpPr>
          <p:grpSpPr>
            <a:xfrm>
              <a:off x="3521478" y="2039197"/>
              <a:ext cx="1376575" cy="1341327"/>
              <a:chOff x="6479699" y="2459389"/>
              <a:chExt cx="1715969" cy="1672031"/>
            </a:xfrm>
          </p:grpSpPr>
          <p:sp>
            <p:nvSpPr>
              <p:cNvPr id="48" name="Ellipse 74">
                <a:extLst>
                  <a:ext uri="{FF2B5EF4-FFF2-40B4-BE49-F238E27FC236}">
                    <a16:creationId xmlns:a16="http://schemas.microsoft.com/office/drawing/2014/main" id="{3CDA8313-DE55-3885-D4BF-7302B6F8E5B5}"/>
                  </a:ext>
                </a:extLst>
              </p:cNvPr>
              <p:cNvSpPr/>
              <p:nvPr/>
            </p:nvSpPr>
            <p:spPr bwMode="gray">
              <a:xfrm>
                <a:off x="6479699" y="2459389"/>
                <a:ext cx="1715969" cy="1672031"/>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1"/>
                <a:endParaRPr lang="en-US">
                  <a:solidFill>
                    <a:prstClr val="white"/>
                  </a:solidFill>
                </a:endParaRPr>
              </a:p>
            </p:txBody>
          </p:sp>
          <p:grpSp>
            <p:nvGrpSpPr>
              <p:cNvPr id="49" name="Gruppieren 9">
                <a:extLst>
                  <a:ext uri="{FF2B5EF4-FFF2-40B4-BE49-F238E27FC236}">
                    <a16:creationId xmlns:a16="http://schemas.microsoft.com/office/drawing/2014/main" id="{D014ACEB-425E-63C2-1DAC-CEDD4D126BA2}"/>
                  </a:ext>
                </a:extLst>
              </p:cNvPr>
              <p:cNvGrpSpPr/>
              <p:nvPr/>
            </p:nvGrpSpPr>
            <p:grpSpPr>
              <a:xfrm>
                <a:off x="6765786" y="2495313"/>
                <a:ext cx="1092375" cy="1614213"/>
                <a:chOff x="6670488" y="-258198"/>
                <a:chExt cx="3289724" cy="4772081"/>
              </a:xfrm>
            </p:grpSpPr>
            <p:pic>
              <p:nvPicPr>
                <p:cNvPr id="50" name="Grafik 52">
                  <a:extLst>
                    <a:ext uri="{FF2B5EF4-FFF2-40B4-BE49-F238E27FC236}">
                      <a16:creationId xmlns:a16="http://schemas.microsoft.com/office/drawing/2014/main" id="{EA92B005-DC2E-CB3E-84B6-29D2961180AB}"/>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p:blipFill>
              <p:spPr bwMode="gray">
                <a:xfrm>
                  <a:off x="6670488" y="-258198"/>
                  <a:ext cx="3289724" cy="4772081"/>
                </a:xfrm>
                <a:prstGeom prst="rect">
                  <a:avLst/>
                </a:prstGeom>
              </p:spPr>
            </p:pic>
            <p:sp>
              <p:nvSpPr>
                <p:cNvPr id="51" name="Rechteck 8">
                  <a:extLst>
                    <a:ext uri="{FF2B5EF4-FFF2-40B4-BE49-F238E27FC236}">
                      <a16:creationId xmlns:a16="http://schemas.microsoft.com/office/drawing/2014/main" id="{B1B96C67-F32A-7E04-1B51-A4635BC99EE1}"/>
                    </a:ext>
                  </a:extLst>
                </p:cNvPr>
                <p:cNvSpPr/>
                <p:nvPr/>
              </p:nvSpPr>
              <p:spPr>
                <a:xfrm>
                  <a:off x="7577387" y="773979"/>
                  <a:ext cx="1526158" cy="2517963"/>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err="1">
                    <a:solidFill>
                      <a:schemeClr val="bg1"/>
                    </a:solidFill>
                  </a:endParaRPr>
                </a:p>
              </p:txBody>
            </p:sp>
          </p:grpSp>
        </p:grpSp>
        <p:pic>
          <p:nvPicPr>
            <p:cNvPr id="47" name="Picture 4">
              <a:extLst>
                <a:ext uri="{FF2B5EF4-FFF2-40B4-BE49-F238E27FC236}">
                  <a16:creationId xmlns:a16="http://schemas.microsoft.com/office/drawing/2014/main" id="{1A51AE65-A348-A803-CA05-B49A5FD16725}"/>
                </a:ext>
              </a:extLst>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t="3150"/>
            <a:stretch/>
          </p:blipFill>
          <p:spPr bwMode="auto">
            <a:xfrm>
              <a:off x="3992561" y="2341999"/>
              <a:ext cx="410085" cy="7060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afik 36">
            <a:extLst>
              <a:ext uri="{FF2B5EF4-FFF2-40B4-BE49-F238E27FC236}">
                <a16:creationId xmlns:a16="http://schemas.microsoft.com/office/drawing/2014/main" id="{5830AE77-94CD-E15B-B479-413596EF3824}"/>
              </a:ext>
            </a:extLst>
          </p:cNvPr>
          <p:cNvGrpSpPr/>
          <p:nvPr/>
        </p:nvGrpSpPr>
        <p:grpSpPr bwMode="gray">
          <a:xfrm>
            <a:off x="7447517" y="4373443"/>
            <a:ext cx="848935" cy="465840"/>
            <a:chOff x="4237927" y="2342971"/>
            <a:chExt cx="3717574" cy="2013986"/>
          </a:xfrm>
          <a:solidFill>
            <a:schemeClr val="accent2"/>
          </a:solidFill>
        </p:grpSpPr>
        <p:sp>
          <p:nvSpPr>
            <p:cNvPr id="53" name="Freihandform: Form 19">
              <a:extLst>
                <a:ext uri="{FF2B5EF4-FFF2-40B4-BE49-F238E27FC236}">
                  <a16:creationId xmlns:a16="http://schemas.microsoft.com/office/drawing/2014/main" id="{A3867E8E-DA6A-DF0D-A0CE-E74FA2677CD6}"/>
                </a:ext>
              </a:extLst>
            </p:cNvPr>
            <p:cNvSpPr/>
            <p:nvPr/>
          </p:nvSpPr>
          <p:spPr bwMode="gray">
            <a:xfrm>
              <a:off x="4237927" y="2342971"/>
              <a:ext cx="3717574" cy="2013986"/>
            </a:xfrm>
            <a:custGeom>
              <a:avLst/>
              <a:gdLst>
                <a:gd name="connsiteX0" fmla="*/ 3671141 w 3717574"/>
                <a:gd name="connsiteY0" fmla="*/ 1166420 h 2013986"/>
                <a:gd name="connsiteX1" fmla="*/ 3292179 w 3717574"/>
                <a:gd name="connsiteY1" fmla="*/ 814774 h 2013986"/>
                <a:gd name="connsiteX2" fmla="*/ 3272558 w 3717574"/>
                <a:gd name="connsiteY2" fmla="*/ 787843 h 2013986"/>
                <a:gd name="connsiteX3" fmla="*/ 3265632 w 3717574"/>
                <a:gd name="connsiteY3" fmla="*/ 707818 h 2013986"/>
                <a:gd name="connsiteX4" fmla="*/ 2791641 w 3717574"/>
                <a:gd name="connsiteY4" fmla="*/ 390029 h 2013986"/>
                <a:gd name="connsiteX5" fmla="*/ 2677760 w 3717574"/>
                <a:gd name="connsiteY5" fmla="*/ 425809 h 2013986"/>
                <a:gd name="connsiteX6" fmla="*/ 2676991 w 3717574"/>
                <a:gd name="connsiteY6" fmla="*/ 425040 h 2013986"/>
                <a:gd name="connsiteX7" fmla="*/ 2672374 w 3717574"/>
                <a:gd name="connsiteY7" fmla="*/ 414652 h 2013986"/>
                <a:gd name="connsiteX8" fmla="*/ 2462695 w 3717574"/>
                <a:gd name="connsiteY8" fmla="*/ 149956 h 2013986"/>
                <a:gd name="connsiteX9" fmla="*/ 1622438 w 3717574"/>
                <a:gd name="connsiteY9" fmla="*/ 102634 h 2013986"/>
                <a:gd name="connsiteX10" fmla="*/ 1316960 w 3717574"/>
                <a:gd name="connsiteY10" fmla="*/ 478518 h 2013986"/>
                <a:gd name="connsiteX11" fmla="*/ 1312728 w 3717574"/>
                <a:gd name="connsiteY11" fmla="*/ 488521 h 2013986"/>
                <a:gd name="connsiteX12" fmla="*/ 799878 w 3717574"/>
                <a:gd name="connsiteY12" fmla="*/ 526609 h 2013986"/>
                <a:gd name="connsiteX13" fmla="*/ 559036 w 3717574"/>
                <a:gd name="connsiteY13" fmla="*/ 982518 h 2013986"/>
                <a:gd name="connsiteX14" fmla="*/ 544416 w 3717574"/>
                <a:gd name="connsiteY14" fmla="*/ 982518 h 2013986"/>
                <a:gd name="connsiteX15" fmla="*/ 414761 w 3717574"/>
                <a:gd name="connsiteY15" fmla="*/ 992521 h 2013986"/>
                <a:gd name="connsiteX16" fmla="*/ 10022 w 3717574"/>
                <a:gd name="connsiteY16" fmla="*/ 1595782 h 2013986"/>
                <a:gd name="connsiteX17" fmla="*/ 524794 w 3717574"/>
                <a:gd name="connsiteY17" fmla="*/ 2013986 h 2013986"/>
                <a:gd name="connsiteX18" fmla="*/ 3092887 w 3717574"/>
                <a:gd name="connsiteY18" fmla="*/ 2013602 h 2013986"/>
                <a:gd name="connsiteX19" fmla="*/ 3213309 w 3717574"/>
                <a:gd name="connsiteY19" fmla="*/ 2002829 h 2013986"/>
                <a:gd name="connsiteX20" fmla="*/ 3671141 w 3717574"/>
                <a:gd name="connsiteY20" fmla="*/ 1166420 h 2013986"/>
                <a:gd name="connsiteX21" fmla="*/ 1548184 w 3717574"/>
                <a:gd name="connsiteY21" fmla="*/ 667037 h 2013986"/>
                <a:gd name="connsiteX22" fmla="*/ 1785564 w 3717574"/>
                <a:gd name="connsiteY22" fmla="*/ 633950 h 2013986"/>
                <a:gd name="connsiteX23" fmla="*/ 1810572 w 3717574"/>
                <a:gd name="connsiteY23" fmla="*/ 632026 h 2013986"/>
                <a:gd name="connsiteX24" fmla="*/ 1812111 w 3717574"/>
                <a:gd name="connsiteY24" fmla="*/ 643183 h 2013986"/>
                <a:gd name="connsiteX25" fmla="*/ 1812496 w 3717574"/>
                <a:gd name="connsiteY25" fmla="*/ 885180 h 2013986"/>
                <a:gd name="connsiteX26" fmla="*/ 1799415 w 3717574"/>
                <a:gd name="connsiteY26" fmla="*/ 901339 h 2013986"/>
                <a:gd name="connsiteX27" fmla="*/ 1540105 w 3717574"/>
                <a:gd name="connsiteY27" fmla="*/ 900954 h 2013986"/>
                <a:gd name="connsiteX28" fmla="*/ 1530871 w 3717574"/>
                <a:gd name="connsiteY28" fmla="*/ 898646 h 2013986"/>
                <a:gd name="connsiteX29" fmla="*/ 1530871 w 3717574"/>
                <a:gd name="connsiteY29" fmla="*/ 862481 h 2013986"/>
                <a:gd name="connsiteX30" fmla="*/ 1530486 w 3717574"/>
                <a:gd name="connsiteY30" fmla="*/ 687812 h 2013986"/>
                <a:gd name="connsiteX31" fmla="*/ 1548184 w 3717574"/>
                <a:gd name="connsiteY31" fmla="*/ 667037 h 2013986"/>
                <a:gd name="connsiteX32" fmla="*/ 1497784 w 3717574"/>
                <a:gd name="connsiteY32" fmla="*/ 1733131 h 2013986"/>
                <a:gd name="connsiteX33" fmla="*/ 1484318 w 3717574"/>
                <a:gd name="connsiteY33" fmla="*/ 1720051 h 2013986"/>
                <a:gd name="connsiteX34" fmla="*/ 1451616 w 3717574"/>
                <a:gd name="connsiteY34" fmla="*/ 1636179 h 2013986"/>
                <a:gd name="connsiteX35" fmla="*/ 1434303 w 3717574"/>
                <a:gd name="connsiteY35" fmla="*/ 1623867 h 2013986"/>
                <a:gd name="connsiteX36" fmla="*/ 1295799 w 3717574"/>
                <a:gd name="connsiteY36" fmla="*/ 1623098 h 2013986"/>
                <a:gd name="connsiteX37" fmla="*/ 1277717 w 3717574"/>
                <a:gd name="connsiteY37" fmla="*/ 1635409 h 2013986"/>
                <a:gd name="connsiteX38" fmla="*/ 1250016 w 3717574"/>
                <a:gd name="connsiteY38" fmla="*/ 1715049 h 2013986"/>
                <a:gd name="connsiteX39" fmla="*/ 1222315 w 3717574"/>
                <a:gd name="connsiteY39" fmla="*/ 1733901 h 2013986"/>
                <a:gd name="connsiteX40" fmla="*/ 1190767 w 3717574"/>
                <a:gd name="connsiteY40" fmla="*/ 1733516 h 2013986"/>
                <a:gd name="connsiteX41" fmla="*/ 1206926 w 3717574"/>
                <a:gd name="connsiteY41" fmla="*/ 1689657 h 2013986"/>
                <a:gd name="connsiteX42" fmla="*/ 1334273 w 3717574"/>
                <a:gd name="connsiteY42" fmla="*/ 1354170 h 2013986"/>
                <a:gd name="connsiteX43" fmla="*/ 1362358 w 3717574"/>
                <a:gd name="connsiteY43" fmla="*/ 1338780 h 2013986"/>
                <a:gd name="connsiteX44" fmla="*/ 1395060 w 3717574"/>
                <a:gd name="connsiteY44" fmla="*/ 1353015 h 2013986"/>
                <a:gd name="connsiteX45" fmla="*/ 1535488 w 3717574"/>
                <a:gd name="connsiteY45" fmla="*/ 1718512 h 2013986"/>
                <a:gd name="connsiteX46" fmla="*/ 1540105 w 3717574"/>
                <a:gd name="connsiteY46" fmla="*/ 1733516 h 2013986"/>
                <a:gd name="connsiteX47" fmla="*/ 1497784 w 3717574"/>
                <a:gd name="connsiteY47" fmla="*/ 1733131 h 2013986"/>
                <a:gd name="connsiteX48" fmla="*/ 1783641 w 3717574"/>
                <a:gd name="connsiteY48" fmla="*/ 1693889 h 2013986"/>
                <a:gd name="connsiteX49" fmla="*/ 1785564 w 3717574"/>
                <a:gd name="connsiteY49" fmla="*/ 1710047 h 2013986"/>
                <a:gd name="connsiteX50" fmla="*/ 1761326 w 3717574"/>
                <a:gd name="connsiteY50" fmla="*/ 1734286 h 2013986"/>
                <a:gd name="connsiteX51" fmla="*/ 1575115 w 3717574"/>
                <a:gd name="connsiteY51" fmla="*/ 1733901 h 2013986"/>
                <a:gd name="connsiteX52" fmla="*/ 1554340 w 3717574"/>
                <a:gd name="connsiteY52" fmla="*/ 1728515 h 2013986"/>
                <a:gd name="connsiteX53" fmla="*/ 1562035 w 3717574"/>
                <a:gd name="connsiteY53" fmla="*/ 1707739 h 2013986"/>
                <a:gd name="connsiteX54" fmla="*/ 1705155 w 3717574"/>
                <a:gd name="connsiteY54" fmla="*/ 1510371 h 2013986"/>
                <a:gd name="connsiteX55" fmla="*/ 1717467 w 3717574"/>
                <a:gd name="connsiteY55" fmla="*/ 1492289 h 2013986"/>
                <a:gd name="connsiteX56" fmla="*/ 1600123 w 3717574"/>
                <a:gd name="connsiteY56" fmla="*/ 1492289 h 2013986"/>
                <a:gd name="connsiteX57" fmla="*/ 1571653 w 3717574"/>
                <a:gd name="connsiteY57" fmla="*/ 1453431 h 2013986"/>
                <a:gd name="connsiteX58" fmla="*/ 1789797 w 3717574"/>
                <a:gd name="connsiteY58" fmla="*/ 1453431 h 2013986"/>
                <a:gd name="connsiteX59" fmla="*/ 1778255 w 3717574"/>
                <a:gd name="connsiteY59" fmla="*/ 1478054 h 2013986"/>
                <a:gd name="connsiteX60" fmla="*/ 1637827 w 3717574"/>
                <a:gd name="connsiteY60" fmla="*/ 1672728 h 2013986"/>
                <a:gd name="connsiteX61" fmla="*/ 1623207 w 3717574"/>
                <a:gd name="connsiteY61" fmla="*/ 1693889 h 2013986"/>
                <a:gd name="connsiteX62" fmla="*/ 1783641 w 3717574"/>
                <a:gd name="connsiteY62" fmla="*/ 1693889 h 2013986"/>
                <a:gd name="connsiteX63" fmla="*/ 1812111 w 3717574"/>
                <a:gd name="connsiteY63" fmla="*/ 1167574 h 2013986"/>
                <a:gd name="connsiteX64" fmla="*/ 1809803 w 3717574"/>
                <a:gd name="connsiteY64" fmla="*/ 1181040 h 2013986"/>
                <a:gd name="connsiteX65" fmla="*/ 1530486 w 3717574"/>
                <a:gd name="connsiteY65" fmla="*/ 1142182 h 2013986"/>
                <a:gd name="connsiteX66" fmla="*/ 1530486 w 3717574"/>
                <a:gd name="connsiteY66" fmla="*/ 1093321 h 2013986"/>
                <a:gd name="connsiteX67" fmla="*/ 1530102 w 3717574"/>
                <a:gd name="connsiteY67" fmla="*/ 928270 h 2013986"/>
                <a:gd name="connsiteX68" fmla="*/ 1548954 w 3717574"/>
                <a:gd name="connsiteY68" fmla="*/ 909803 h 2013986"/>
                <a:gd name="connsiteX69" fmla="*/ 1794798 w 3717574"/>
                <a:gd name="connsiteY69" fmla="*/ 909803 h 2013986"/>
                <a:gd name="connsiteX70" fmla="*/ 1812111 w 3717574"/>
                <a:gd name="connsiteY70" fmla="*/ 925577 h 2013986"/>
                <a:gd name="connsiteX71" fmla="*/ 1812111 w 3717574"/>
                <a:gd name="connsiteY71" fmla="*/ 1167574 h 2013986"/>
                <a:gd name="connsiteX72" fmla="*/ 1839812 w 3717574"/>
                <a:gd name="connsiteY72" fmla="*/ 625870 h 2013986"/>
                <a:gd name="connsiteX73" fmla="*/ 2100276 w 3717574"/>
                <a:gd name="connsiteY73" fmla="*/ 590090 h 2013986"/>
                <a:gd name="connsiteX74" fmla="*/ 2184918 w 3717574"/>
                <a:gd name="connsiteY74" fmla="*/ 578164 h 2013986"/>
                <a:gd name="connsiteX75" fmla="*/ 2184918 w 3717574"/>
                <a:gd name="connsiteY75" fmla="*/ 901339 h 2013986"/>
                <a:gd name="connsiteX76" fmla="*/ 2161834 w 3717574"/>
                <a:gd name="connsiteY76" fmla="*/ 901339 h 2013986"/>
                <a:gd name="connsiteX77" fmla="*/ 1844429 w 3717574"/>
                <a:gd name="connsiteY77" fmla="*/ 901339 h 2013986"/>
                <a:gd name="connsiteX78" fmla="*/ 1819421 w 3717574"/>
                <a:gd name="connsiteY78" fmla="*/ 875562 h 2013986"/>
                <a:gd name="connsiteX79" fmla="*/ 1819036 w 3717574"/>
                <a:gd name="connsiteY79" fmla="*/ 650493 h 2013986"/>
                <a:gd name="connsiteX80" fmla="*/ 1839812 w 3717574"/>
                <a:gd name="connsiteY80" fmla="*/ 625870 h 2013986"/>
                <a:gd name="connsiteX81" fmla="*/ 2037180 w 3717574"/>
                <a:gd name="connsiteY81" fmla="*/ 1734670 h 2013986"/>
                <a:gd name="connsiteX82" fmla="*/ 2009479 w 3717574"/>
                <a:gd name="connsiteY82" fmla="*/ 1711586 h 2013986"/>
                <a:gd name="connsiteX83" fmla="*/ 2007555 w 3717574"/>
                <a:gd name="connsiteY83" fmla="*/ 1694273 h 2013986"/>
                <a:gd name="connsiteX84" fmla="*/ 1894059 w 3717574"/>
                <a:gd name="connsiteY84" fmla="*/ 1737748 h 2013986"/>
                <a:gd name="connsiteX85" fmla="*/ 1824423 w 3717574"/>
                <a:gd name="connsiteY85" fmla="*/ 1651953 h 2013986"/>
                <a:gd name="connsiteX86" fmla="*/ 1823268 w 3717574"/>
                <a:gd name="connsiteY86" fmla="*/ 1454200 h 2013986"/>
                <a:gd name="connsiteX87" fmla="*/ 1829039 w 3717574"/>
                <a:gd name="connsiteY87" fmla="*/ 1452277 h 2013986"/>
                <a:gd name="connsiteX88" fmla="*/ 1869051 w 3717574"/>
                <a:gd name="connsiteY88" fmla="*/ 1490750 h 2013986"/>
                <a:gd name="connsiteX89" fmla="*/ 1869051 w 3717574"/>
                <a:gd name="connsiteY89" fmla="*/ 1611941 h 2013986"/>
                <a:gd name="connsiteX90" fmla="*/ 1869436 w 3717574"/>
                <a:gd name="connsiteY90" fmla="*/ 1631177 h 2013986"/>
                <a:gd name="connsiteX91" fmla="*/ 1927531 w 3717574"/>
                <a:gd name="connsiteY91" fmla="*/ 1699275 h 2013986"/>
                <a:gd name="connsiteX92" fmla="*/ 2006401 w 3717574"/>
                <a:gd name="connsiteY92" fmla="*/ 1635794 h 2013986"/>
                <a:gd name="connsiteX93" fmla="*/ 2009094 w 3717574"/>
                <a:gd name="connsiteY93" fmla="*/ 1486133 h 2013986"/>
                <a:gd name="connsiteX94" fmla="*/ 2009094 w 3717574"/>
                <a:gd name="connsiteY94" fmla="*/ 1453046 h 2013986"/>
                <a:gd name="connsiteX95" fmla="*/ 2055262 w 3717574"/>
                <a:gd name="connsiteY95" fmla="*/ 1453046 h 2013986"/>
                <a:gd name="connsiteX96" fmla="*/ 2056417 w 3717574"/>
                <a:gd name="connsiteY96" fmla="*/ 1474591 h 2013986"/>
                <a:gd name="connsiteX97" fmla="*/ 2056417 w 3717574"/>
                <a:gd name="connsiteY97" fmla="*/ 1711202 h 2013986"/>
                <a:gd name="connsiteX98" fmla="*/ 2037180 w 3717574"/>
                <a:gd name="connsiteY98" fmla="*/ 1734670 h 2013986"/>
                <a:gd name="connsiteX99" fmla="*/ 1837119 w 3717574"/>
                <a:gd name="connsiteY99" fmla="*/ 1184887 h 2013986"/>
                <a:gd name="connsiteX100" fmla="*/ 1819421 w 3717574"/>
                <a:gd name="connsiteY100" fmla="*/ 1166035 h 2013986"/>
                <a:gd name="connsiteX101" fmla="*/ 1819421 w 3717574"/>
                <a:gd name="connsiteY101" fmla="*/ 925577 h 2013986"/>
                <a:gd name="connsiteX102" fmla="*/ 1834810 w 3717574"/>
                <a:gd name="connsiteY102" fmla="*/ 909418 h 2013986"/>
                <a:gd name="connsiteX103" fmla="*/ 2178762 w 3717574"/>
                <a:gd name="connsiteY103" fmla="*/ 909803 h 2013986"/>
                <a:gd name="connsiteX104" fmla="*/ 2184918 w 3717574"/>
                <a:gd name="connsiteY104" fmla="*/ 911342 h 2013986"/>
                <a:gd name="connsiteX105" fmla="*/ 2184918 w 3717574"/>
                <a:gd name="connsiteY105" fmla="*/ 1232594 h 2013986"/>
                <a:gd name="connsiteX106" fmla="*/ 2074114 w 3717574"/>
                <a:gd name="connsiteY106" fmla="*/ 1217974 h 2013986"/>
                <a:gd name="connsiteX107" fmla="*/ 1837119 w 3717574"/>
                <a:gd name="connsiteY107" fmla="*/ 1184887 h 2013986"/>
                <a:gd name="connsiteX108" fmla="*/ 2276099 w 3717574"/>
                <a:gd name="connsiteY108" fmla="*/ 1466127 h 2013986"/>
                <a:gd name="connsiteX109" fmla="*/ 2276099 w 3717574"/>
                <a:gd name="connsiteY109" fmla="*/ 1493828 h 2013986"/>
                <a:gd name="connsiteX110" fmla="*/ 2269943 w 3717574"/>
                <a:gd name="connsiteY110" fmla="*/ 1495367 h 2013986"/>
                <a:gd name="connsiteX111" fmla="*/ 2174914 w 3717574"/>
                <a:gd name="connsiteY111" fmla="*/ 1576545 h 2013986"/>
                <a:gd name="connsiteX112" fmla="*/ 2174530 w 3717574"/>
                <a:gd name="connsiteY112" fmla="*/ 1713125 h 2013986"/>
                <a:gd name="connsiteX113" fmla="*/ 2150676 w 3717574"/>
                <a:gd name="connsiteY113" fmla="*/ 1734670 h 2013986"/>
                <a:gd name="connsiteX114" fmla="*/ 2126438 w 3717574"/>
                <a:gd name="connsiteY114" fmla="*/ 1713125 h 2013986"/>
                <a:gd name="connsiteX115" fmla="*/ 2126823 w 3717574"/>
                <a:gd name="connsiteY115" fmla="*/ 1472667 h 2013986"/>
                <a:gd name="connsiteX116" fmla="*/ 2127977 w 3717574"/>
                <a:gd name="connsiteY116" fmla="*/ 1453431 h 2013986"/>
                <a:gd name="connsiteX117" fmla="*/ 2172991 w 3717574"/>
                <a:gd name="connsiteY117" fmla="*/ 1453431 h 2013986"/>
                <a:gd name="connsiteX118" fmla="*/ 2172991 w 3717574"/>
                <a:gd name="connsiteY118" fmla="*/ 1504215 h 2013986"/>
                <a:gd name="connsiteX119" fmla="*/ 2188380 w 3717574"/>
                <a:gd name="connsiteY119" fmla="*/ 1479593 h 2013986"/>
                <a:gd name="connsiteX120" fmla="*/ 2258017 w 3717574"/>
                <a:gd name="connsiteY120" fmla="*/ 1447660 h 2013986"/>
                <a:gd name="connsiteX121" fmla="*/ 2276099 w 3717574"/>
                <a:gd name="connsiteY121" fmla="*/ 1466127 h 2013986"/>
                <a:gd name="connsiteX122" fmla="*/ 2364973 w 3717574"/>
                <a:gd name="connsiteY122" fmla="*/ 1685425 h 2013986"/>
                <a:gd name="connsiteX123" fmla="*/ 2502707 w 3717574"/>
                <a:gd name="connsiteY123" fmla="*/ 1674267 h 2013986"/>
                <a:gd name="connsiteX124" fmla="*/ 2483086 w 3717574"/>
                <a:gd name="connsiteY124" fmla="*/ 1726976 h 2013986"/>
                <a:gd name="connsiteX125" fmla="*/ 2318035 w 3717574"/>
                <a:gd name="connsiteY125" fmla="*/ 1705046 h 2013986"/>
                <a:gd name="connsiteX126" fmla="*/ 2334579 w 3717574"/>
                <a:gd name="connsiteY126" fmla="*/ 1471128 h 2013986"/>
                <a:gd name="connsiteX127" fmla="*/ 2459617 w 3717574"/>
                <a:gd name="connsiteY127" fmla="*/ 1454585 h 2013986"/>
                <a:gd name="connsiteX128" fmla="*/ 2524637 w 3717574"/>
                <a:gd name="connsiteY128" fmla="*/ 1551538 h 2013986"/>
                <a:gd name="connsiteX129" fmla="*/ 2528484 w 3717574"/>
                <a:gd name="connsiteY129" fmla="*/ 1603861 h 2013986"/>
                <a:gd name="connsiteX130" fmla="*/ 2329192 w 3717574"/>
                <a:gd name="connsiteY130" fmla="*/ 1603861 h 2013986"/>
                <a:gd name="connsiteX131" fmla="*/ 2364973 w 3717574"/>
                <a:gd name="connsiteY131" fmla="*/ 1685425 h 201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3717574" h="2013986">
                  <a:moveTo>
                    <a:pt x="3671141" y="1166420"/>
                  </a:moveTo>
                  <a:cubicBezTo>
                    <a:pt x="3600350" y="991751"/>
                    <a:pt x="3471080" y="874792"/>
                    <a:pt x="3292179" y="814774"/>
                  </a:cubicBezTo>
                  <a:cubicBezTo>
                    <a:pt x="3277559" y="809773"/>
                    <a:pt x="3272942" y="803617"/>
                    <a:pt x="3272558" y="787843"/>
                  </a:cubicBezTo>
                  <a:cubicBezTo>
                    <a:pt x="3272558" y="760912"/>
                    <a:pt x="3270249" y="733980"/>
                    <a:pt x="3265632" y="707818"/>
                  </a:cubicBezTo>
                  <a:cubicBezTo>
                    <a:pt x="3227544" y="498139"/>
                    <a:pt x="3023251" y="344246"/>
                    <a:pt x="2791641" y="390029"/>
                  </a:cubicBezTo>
                  <a:cubicBezTo>
                    <a:pt x="2753168" y="397724"/>
                    <a:pt x="2716234" y="413498"/>
                    <a:pt x="2677760" y="425809"/>
                  </a:cubicBezTo>
                  <a:cubicBezTo>
                    <a:pt x="2678915" y="426963"/>
                    <a:pt x="2677760" y="426194"/>
                    <a:pt x="2676991" y="425040"/>
                  </a:cubicBezTo>
                  <a:cubicBezTo>
                    <a:pt x="2675452" y="421577"/>
                    <a:pt x="2673913" y="418115"/>
                    <a:pt x="2672374" y="414652"/>
                  </a:cubicBezTo>
                  <a:cubicBezTo>
                    <a:pt x="2628130" y="306157"/>
                    <a:pt x="2558878" y="215745"/>
                    <a:pt x="2462695" y="149956"/>
                  </a:cubicBezTo>
                  <a:cubicBezTo>
                    <a:pt x="2192997" y="-33562"/>
                    <a:pt x="1910218" y="-47797"/>
                    <a:pt x="1622438" y="102634"/>
                  </a:cubicBezTo>
                  <a:cubicBezTo>
                    <a:pt x="1469314" y="182658"/>
                    <a:pt x="1365051" y="309620"/>
                    <a:pt x="1316960" y="478518"/>
                  </a:cubicBezTo>
                  <a:cubicBezTo>
                    <a:pt x="1315805" y="481980"/>
                    <a:pt x="1314267" y="485058"/>
                    <a:pt x="1312728" y="488521"/>
                  </a:cubicBezTo>
                  <a:cubicBezTo>
                    <a:pt x="1134596" y="415037"/>
                    <a:pt x="961466" y="420808"/>
                    <a:pt x="799878" y="526609"/>
                  </a:cubicBezTo>
                  <a:cubicBezTo>
                    <a:pt x="637521" y="632796"/>
                    <a:pt x="561344" y="788612"/>
                    <a:pt x="559036" y="982518"/>
                  </a:cubicBezTo>
                  <a:cubicBezTo>
                    <a:pt x="552880" y="982518"/>
                    <a:pt x="548648" y="982133"/>
                    <a:pt x="544416" y="982518"/>
                  </a:cubicBezTo>
                  <a:cubicBezTo>
                    <a:pt x="500941" y="985596"/>
                    <a:pt x="457081" y="984441"/>
                    <a:pt x="414761" y="992521"/>
                  </a:cubicBezTo>
                  <a:cubicBezTo>
                    <a:pt x="142754" y="1045229"/>
                    <a:pt x="-46534" y="1309541"/>
                    <a:pt x="10022" y="1595782"/>
                  </a:cubicBezTo>
                  <a:cubicBezTo>
                    <a:pt x="59267" y="1845858"/>
                    <a:pt x="269332" y="2013986"/>
                    <a:pt x="524794" y="2013986"/>
                  </a:cubicBezTo>
                  <a:cubicBezTo>
                    <a:pt x="1380825" y="2013986"/>
                    <a:pt x="2236856" y="2013986"/>
                    <a:pt x="3092887" y="2013602"/>
                  </a:cubicBezTo>
                  <a:cubicBezTo>
                    <a:pt x="3132900" y="2013602"/>
                    <a:pt x="3173681" y="2009754"/>
                    <a:pt x="3213309" y="2002829"/>
                  </a:cubicBezTo>
                  <a:cubicBezTo>
                    <a:pt x="3591501" y="1935116"/>
                    <a:pt x="3821187" y="1536148"/>
                    <a:pt x="3671141" y="1166420"/>
                  </a:cubicBezTo>
                  <a:close/>
                  <a:moveTo>
                    <a:pt x="1548184" y="667037"/>
                  </a:moveTo>
                  <a:cubicBezTo>
                    <a:pt x="1627439" y="656649"/>
                    <a:pt x="1706309" y="645107"/>
                    <a:pt x="1785564" y="633950"/>
                  </a:cubicBezTo>
                  <a:cubicBezTo>
                    <a:pt x="1793644" y="632796"/>
                    <a:pt x="1801723" y="632796"/>
                    <a:pt x="1810572" y="632026"/>
                  </a:cubicBezTo>
                  <a:cubicBezTo>
                    <a:pt x="1811342" y="637028"/>
                    <a:pt x="1812111" y="640105"/>
                    <a:pt x="1812111" y="643183"/>
                  </a:cubicBezTo>
                  <a:cubicBezTo>
                    <a:pt x="1812111" y="723977"/>
                    <a:pt x="1812111" y="804386"/>
                    <a:pt x="1812496" y="885180"/>
                  </a:cubicBezTo>
                  <a:cubicBezTo>
                    <a:pt x="1812496" y="894799"/>
                    <a:pt x="1810957" y="901339"/>
                    <a:pt x="1799415" y="901339"/>
                  </a:cubicBezTo>
                  <a:cubicBezTo>
                    <a:pt x="1712850" y="900954"/>
                    <a:pt x="1626670" y="900954"/>
                    <a:pt x="1540105" y="900954"/>
                  </a:cubicBezTo>
                  <a:cubicBezTo>
                    <a:pt x="1537796" y="900954"/>
                    <a:pt x="1535103" y="899800"/>
                    <a:pt x="1530871" y="898646"/>
                  </a:cubicBezTo>
                  <a:cubicBezTo>
                    <a:pt x="1530871" y="886719"/>
                    <a:pt x="1530871" y="874792"/>
                    <a:pt x="1530871" y="862481"/>
                  </a:cubicBezTo>
                  <a:cubicBezTo>
                    <a:pt x="1530871" y="804386"/>
                    <a:pt x="1531256" y="745907"/>
                    <a:pt x="1530486" y="687812"/>
                  </a:cubicBezTo>
                  <a:cubicBezTo>
                    <a:pt x="1530102" y="673962"/>
                    <a:pt x="1533949" y="668576"/>
                    <a:pt x="1548184" y="667037"/>
                  </a:cubicBezTo>
                  <a:close/>
                  <a:moveTo>
                    <a:pt x="1497784" y="1733131"/>
                  </a:moveTo>
                  <a:cubicBezTo>
                    <a:pt x="1492783" y="1732362"/>
                    <a:pt x="1486627" y="1725437"/>
                    <a:pt x="1484318" y="1720051"/>
                  </a:cubicBezTo>
                  <a:cubicBezTo>
                    <a:pt x="1472776" y="1692350"/>
                    <a:pt x="1463543" y="1663495"/>
                    <a:pt x="1451616" y="1636179"/>
                  </a:cubicBezTo>
                  <a:cubicBezTo>
                    <a:pt x="1449308" y="1630408"/>
                    <a:pt x="1440074" y="1624252"/>
                    <a:pt x="1434303" y="1623867"/>
                  </a:cubicBezTo>
                  <a:cubicBezTo>
                    <a:pt x="1388135" y="1622713"/>
                    <a:pt x="1341967" y="1623483"/>
                    <a:pt x="1295799" y="1623098"/>
                  </a:cubicBezTo>
                  <a:cubicBezTo>
                    <a:pt x="1285796" y="1623098"/>
                    <a:pt x="1281179" y="1625791"/>
                    <a:pt x="1277717" y="1635409"/>
                  </a:cubicBezTo>
                  <a:cubicBezTo>
                    <a:pt x="1268868" y="1662341"/>
                    <a:pt x="1258480" y="1688118"/>
                    <a:pt x="1250016" y="1715049"/>
                  </a:cubicBezTo>
                  <a:cubicBezTo>
                    <a:pt x="1245399" y="1730054"/>
                    <a:pt x="1237705" y="1735825"/>
                    <a:pt x="1222315" y="1733901"/>
                  </a:cubicBezTo>
                  <a:cubicBezTo>
                    <a:pt x="1213082" y="1732747"/>
                    <a:pt x="1203463" y="1733516"/>
                    <a:pt x="1190767" y="1733516"/>
                  </a:cubicBezTo>
                  <a:cubicBezTo>
                    <a:pt x="1196923" y="1716588"/>
                    <a:pt x="1201924" y="1703122"/>
                    <a:pt x="1206926" y="1689657"/>
                  </a:cubicBezTo>
                  <a:cubicBezTo>
                    <a:pt x="1249631" y="1577699"/>
                    <a:pt x="1292721" y="1466127"/>
                    <a:pt x="1334273" y="1354170"/>
                  </a:cubicBezTo>
                  <a:cubicBezTo>
                    <a:pt x="1340044" y="1338396"/>
                    <a:pt x="1350047" y="1338011"/>
                    <a:pt x="1362358" y="1338780"/>
                  </a:cubicBezTo>
                  <a:cubicBezTo>
                    <a:pt x="1374670" y="1339550"/>
                    <a:pt x="1388135" y="1334163"/>
                    <a:pt x="1395060" y="1353015"/>
                  </a:cubicBezTo>
                  <a:cubicBezTo>
                    <a:pt x="1441228" y="1474976"/>
                    <a:pt x="1488551" y="1596551"/>
                    <a:pt x="1535488" y="1718512"/>
                  </a:cubicBezTo>
                  <a:cubicBezTo>
                    <a:pt x="1536642" y="1721974"/>
                    <a:pt x="1537796" y="1725822"/>
                    <a:pt x="1540105" y="1733516"/>
                  </a:cubicBezTo>
                  <a:cubicBezTo>
                    <a:pt x="1523946" y="1733901"/>
                    <a:pt x="1510865" y="1735055"/>
                    <a:pt x="1497784" y="1733131"/>
                  </a:cubicBezTo>
                  <a:close/>
                  <a:moveTo>
                    <a:pt x="1783641" y="1693889"/>
                  </a:moveTo>
                  <a:cubicBezTo>
                    <a:pt x="1784410" y="1700429"/>
                    <a:pt x="1785564" y="1705046"/>
                    <a:pt x="1785564" y="1710047"/>
                  </a:cubicBezTo>
                  <a:cubicBezTo>
                    <a:pt x="1786334" y="1734286"/>
                    <a:pt x="1786334" y="1734286"/>
                    <a:pt x="1761326" y="1734286"/>
                  </a:cubicBezTo>
                  <a:cubicBezTo>
                    <a:pt x="1699384" y="1734286"/>
                    <a:pt x="1637058" y="1734286"/>
                    <a:pt x="1575115" y="1733901"/>
                  </a:cubicBezTo>
                  <a:cubicBezTo>
                    <a:pt x="1568190" y="1733901"/>
                    <a:pt x="1561265" y="1730438"/>
                    <a:pt x="1554340" y="1728515"/>
                  </a:cubicBezTo>
                  <a:cubicBezTo>
                    <a:pt x="1556648" y="1721589"/>
                    <a:pt x="1557802" y="1713510"/>
                    <a:pt x="1562035" y="1707739"/>
                  </a:cubicBezTo>
                  <a:cubicBezTo>
                    <a:pt x="1609357" y="1641565"/>
                    <a:pt x="1657448" y="1576161"/>
                    <a:pt x="1705155" y="1510371"/>
                  </a:cubicBezTo>
                  <a:cubicBezTo>
                    <a:pt x="1708618" y="1505370"/>
                    <a:pt x="1712080" y="1499983"/>
                    <a:pt x="1717467" y="1492289"/>
                  </a:cubicBezTo>
                  <a:cubicBezTo>
                    <a:pt x="1676300" y="1492289"/>
                    <a:pt x="1638212" y="1492289"/>
                    <a:pt x="1600123" y="1492289"/>
                  </a:cubicBezTo>
                  <a:cubicBezTo>
                    <a:pt x="1565112" y="1492289"/>
                    <a:pt x="1564728" y="1491904"/>
                    <a:pt x="1571653" y="1453431"/>
                  </a:cubicBezTo>
                  <a:cubicBezTo>
                    <a:pt x="1642829" y="1453431"/>
                    <a:pt x="1714004" y="1453431"/>
                    <a:pt x="1789797" y="1453431"/>
                  </a:cubicBezTo>
                  <a:cubicBezTo>
                    <a:pt x="1785180" y="1463434"/>
                    <a:pt x="1782871" y="1471513"/>
                    <a:pt x="1778255" y="1478054"/>
                  </a:cubicBezTo>
                  <a:cubicBezTo>
                    <a:pt x="1731702" y="1543073"/>
                    <a:pt x="1684380" y="1607709"/>
                    <a:pt x="1637827" y="1672728"/>
                  </a:cubicBezTo>
                  <a:cubicBezTo>
                    <a:pt x="1633595" y="1678884"/>
                    <a:pt x="1629363" y="1685040"/>
                    <a:pt x="1623207" y="1693889"/>
                  </a:cubicBezTo>
                  <a:cubicBezTo>
                    <a:pt x="1677839" y="1693889"/>
                    <a:pt x="1730163" y="1693889"/>
                    <a:pt x="1783641" y="1693889"/>
                  </a:cubicBezTo>
                  <a:close/>
                  <a:moveTo>
                    <a:pt x="1812111" y="1167574"/>
                  </a:moveTo>
                  <a:cubicBezTo>
                    <a:pt x="1812111" y="1171422"/>
                    <a:pt x="1810957" y="1174884"/>
                    <a:pt x="1809803" y="1181040"/>
                  </a:cubicBezTo>
                  <a:cubicBezTo>
                    <a:pt x="1717082" y="1167959"/>
                    <a:pt x="1624746" y="1155263"/>
                    <a:pt x="1530486" y="1142182"/>
                  </a:cubicBezTo>
                  <a:cubicBezTo>
                    <a:pt x="1530486" y="1124869"/>
                    <a:pt x="1530486" y="1109095"/>
                    <a:pt x="1530486" y="1093321"/>
                  </a:cubicBezTo>
                  <a:cubicBezTo>
                    <a:pt x="1530486" y="1038304"/>
                    <a:pt x="1530871" y="983287"/>
                    <a:pt x="1530102" y="928270"/>
                  </a:cubicBezTo>
                  <a:cubicBezTo>
                    <a:pt x="1529717" y="913651"/>
                    <a:pt x="1534719" y="909803"/>
                    <a:pt x="1548954" y="909803"/>
                  </a:cubicBezTo>
                  <a:cubicBezTo>
                    <a:pt x="1630902" y="910188"/>
                    <a:pt x="1712850" y="910188"/>
                    <a:pt x="1794798" y="909803"/>
                  </a:cubicBezTo>
                  <a:cubicBezTo>
                    <a:pt x="1806725" y="909803"/>
                    <a:pt x="1812496" y="912496"/>
                    <a:pt x="1812111" y="925577"/>
                  </a:cubicBezTo>
                  <a:cubicBezTo>
                    <a:pt x="1811726" y="1006371"/>
                    <a:pt x="1812111" y="1086780"/>
                    <a:pt x="1812111" y="1167574"/>
                  </a:cubicBezTo>
                  <a:close/>
                  <a:moveTo>
                    <a:pt x="1839812" y="625870"/>
                  </a:moveTo>
                  <a:cubicBezTo>
                    <a:pt x="1926761" y="614328"/>
                    <a:pt x="2013711" y="602402"/>
                    <a:pt x="2100276" y="590090"/>
                  </a:cubicBezTo>
                  <a:cubicBezTo>
                    <a:pt x="2127977" y="586243"/>
                    <a:pt x="2155678" y="582396"/>
                    <a:pt x="2184918" y="578164"/>
                  </a:cubicBezTo>
                  <a:cubicBezTo>
                    <a:pt x="2184918" y="686273"/>
                    <a:pt x="2184918" y="792460"/>
                    <a:pt x="2184918" y="901339"/>
                  </a:cubicBezTo>
                  <a:cubicBezTo>
                    <a:pt x="2176838" y="901339"/>
                    <a:pt x="2169528" y="901339"/>
                    <a:pt x="2161834" y="901339"/>
                  </a:cubicBezTo>
                  <a:cubicBezTo>
                    <a:pt x="2056032" y="901339"/>
                    <a:pt x="1950230" y="901339"/>
                    <a:pt x="1844429" y="901339"/>
                  </a:cubicBezTo>
                  <a:cubicBezTo>
                    <a:pt x="1819421" y="901339"/>
                    <a:pt x="1819421" y="901339"/>
                    <a:pt x="1819421" y="875562"/>
                  </a:cubicBezTo>
                  <a:cubicBezTo>
                    <a:pt x="1819421" y="800539"/>
                    <a:pt x="1819806" y="725516"/>
                    <a:pt x="1819036" y="650493"/>
                  </a:cubicBezTo>
                  <a:cubicBezTo>
                    <a:pt x="1819036" y="634719"/>
                    <a:pt x="1823653" y="627794"/>
                    <a:pt x="1839812" y="625870"/>
                  </a:cubicBezTo>
                  <a:close/>
                  <a:moveTo>
                    <a:pt x="2037180" y="1734670"/>
                  </a:moveTo>
                  <a:cubicBezTo>
                    <a:pt x="2010633" y="1733131"/>
                    <a:pt x="2010633" y="1734670"/>
                    <a:pt x="2009479" y="1711586"/>
                  </a:cubicBezTo>
                  <a:cubicBezTo>
                    <a:pt x="2009479" y="1707739"/>
                    <a:pt x="2008710" y="1704277"/>
                    <a:pt x="2007555" y="1694273"/>
                  </a:cubicBezTo>
                  <a:cubicBezTo>
                    <a:pt x="1977162" y="1738518"/>
                    <a:pt x="1937919" y="1745828"/>
                    <a:pt x="1894059" y="1737748"/>
                  </a:cubicBezTo>
                  <a:cubicBezTo>
                    <a:pt x="1854816" y="1730438"/>
                    <a:pt x="1827500" y="1700814"/>
                    <a:pt x="1824423" y="1651953"/>
                  </a:cubicBezTo>
                  <a:cubicBezTo>
                    <a:pt x="1820575" y="1586548"/>
                    <a:pt x="1823268" y="1520374"/>
                    <a:pt x="1823268" y="1454200"/>
                  </a:cubicBezTo>
                  <a:cubicBezTo>
                    <a:pt x="1825577" y="1453431"/>
                    <a:pt x="1827500" y="1452277"/>
                    <a:pt x="1829039" y="1452277"/>
                  </a:cubicBezTo>
                  <a:cubicBezTo>
                    <a:pt x="1878285" y="1451892"/>
                    <a:pt x="1868282" y="1446890"/>
                    <a:pt x="1869051" y="1490750"/>
                  </a:cubicBezTo>
                  <a:cubicBezTo>
                    <a:pt x="1869821" y="1531147"/>
                    <a:pt x="1869051" y="1571544"/>
                    <a:pt x="1869051" y="1611941"/>
                  </a:cubicBezTo>
                  <a:cubicBezTo>
                    <a:pt x="1869051" y="1618481"/>
                    <a:pt x="1869051" y="1624637"/>
                    <a:pt x="1869436" y="1631177"/>
                  </a:cubicBezTo>
                  <a:cubicBezTo>
                    <a:pt x="1871360" y="1673113"/>
                    <a:pt x="1892905" y="1697736"/>
                    <a:pt x="1927531" y="1699275"/>
                  </a:cubicBezTo>
                  <a:cubicBezTo>
                    <a:pt x="1971391" y="1701199"/>
                    <a:pt x="2003323" y="1677730"/>
                    <a:pt x="2006401" y="1635794"/>
                  </a:cubicBezTo>
                  <a:cubicBezTo>
                    <a:pt x="2009864" y="1586163"/>
                    <a:pt x="2008325" y="1535764"/>
                    <a:pt x="2009094" y="1486133"/>
                  </a:cubicBezTo>
                  <a:cubicBezTo>
                    <a:pt x="2009094" y="1475360"/>
                    <a:pt x="2009094" y="1464588"/>
                    <a:pt x="2009094" y="1453046"/>
                  </a:cubicBezTo>
                  <a:cubicBezTo>
                    <a:pt x="2025638" y="1453046"/>
                    <a:pt x="2039488" y="1453046"/>
                    <a:pt x="2055262" y="1453046"/>
                  </a:cubicBezTo>
                  <a:cubicBezTo>
                    <a:pt x="2055647" y="1460741"/>
                    <a:pt x="2056417" y="1467666"/>
                    <a:pt x="2056417" y="1474591"/>
                  </a:cubicBezTo>
                  <a:cubicBezTo>
                    <a:pt x="2056417" y="1553461"/>
                    <a:pt x="2056417" y="1632331"/>
                    <a:pt x="2056417" y="1711202"/>
                  </a:cubicBezTo>
                  <a:cubicBezTo>
                    <a:pt x="2056801" y="1724667"/>
                    <a:pt x="2056801" y="1735440"/>
                    <a:pt x="2037180" y="1734670"/>
                  </a:cubicBezTo>
                  <a:close/>
                  <a:moveTo>
                    <a:pt x="1837119" y="1184887"/>
                  </a:moveTo>
                  <a:cubicBezTo>
                    <a:pt x="1824423" y="1183348"/>
                    <a:pt x="1819421" y="1179116"/>
                    <a:pt x="1819421" y="1166035"/>
                  </a:cubicBezTo>
                  <a:cubicBezTo>
                    <a:pt x="1819806" y="1086011"/>
                    <a:pt x="1819806" y="1005986"/>
                    <a:pt x="1819421" y="925577"/>
                  </a:cubicBezTo>
                  <a:cubicBezTo>
                    <a:pt x="1819421" y="914420"/>
                    <a:pt x="1822499" y="909418"/>
                    <a:pt x="1834810" y="909418"/>
                  </a:cubicBezTo>
                  <a:cubicBezTo>
                    <a:pt x="1949461" y="909803"/>
                    <a:pt x="2064111" y="909803"/>
                    <a:pt x="2178762" y="909803"/>
                  </a:cubicBezTo>
                  <a:cubicBezTo>
                    <a:pt x="2179916" y="909803"/>
                    <a:pt x="2181070" y="910573"/>
                    <a:pt x="2184918" y="911342"/>
                  </a:cubicBezTo>
                  <a:cubicBezTo>
                    <a:pt x="2184918" y="1017913"/>
                    <a:pt x="2184918" y="1124099"/>
                    <a:pt x="2184918" y="1232594"/>
                  </a:cubicBezTo>
                  <a:cubicBezTo>
                    <a:pt x="2147213" y="1227593"/>
                    <a:pt x="2110664" y="1222976"/>
                    <a:pt x="2074114" y="1217974"/>
                  </a:cubicBezTo>
                  <a:cubicBezTo>
                    <a:pt x="1995244" y="1207202"/>
                    <a:pt x="1916374" y="1195660"/>
                    <a:pt x="1837119" y="1184887"/>
                  </a:cubicBezTo>
                  <a:close/>
                  <a:moveTo>
                    <a:pt x="2276099" y="1466127"/>
                  </a:moveTo>
                  <a:cubicBezTo>
                    <a:pt x="2275330" y="1475360"/>
                    <a:pt x="2276099" y="1484979"/>
                    <a:pt x="2276099" y="1493828"/>
                  </a:cubicBezTo>
                  <a:cubicBezTo>
                    <a:pt x="2272252" y="1494597"/>
                    <a:pt x="2271098" y="1495751"/>
                    <a:pt x="2269943" y="1495367"/>
                  </a:cubicBezTo>
                  <a:cubicBezTo>
                    <a:pt x="2204539" y="1473822"/>
                    <a:pt x="2177607" y="1524606"/>
                    <a:pt x="2174914" y="1576545"/>
                  </a:cubicBezTo>
                  <a:cubicBezTo>
                    <a:pt x="2172606" y="1621944"/>
                    <a:pt x="2173376" y="1667727"/>
                    <a:pt x="2174530" y="1713125"/>
                  </a:cubicBezTo>
                  <a:cubicBezTo>
                    <a:pt x="2175299" y="1732747"/>
                    <a:pt x="2166835" y="1735055"/>
                    <a:pt x="2150676" y="1734670"/>
                  </a:cubicBezTo>
                  <a:cubicBezTo>
                    <a:pt x="2134902" y="1734670"/>
                    <a:pt x="2126438" y="1732747"/>
                    <a:pt x="2126438" y="1713125"/>
                  </a:cubicBezTo>
                  <a:cubicBezTo>
                    <a:pt x="2127592" y="1633101"/>
                    <a:pt x="2126823" y="1552692"/>
                    <a:pt x="2126823" y="1472667"/>
                  </a:cubicBezTo>
                  <a:cubicBezTo>
                    <a:pt x="2126823" y="1466896"/>
                    <a:pt x="2127592" y="1461510"/>
                    <a:pt x="2127977" y="1453431"/>
                  </a:cubicBezTo>
                  <a:cubicBezTo>
                    <a:pt x="2143751" y="1453431"/>
                    <a:pt x="2157601" y="1453431"/>
                    <a:pt x="2172991" y="1453431"/>
                  </a:cubicBezTo>
                  <a:cubicBezTo>
                    <a:pt x="2172991" y="1469589"/>
                    <a:pt x="2172991" y="1484594"/>
                    <a:pt x="2172991" y="1504215"/>
                  </a:cubicBezTo>
                  <a:cubicBezTo>
                    <a:pt x="2179916" y="1493058"/>
                    <a:pt x="2183763" y="1486133"/>
                    <a:pt x="2188380" y="1479593"/>
                  </a:cubicBezTo>
                  <a:cubicBezTo>
                    <a:pt x="2205308" y="1455739"/>
                    <a:pt x="2228392" y="1444967"/>
                    <a:pt x="2258017" y="1447660"/>
                  </a:cubicBezTo>
                  <a:cubicBezTo>
                    <a:pt x="2271482" y="1448429"/>
                    <a:pt x="2277253" y="1453046"/>
                    <a:pt x="2276099" y="1466127"/>
                  </a:cubicBezTo>
                  <a:close/>
                  <a:moveTo>
                    <a:pt x="2364973" y="1685425"/>
                  </a:moveTo>
                  <a:cubicBezTo>
                    <a:pt x="2397290" y="1708124"/>
                    <a:pt x="2445766" y="1703892"/>
                    <a:pt x="2502707" y="1674267"/>
                  </a:cubicBezTo>
                  <a:cubicBezTo>
                    <a:pt x="2513864" y="1701199"/>
                    <a:pt x="2508478" y="1715818"/>
                    <a:pt x="2483086" y="1726976"/>
                  </a:cubicBezTo>
                  <a:cubicBezTo>
                    <a:pt x="2426145" y="1752368"/>
                    <a:pt x="2354200" y="1742750"/>
                    <a:pt x="2318035" y="1705046"/>
                  </a:cubicBezTo>
                  <a:cubicBezTo>
                    <a:pt x="2261095" y="1645797"/>
                    <a:pt x="2269559" y="1521528"/>
                    <a:pt x="2334579" y="1471128"/>
                  </a:cubicBezTo>
                  <a:cubicBezTo>
                    <a:pt x="2372667" y="1441889"/>
                    <a:pt x="2415372" y="1436118"/>
                    <a:pt x="2459617" y="1454585"/>
                  </a:cubicBezTo>
                  <a:cubicBezTo>
                    <a:pt x="2501937" y="1472283"/>
                    <a:pt x="2519635" y="1508063"/>
                    <a:pt x="2524637" y="1551538"/>
                  </a:cubicBezTo>
                  <a:cubicBezTo>
                    <a:pt x="2526560" y="1567696"/>
                    <a:pt x="2526945" y="1584240"/>
                    <a:pt x="2528484" y="1603861"/>
                  </a:cubicBezTo>
                  <a:cubicBezTo>
                    <a:pt x="2460002" y="1603861"/>
                    <a:pt x="2395751" y="1603861"/>
                    <a:pt x="2329192" y="1603861"/>
                  </a:cubicBezTo>
                  <a:cubicBezTo>
                    <a:pt x="2330347" y="1636948"/>
                    <a:pt x="2337656" y="1665803"/>
                    <a:pt x="2364973" y="1685425"/>
                  </a:cubicBezTo>
                  <a:close/>
                </a:path>
              </a:pathLst>
            </a:custGeom>
            <a:solidFill>
              <a:schemeClr val="accent2"/>
            </a:solidFill>
            <a:ln w="3845" cap="flat">
              <a:noFill/>
              <a:prstDash val="solid"/>
              <a:miter/>
            </a:ln>
          </p:spPr>
          <p:txBody>
            <a:bodyPr rtlCol="0" anchor="ctr"/>
            <a:lstStyle/>
            <a:p>
              <a:endParaRPr lang="en-US"/>
            </a:p>
          </p:txBody>
        </p:sp>
        <p:sp>
          <p:nvSpPr>
            <p:cNvPr id="54" name="Freihandform: Form 20">
              <a:extLst>
                <a:ext uri="{FF2B5EF4-FFF2-40B4-BE49-F238E27FC236}">
                  <a16:creationId xmlns:a16="http://schemas.microsoft.com/office/drawing/2014/main" id="{08B45A22-98DE-97C7-B538-545848A68F02}"/>
                </a:ext>
              </a:extLst>
            </p:cNvPr>
            <p:cNvSpPr/>
            <p:nvPr/>
          </p:nvSpPr>
          <p:spPr bwMode="gray">
            <a:xfrm>
              <a:off x="5537574" y="3742539"/>
              <a:ext cx="132348" cy="180439"/>
            </a:xfrm>
            <a:custGeom>
              <a:avLst/>
              <a:gdLst>
                <a:gd name="connsiteX0" fmla="*/ 0 w 132348"/>
                <a:gd name="connsiteY0" fmla="*/ 180440 h 180439"/>
                <a:gd name="connsiteX1" fmla="*/ 132348 w 132348"/>
                <a:gd name="connsiteY1" fmla="*/ 180440 h 180439"/>
                <a:gd name="connsiteX2" fmla="*/ 65789 w 132348"/>
                <a:gd name="connsiteY2" fmla="*/ 0 h 180439"/>
                <a:gd name="connsiteX3" fmla="*/ 0 w 132348"/>
                <a:gd name="connsiteY3" fmla="*/ 180440 h 180439"/>
              </a:gdLst>
              <a:ahLst/>
              <a:cxnLst>
                <a:cxn ang="0">
                  <a:pos x="connsiteX0" y="connsiteY0"/>
                </a:cxn>
                <a:cxn ang="0">
                  <a:pos x="connsiteX1" y="connsiteY1"/>
                </a:cxn>
                <a:cxn ang="0">
                  <a:pos x="connsiteX2" y="connsiteY2"/>
                </a:cxn>
                <a:cxn ang="0">
                  <a:pos x="connsiteX3" y="connsiteY3"/>
                </a:cxn>
              </a:cxnLst>
              <a:rect l="l" t="t" r="r" b="b"/>
              <a:pathLst>
                <a:path w="132348" h="180439">
                  <a:moveTo>
                    <a:pt x="0" y="180440"/>
                  </a:moveTo>
                  <a:cubicBezTo>
                    <a:pt x="45399" y="180440"/>
                    <a:pt x="87334" y="180440"/>
                    <a:pt x="132348" y="180440"/>
                  </a:cubicBezTo>
                  <a:cubicBezTo>
                    <a:pt x="110418" y="120421"/>
                    <a:pt x="88873" y="63096"/>
                    <a:pt x="65789" y="0"/>
                  </a:cubicBezTo>
                  <a:cubicBezTo>
                    <a:pt x="42705" y="63096"/>
                    <a:pt x="21545" y="120806"/>
                    <a:pt x="0" y="180440"/>
                  </a:cubicBezTo>
                  <a:close/>
                </a:path>
              </a:pathLst>
            </a:custGeom>
            <a:solidFill>
              <a:schemeClr val="accent2"/>
            </a:solidFill>
            <a:ln w="3845" cap="flat">
              <a:noFill/>
              <a:prstDash val="solid"/>
              <a:miter/>
            </a:ln>
          </p:spPr>
          <p:txBody>
            <a:bodyPr rtlCol="0" anchor="ctr"/>
            <a:lstStyle/>
            <a:p>
              <a:endParaRPr lang="en-US"/>
            </a:p>
          </p:txBody>
        </p:sp>
        <p:sp>
          <p:nvSpPr>
            <p:cNvPr id="55" name="Freihandform: Form 21">
              <a:extLst>
                <a:ext uri="{FF2B5EF4-FFF2-40B4-BE49-F238E27FC236}">
                  <a16:creationId xmlns:a16="http://schemas.microsoft.com/office/drawing/2014/main" id="{84976C7A-392C-0376-AD19-B84FF2C4C9DA}"/>
                </a:ext>
              </a:extLst>
            </p:cNvPr>
            <p:cNvSpPr/>
            <p:nvPr/>
          </p:nvSpPr>
          <p:spPr bwMode="gray">
            <a:xfrm>
              <a:off x="6570582" y="3827874"/>
              <a:ext cx="143764" cy="78177"/>
            </a:xfrm>
            <a:custGeom>
              <a:avLst/>
              <a:gdLst>
                <a:gd name="connsiteX0" fmla="*/ 81948 w 143764"/>
                <a:gd name="connsiteY0" fmla="*/ 76 h 78177"/>
                <a:gd name="connsiteX1" fmla="*/ 0 w 143764"/>
                <a:gd name="connsiteY1" fmla="*/ 78177 h 78177"/>
                <a:gd name="connsiteX2" fmla="*/ 143505 w 143764"/>
                <a:gd name="connsiteY2" fmla="*/ 78177 h 78177"/>
                <a:gd name="connsiteX3" fmla="*/ 81948 w 143764"/>
                <a:gd name="connsiteY3" fmla="*/ 76 h 78177"/>
              </a:gdLst>
              <a:ahLst/>
              <a:cxnLst>
                <a:cxn ang="0">
                  <a:pos x="connsiteX0" y="connsiteY0"/>
                </a:cxn>
                <a:cxn ang="0">
                  <a:pos x="connsiteX1" y="connsiteY1"/>
                </a:cxn>
                <a:cxn ang="0">
                  <a:pos x="connsiteX2" y="connsiteY2"/>
                </a:cxn>
                <a:cxn ang="0">
                  <a:pos x="connsiteX3" y="connsiteY3"/>
                </a:cxn>
              </a:cxnLst>
              <a:rect l="l" t="t" r="r" b="b"/>
              <a:pathLst>
                <a:path w="143764" h="78177">
                  <a:moveTo>
                    <a:pt x="81948" y="76"/>
                  </a:moveTo>
                  <a:cubicBezTo>
                    <a:pt x="38858" y="-1847"/>
                    <a:pt x="1539" y="32779"/>
                    <a:pt x="0" y="78177"/>
                  </a:cubicBezTo>
                  <a:cubicBezTo>
                    <a:pt x="48861" y="78177"/>
                    <a:pt x="96183" y="78177"/>
                    <a:pt x="143505" y="78177"/>
                  </a:cubicBezTo>
                  <a:cubicBezTo>
                    <a:pt x="146583" y="32394"/>
                    <a:pt x="121960" y="1615"/>
                    <a:pt x="81948" y="76"/>
                  </a:cubicBezTo>
                  <a:close/>
                </a:path>
              </a:pathLst>
            </a:custGeom>
            <a:solidFill>
              <a:schemeClr val="accent2"/>
            </a:solidFill>
            <a:ln w="3845" cap="flat">
              <a:noFill/>
              <a:prstDash val="solid"/>
              <a:miter/>
            </a:ln>
          </p:spPr>
          <p:txBody>
            <a:bodyPr rtlCol="0" anchor="ctr"/>
            <a:lstStyle/>
            <a:p>
              <a:endParaRPr lang="en-US"/>
            </a:p>
          </p:txBody>
        </p:sp>
      </p:grpSp>
    </p:spTree>
    <p:extLst>
      <p:ext uri="{BB962C8B-B14F-4D97-AF65-F5344CB8AC3E}">
        <p14:creationId xmlns:p14="http://schemas.microsoft.com/office/powerpoint/2010/main" val="255624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Grafik 6">
            <a:extLst>
              <a:ext uri="{FF2B5EF4-FFF2-40B4-BE49-F238E27FC236}">
                <a16:creationId xmlns:a16="http://schemas.microsoft.com/office/drawing/2014/main" id="{B2CECECB-6B5A-4596-8FF2-48AF3D48A8FD}"/>
              </a:ext>
            </a:extLst>
          </p:cNvPr>
          <p:cNvPicPr>
            <a:picLocks noChangeAspect="1"/>
          </p:cNvPicPr>
          <p:nvPr/>
        </p:nvPicPr>
        <p:blipFill rotWithShape="1">
          <a:blip r:embed="rId2">
            <a:alphaModFix amt="85000"/>
            <a:extLst>
              <a:ext uri="{28A0092B-C50C-407E-A947-70E740481C1C}">
                <a14:useLocalDpi xmlns:a14="http://schemas.microsoft.com/office/drawing/2010/main" val="0"/>
              </a:ext>
            </a:extLst>
          </a:blip>
          <a:srcRect t="3627" r="1" b="17125"/>
          <a:stretch/>
        </p:blipFill>
        <p:spPr>
          <a:xfrm>
            <a:off x="192087" y="188912"/>
            <a:ext cx="11807825" cy="6480175"/>
          </a:xfrm>
          <a:prstGeom prst="rect">
            <a:avLst/>
          </a:prstGeom>
          <a:noFill/>
        </p:spPr>
      </p:pic>
      <p:sp>
        <p:nvSpPr>
          <p:cNvPr id="56" name="Title 1">
            <a:extLst>
              <a:ext uri="{FF2B5EF4-FFF2-40B4-BE49-F238E27FC236}">
                <a16:creationId xmlns:a16="http://schemas.microsoft.com/office/drawing/2014/main" id="{7888FC17-A26D-0653-9F82-E3B9CA3846EC}"/>
              </a:ext>
            </a:extLst>
          </p:cNvPr>
          <p:cNvSpPr>
            <a:spLocks noGrp="1"/>
          </p:cNvSpPr>
          <p:nvPr>
            <p:ph type="title"/>
          </p:nvPr>
        </p:nvSpPr>
        <p:spPr>
          <a:xfrm>
            <a:off x="623393" y="548792"/>
            <a:ext cx="8137192" cy="864000"/>
          </a:xfrm>
        </p:spPr>
        <p:txBody>
          <a:bodyPr/>
          <a:lstStyle/>
          <a:p>
            <a:r>
              <a:rPr lang="en-US" dirty="0">
                <a:solidFill>
                  <a:srgbClr val="00B0F0"/>
                </a:solidFill>
                <a:latin typeface="Draeger Pangea Medium" panose="020B0604000000000000" pitchFamily="34" charset="0"/>
                <a:ea typeface="Draeger Pangea Medium" panose="020B0604000000000000" pitchFamily="34" charset="0"/>
              </a:rPr>
              <a:t>Gas Detection Connect</a:t>
            </a:r>
            <a:endParaRPr lang="en-US" u="sng" dirty="0">
              <a:solidFill>
                <a:srgbClr val="00B0F0"/>
              </a:solidFill>
              <a:latin typeface="Draeger Pangea Medium" panose="020B0604000000000000" pitchFamily="34" charset="0"/>
              <a:ea typeface="Draeger Pangea Medium" panose="020B0604000000000000" pitchFamily="34" charset="0"/>
            </a:endParaRPr>
          </a:p>
        </p:txBody>
      </p:sp>
      <p:sp>
        <p:nvSpPr>
          <p:cNvPr id="3" name="Marcador de número de diapositiva 2">
            <a:extLst>
              <a:ext uri="{FF2B5EF4-FFF2-40B4-BE49-F238E27FC236}">
                <a16:creationId xmlns:a16="http://schemas.microsoft.com/office/drawing/2014/main" id="{3DDFE410-7FF2-45FD-AA50-6AC8E0D2817B}"/>
              </a:ext>
            </a:extLst>
          </p:cNvPr>
          <p:cNvSpPr>
            <a:spLocks noGrp="1"/>
          </p:cNvSpPr>
          <p:nvPr>
            <p:ph type="sldNum" sz="quarter" idx="11"/>
          </p:nvPr>
        </p:nvSpPr>
        <p:spPr>
          <a:xfrm>
            <a:off x="11424592" y="6489352"/>
            <a:ext cx="504454" cy="108000"/>
          </a:xfrm>
        </p:spPr>
        <p:txBody>
          <a:bodyPr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CE82B8A1-0CCE-4815-9668-383D7DE7D8B4}" type="slidenum">
              <a:rPr kumimoji="0" lang="en-US" sz="700" b="0" i="0" u="none" strike="noStrike" kern="1200" cap="none" spc="0" normalizeH="0" baseline="0" noProof="0" smtClean="0">
                <a:ln>
                  <a:noFill/>
                </a:ln>
                <a:solidFill>
                  <a:srgbClr val="1E1E1E"/>
                </a:solidFill>
                <a:effectLst/>
                <a:uLnTx/>
                <a:uFillTx/>
                <a:latin typeface="DraegerSanBol"/>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50</a:t>
            </a:fld>
            <a:endParaRPr kumimoji="0" lang="en-US" sz="700" b="0" i="0" u="none" strike="noStrike" kern="1200" cap="none" spc="0" normalizeH="0" baseline="0" noProof="0">
              <a:ln>
                <a:noFill/>
              </a:ln>
              <a:solidFill>
                <a:srgbClr val="1E1E1E"/>
              </a:solidFill>
              <a:effectLst/>
              <a:uLnTx/>
              <a:uFillTx/>
              <a:latin typeface="DraegerSanBol"/>
              <a:ea typeface="+mn-ea"/>
              <a:cs typeface="+mn-cs"/>
            </a:endParaRPr>
          </a:p>
        </p:txBody>
      </p:sp>
      <p:grpSp>
        <p:nvGrpSpPr>
          <p:cNvPr id="59" name="Group 13">
            <a:extLst>
              <a:ext uri="{FF2B5EF4-FFF2-40B4-BE49-F238E27FC236}">
                <a16:creationId xmlns:a16="http://schemas.microsoft.com/office/drawing/2014/main" id="{4C034088-858D-43C8-882B-69D853305E49}"/>
              </a:ext>
            </a:extLst>
          </p:cNvPr>
          <p:cNvGrpSpPr/>
          <p:nvPr/>
        </p:nvGrpSpPr>
        <p:grpSpPr>
          <a:xfrm>
            <a:off x="8249820" y="2546999"/>
            <a:ext cx="2278612" cy="2600165"/>
            <a:chOff x="2361982" y="1429381"/>
            <a:chExt cx="1586407" cy="1769583"/>
          </a:xfrm>
        </p:grpSpPr>
        <p:sp>
          <p:nvSpPr>
            <p:cNvPr id="60" name="Ellipse 61">
              <a:extLst>
                <a:ext uri="{FF2B5EF4-FFF2-40B4-BE49-F238E27FC236}">
                  <a16:creationId xmlns:a16="http://schemas.microsoft.com/office/drawing/2014/main" id="{FE025977-8BE6-4454-A082-4450930B1EF1}"/>
                </a:ext>
              </a:extLst>
            </p:cNvPr>
            <p:cNvSpPr/>
            <p:nvPr/>
          </p:nvSpPr>
          <p:spPr bwMode="gray">
            <a:xfrm>
              <a:off x="2424999" y="1429381"/>
              <a:ext cx="1523390" cy="1422521"/>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raegerSanLig"/>
                <a:ea typeface="+mn-ea"/>
                <a:cs typeface="+mn-cs"/>
              </a:endParaRPr>
            </a:p>
          </p:txBody>
        </p:sp>
        <p:pic>
          <p:nvPicPr>
            <p:cNvPr id="61" name="Grafik 46">
              <a:extLst>
                <a:ext uri="{FF2B5EF4-FFF2-40B4-BE49-F238E27FC236}">
                  <a16:creationId xmlns:a16="http://schemas.microsoft.com/office/drawing/2014/main" id="{D564A42C-F397-4D5E-A1B0-7588CF0029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gray">
            <a:xfrm>
              <a:off x="2536736" y="1689218"/>
              <a:ext cx="1274960" cy="907170"/>
            </a:xfrm>
            <a:prstGeom prst="rect">
              <a:avLst/>
            </a:prstGeom>
          </p:spPr>
        </p:pic>
        <p:sp>
          <p:nvSpPr>
            <p:cNvPr id="62" name="Oval 53">
              <a:extLst>
                <a:ext uri="{FF2B5EF4-FFF2-40B4-BE49-F238E27FC236}">
                  <a16:creationId xmlns:a16="http://schemas.microsoft.com/office/drawing/2014/main" id="{2580E619-782C-488C-9D29-F5E7CD97C708}"/>
                </a:ext>
              </a:extLst>
            </p:cNvPr>
            <p:cNvSpPr/>
            <p:nvPr/>
          </p:nvSpPr>
          <p:spPr>
            <a:xfrm>
              <a:off x="2386909" y="2526821"/>
              <a:ext cx="751290" cy="672143"/>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white"/>
                </a:solidFill>
                <a:effectLst/>
                <a:uLnTx/>
                <a:uFillTx/>
                <a:latin typeface="DraegerSanLig"/>
                <a:ea typeface="+mn-ea"/>
                <a:cs typeface="+mn-cs"/>
              </a:endParaRPr>
            </a:p>
          </p:txBody>
        </p:sp>
        <p:pic>
          <p:nvPicPr>
            <p:cNvPr id="63" name="Picture 54" descr="A picture containing website&#10;&#10;Description automatically generated">
              <a:extLst>
                <a:ext uri="{FF2B5EF4-FFF2-40B4-BE49-F238E27FC236}">
                  <a16:creationId xmlns:a16="http://schemas.microsoft.com/office/drawing/2014/main" id="{3B9525BB-C69D-43DC-9045-AA89885CDB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5211" y="1786500"/>
              <a:ext cx="1178010" cy="674426"/>
            </a:xfrm>
            <a:prstGeom prst="rect">
              <a:avLst/>
            </a:prstGeom>
          </p:spPr>
        </p:pic>
        <p:pic>
          <p:nvPicPr>
            <p:cNvPr id="64" name="Picture 4" descr="Die sechs verschiedene Cloud-Arten kurz vorgestellt">
              <a:extLst>
                <a:ext uri="{FF2B5EF4-FFF2-40B4-BE49-F238E27FC236}">
                  <a16:creationId xmlns:a16="http://schemas.microsoft.com/office/drawing/2014/main" id="{96D49B97-CDFE-428B-A9A4-6049824F64B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82129" y="2345078"/>
              <a:ext cx="553282" cy="355022"/>
            </a:xfrm>
            <a:prstGeom prst="rect">
              <a:avLst/>
            </a:prstGeom>
            <a:noFill/>
            <a:extLst>
              <a:ext uri="{909E8E84-426E-40DD-AFC4-6F175D3DCCD1}">
                <a14:hiddenFill xmlns:a14="http://schemas.microsoft.com/office/drawing/2010/main">
                  <a:solidFill>
                    <a:srgbClr val="FFFFFF"/>
                  </a:solidFill>
                </a14:hiddenFill>
              </a:ext>
            </a:extLst>
          </p:spPr>
        </p:pic>
        <p:sp>
          <p:nvSpPr>
            <p:cNvPr id="65" name="Rechteck 23">
              <a:extLst>
                <a:ext uri="{FF2B5EF4-FFF2-40B4-BE49-F238E27FC236}">
                  <a16:creationId xmlns:a16="http://schemas.microsoft.com/office/drawing/2014/main" id="{75C0DE9C-14CB-4C50-BEB9-B39BA7D4D5EA}"/>
                </a:ext>
              </a:extLst>
            </p:cNvPr>
            <p:cNvSpPr/>
            <p:nvPr/>
          </p:nvSpPr>
          <p:spPr>
            <a:xfrm>
              <a:off x="2361982" y="2622549"/>
              <a:ext cx="826054" cy="44172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rPr>
                <a:t>Gas Detection Connect</a:t>
              </a:r>
            </a:p>
          </p:txBody>
        </p:sp>
      </p:grpSp>
      <p:grpSp>
        <p:nvGrpSpPr>
          <p:cNvPr id="111" name="Grupo 110">
            <a:extLst>
              <a:ext uri="{FF2B5EF4-FFF2-40B4-BE49-F238E27FC236}">
                <a16:creationId xmlns:a16="http://schemas.microsoft.com/office/drawing/2014/main" id="{FD7FA38D-D73F-42DD-8436-DE8E01871294}"/>
              </a:ext>
            </a:extLst>
          </p:cNvPr>
          <p:cNvGrpSpPr/>
          <p:nvPr/>
        </p:nvGrpSpPr>
        <p:grpSpPr>
          <a:xfrm>
            <a:off x="4610806" y="4261760"/>
            <a:ext cx="2018921" cy="2065203"/>
            <a:chOff x="5522434" y="2506627"/>
            <a:chExt cx="2018921" cy="2065203"/>
          </a:xfrm>
        </p:grpSpPr>
        <p:sp>
          <p:nvSpPr>
            <p:cNvPr id="67" name="Ellipse 61">
              <a:extLst>
                <a:ext uri="{FF2B5EF4-FFF2-40B4-BE49-F238E27FC236}">
                  <a16:creationId xmlns:a16="http://schemas.microsoft.com/office/drawing/2014/main" id="{53D1E35B-91AA-4033-989C-B343134AD53B}"/>
                </a:ext>
              </a:extLst>
            </p:cNvPr>
            <p:cNvSpPr/>
            <p:nvPr/>
          </p:nvSpPr>
          <p:spPr bwMode="gray">
            <a:xfrm>
              <a:off x="5522434" y="2506627"/>
              <a:ext cx="2018921" cy="187702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raegerSanLig"/>
                <a:ea typeface="+mn-ea"/>
                <a:cs typeface="+mn-cs"/>
              </a:endParaRPr>
            </a:p>
          </p:txBody>
        </p:sp>
        <p:grpSp>
          <p:nvGrpSpPr>
            <p:cNvPr id="69" name="Gruppieren 39">
              <a:extLst>
                <a:ext uri="{FF2B5EF4-FFF2-40B4-BE49-F238E27FC236}">
                  <a16:creationId xmlns:a16="http://schemas.microsoft.com/office/drawing/2014/main" id="{F1B7F553-A797-4929-BC04-714CE6B59296}"/>
                </a:ext>
              </a:extLst>
            </p:cNvPr>
            <p:cNvGrpSpPr/>
            <p:nvPr/>
          </p:nvGrpSpPr>
          <p:grpSpPr>
            <a:xfrm>
              <a:off x="5652297" y="2704678"/>
              <a:ext cx="876610" cy="1328396"/>
              <a:chOff x="5655396" y="1867513"/>
              <a:chExt cx="1092375" cy="1614213"/>
            </a:xfrm>
          </p:grpSpPr>
          <p:pic>
            <p:nvPicPr>
              <p:cNvPr id="72" name="Grafik 52">
                <a:extLst>
                  <a:ext uri="{FF2B5EF4-FFF2-40B4-BE49-F238E27FC236}">
                    <a16:creationId xmlns:a16="http://schemas.microsoft.com/office/drawing/2014/main" id="{ED52E7C0-0690-4A21-A4ED-D44D611B87B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bwMode="gray">
              <a:xfrm>
                <a:off x="5655396" y="1867513"/>
                <a:ext cx="1092375" cy="1614213"/>
              </a:xfrm>
              <a:prstGeom prst="rect">
                <a:avLst/>
              </a:prstGeom>
            </p:spPr>
          </p:pic>
          <p:pic>
            <p:nvPicPr>
              <p:cNvPr id="73" name="Picture 4">
                <a:extLst>
                  <a:ext uri="{FF2B5EF4-FFF2-40B4-BE49-F238E27FC236}">
                    <a16:creationId xmlns:a16="http://schemas.microsoft.com/office/drawing/2014/main" id="{FA1E8D65-BB98-4E12-B70A-3E65DA4F7E93}"/>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946449" y="2174274"/>
                <a:ext cx="510268" cy="878568"/>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Oval 63">
              <a:extLst>
                <a:ext uri="{FF2B5EF4-FFF2-40B4-BE49-F238E27FC236}">
                  <a16:creationId xmlns:a16="http://schemas.microsoft.com/office/drawing/2014/main" id="{F09D8136-73D0-474A-B0A7-9A378AC13112}"/>
                </a:ext>
              </a:extLst>
            </p:cNvPr>
            <p:cNvSpPr/>
            <p:nvPr/>
          </p:nvSpPr>
          <p:spPr>
            <a:xfrm>
              <a:off x="6087830" y="3899687"/>
              <a:ext cx="751290" cy="672143"/>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white"/>
                </a:solidFill>
                <a:effectLst/>
                <a:uLnTx/>
                <a:uFillTx/>
                <a:latin typeface="DraegerSanLig"/>
                <a:ea typeface="+mn-ea"/>
                <a:cs typeface="+mn-cs"/>
              </a:endParaRPr>
            </a:p>
          </p:txBody>
        </p:sp>
        <p:sp>
          <p:nvSpPr>
            <p:cNvPr id="71" name="Rechteck 23">
              <a:extLst>
                <a:ext uri="{FF2B5EF4-FFF2-40B4-BE49-F238E27FC236}">
                  <a16:creationId xmlns:a16="http://schemas.microsoft.com/office/drawing/2014/main" id="{0505B03F-0E98-4A15-B346-6A7E94CEE318}"/>
                </a:ext>
              </a:extLst>
            </p:cNvPr>
            <p:cNvSpPr/>
            <p:nvPr/>
          </p:nvSpPr>
          <p:spPr>
            <a:xfrm>
              <a:off x="6036041" y="4006224"/>
              <a:ext cx="826054" cy="44172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rPr>
                <a:t>Mobile Hardware</a:t>
              </a:r>
            </a:p>
          </p:txBody>
        </p:sp>
      </p:grpSp>
      <p:grpSp>
        <p:nvGrpSpPr>
          <p:cNvPr id="110" name="Grupo 109">
            <a:extLst>
              <a:ext uri="{FF2B5EF4-FFF2-40B4-BE49-F238E27FC236}">
                <a16:creationId xmlns:a16="http://schemas.microsoft.com/office/drawing/2014/main" id="{AB9FE9C2-06A2-464F-8971-07C4EE62F6A6}"/>
              </a:ext>
            </a:extLst>
          </p:cNvPr>
          <p:cNvGrpSpPr/>
          <p:nvPr/>
        </p:nvGrpSpPr>
        <p:grpSpPr>
          <a:xfrm>
            <a:off x="1033640" y="1926245"/>
            <a:ext cx="1499085" cy="1377811"/>
            <a:chOff x="1542468" y="2051189"/>
            <a:chExt cx="1499085" cy="1377811"/>
          </a:xfrm>
        </p:grpSpPr>
        <p:sp>
          <p:nvSpPr>
            <p:cNvPr id="108" name="Oval 63">
              <a:extLst>
                <a:ext uri="{FF2B5EF4-FFF2-40B4-BE49-F238E27FC236}">
                  <a16:creationId xmlns:a16="http://schemas.microsoft.com/office/drawing/2014/main" id="{8F0363CC-5032-4CAA-9D14-4391AB04EBCA}"/>
                </a:ext>
              </a:extLst>
            </p:cNvPr>
            <p:cNvSpPr/>
            <p:nvPr/>
          </p:nvSpPr>
          <p:spPr>
            <a:xfrm>
              <a:off x="2073946" y="2537620"/>
              <a:ext cx="967607" cy="891380"/>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rPr>
                <a:t>Pac 8x00 BT</a:t>
              </a:r>
            </a:p>
          </p:txBody>
        </p:sp>
        <p:pic>
          <p:nvPicPr>
            <p:cNvPr id="68" name="Grafik 53">
              <a:extLst>
                <a:ext uri="{FF2B5EF4-FFF2-40B4-BE49-F238E27FC236}">
                  <a16:creationId xmlns:a16="http://schemas.microsoft.com/office/drawing/2014/main" id="{3378DEC9-7DB5-457A-B523-AA93057D5DE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42468" y="2051189"/>
              <a:ext cx="969481" cy="1130740"/>
            </a:xfrm>
            <a:prstGeom prst="rect">
              <a:avLst/>
            </a:prstGeom>
          </p:spPr>
        </p:pic>
      </p:grpSp>
      <p:grpSp>
        <p:nvGrpSpPr>
          <p:cNvPr id="109" name="Grupo 108">
            <a:extLst>
              <a:ext uri="{FF2B5EF4-FFF2-40B4-BE49-F238E27FC236}">
                <a16:creationId xmlns:a16="http://schemas.microsoft.com/office/drawing/2014/main" id="{938E131A-DE37-46A5-8C52-17512818BB03}"/>
              </a:ext>
            </a:extLst>
          </p:cNvPr>
          <p:cNvGrpSpPr/>
          <p:nvPr/>
        </p:nvGrpSpPr>
        <p:grpSpPr>
          <a:xfrm>
            <a:off x="1250202" y="3972210"/>
            <a:ext cx="1353905" cy="1889686"/>
            <a:chOff x="2692320" y="4091490"/>
            <a:chExt cx="1353905" cy="1889686"/>
          </a:xfrm>
        </p:grpSpPr>
        <p:grpSp>
          <p:nvGrpSpPr>
            <p:cNvPr id="74" name="Group 18">
              <a:extLst>
                <a:ext uri="{FF2B5EF4-FFF2-40B4-BE49-F238E27FC236}">
                  <a16:creationId xmlns:a16="http://schemas.microsoft.com/office/drawing/2014/main" id="{B860DA63-1BC4-4FAA-88CA-0A53D9E060B7}"/>
                </a:ext>
              </a:extLst>
            </p:cNvPr>
            <p:cNvGrpSpPr/>
            <p:nvPr/>
          </p:nvGrpSpPr>
          <p:grpSpPr>
            <a:xfrm>
              <a:off x="2692320" y="4091490"/>
              <a:ext cx="1290273" cy="1889686"/>
              <a:chOff x="6548644" y="1743207"/>
              <a:chExt cx="1290273" cy="1889686"/>
            </a:xfrm>
          </p:grpSpPr>
          <p:pic>
            <p:nvPicPr>
              <p:cNvPr id="75" name="Grafik 54">
                <a:extLst>
                  <a:ext uri="{FF2B5EF4-FFF2-40B4-BE49-F238E27FC236}">
                    <a16:creationId xmlns:a16="http://schemas.microsoft.com/office/drawing/2014/main" id="{72DADDBC-F145-4C68-A2D6-61B5E15A7C5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48644" y="1941170"/>
                <a:ext cx="967607" cy="1691723"/>
              </a:xfrm>
              <a:prstGeom prst="rect">
                <a:avLst/>
              </a:prstGeom>
            </p:spPr>
          </p:pic>
          <p:sp>
            <p:nvSpPr>
              <p:cNvPr id="76" name="Oval 65">
                <a:extLst>
                  <a:ext uri="{FF2B5EF4-FFF2-40B4-BE49-F238E27FC236}">
                    <a16:creationId xmlns:a16="http://schemas.microsoft.com/office/drawing/2014/main" id="{E3B384B5-D436-4269-ABD4-AB384BBC5BA9}"/>
                  </a:ext>
                </a:extLst>
              </p:cNvPr>
              <p:cNvSpPr/>
              <p:nvPr/>
            </p:nvSpPr>
            <p:spPr>
              <a:xfrm>
                <a:off x="7087627" y="1743207"/>
                <a:ext cx="751290" cy="672143"/>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white"/>
                  </a:solidFill>
                  <a:effectLst/>
                  <a:uLnTx/>
                  <a:uFillTx/>
                  <a:latin typeface="DraegerSanLig"/>
                  <a:ea typeface="+mn-ea"/>
                  <a:cs typeface="+mn-cs"/>
                </a:endParaRPr>
              </a:p>
            </p:txBody>
          </p:sp>
        </p:grpSp>
        <p:sp>
          <p:nvSpPr>
            <p:cNvPr id="77" name="Rechteck 23">
              <a:extLst>
                <a:ext uri="{FF2B5EF4-FFF2-40B4-BE49-F238E27FC236}">
                  <a16:creationId xmlns:a16="http://schemas.microsoft.com/office/drawing/2014/main" id="{F27420BE-B1C1-4C27-BF22-F48889CAADC0}"/>
                </a:ext>
              </a:extLst>
            </p:cNvPr>
            <p:cNvSpPr/>
            <p:nvPr/>
          </p:nvSpPr>
          <p:spPr>
            <a:xfrm>
              <a:off x="3220171" y="4213714"/>
              <a:ext cx="826054" cy="44172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rPr>
                <a:t>X-am 2800 </a:t>
              </a:r>
              <a:r>
                <a:rPr kumimoji="0" lang="en-GB" sz="1000" b="0" i="0" u="none" strike="noStrike" kern="1200" cap="none" spc="0" normalizeH="0" baseline="0" noProof="0" dirty="0" err="1">
                  <a:ln>
                    <a:noFill/>
                  </a:ln>
                  <a:solidFill>
                    <a:prstClr val="white"/>
                  </a:solidFill>
                  <a:effectLst/>
                  <a:uLnTx/>
                  <a:uFillTx/>
                  <a:latin typeface="Draeger Pangea Text" panose="020B0504000000000000" pitchFamily="34" charset="0"/>
                  <a:ea typeface="Draeger Pangea Text" panose="020B0504000000000000" pitchFamily="34" charset="0"/>
                  <a:cs typeface="+mn-cs"/>
                </a:rPr>
                <a:t>Multigas</a:t>
              </a:r>
              <a:endParaRPr kumimoji="0" lang="en-GB"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endParaRPr>
            </a:p>
          </p:txBody>
        </p:sp>
      </p:grpSp>
      <p:grpSp>
        <p:nvGrpSpPr>
          <p:cNvPr id="88" name="Group 36">
            <a:extLst>
              <a:ext uri="{FF2B5EF4-FFF2-40B4-BE49-F238E27FC236}">
                <a16:creationId xmlns:a16="http://schemas.microsoft.com/office/drawing/2014/main" id="{E7FBD37B-FD1F-4EB2-918D-16E7B70A0E41}"/>
              </a:ext>
            </a:extLst>
          </p:cNvPr>
          <p:cNvGrpSpPr/>
          <p:nvPr/>
        </p:nvGrpSpPr>
        <p:grpSpPr>
          <a:xfrm>
            <a:off x="4809719" y="1953319"/>
            <a:ext cx="2360721" cy="2303742"/>
            <a:chOff x="9265492" y="4019030"/>
            <a:chExt cx="2360721" cy="2303742"/>
          </a:xfrm>
        </p:grpSpPr>
        <p:sp>
          <p:nvSpPr>
            <p:cNvPr id="89" name="Ellipse 61">
              <a:extLst>
                <a:ext uri="{FF2B5EF4-FFF2-40B4-BE49-F238E27FC236}">
                  <a16:creationId xmlns:a16="http://schemas.microsoft.com/office/drawing/2014/main" id="{2C5EAC17-A495-4C84-9100-F127BEC5E1BB}"/>
                </a:ext>
              </a:extLst>
            </p:cNvPr>
            <p:cNvSpPr/>
            <p:nvPr/>
          </p:nvSpPr>
          <p:spPr bwMode="gray">
            <a:xfrm>
              <a:off x="9284474" y="4167939"/>
              <a:ext cx="1718799" cy="1662117"/>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raegerSanLig"/>
                <a:ea typeface="+mn-ea"/>
                <a:cs typeface="+mn-cs"/>
              </a:endParaRPr>
            </a:p>
          </p:txBody>
        </p:sp>
        <p:pic>
          <p:nvPicPr>
            <p:cNvPr id="90" name="Grafik 12">
              <a:extLst>
                <a:ext uri="{FF2B5EF4-FFF2-40B4-BE49-F238E27FC236}">
                  <a16:creationId xmlns:a16="http://schemas.microsoft.com/office/drawing/2014/main" id="{056222B5-14B0-4C7B-8E9A-3FCB1A9FF96A}"/>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3956" b="94945" l="0" r="100000">
                          <a14:foregroundMark x1="25155" y1="7473" x2="36289" y2="14066"/>
                          <a14:foregroundMark x1="36289" y1="14066" x2="54021" y2="18022"/>
                          <a14:foregroundMark x1="54021" y1="18022" x2="75670" y2="13626"/>
                          <a14:foregroundMark x1="75670" y1="13626" x2="81443" y2="5714"/>
                          <a14:foregroundMark x1="81443" y1="5714" x2="81443" y2="4835"/>
                          <a14:foregroundMark x1="11546" y1="86374" x2="19794" y2="92308"/>
                          <a14:foregroundMark x1="19794" y1="92308" x2="38557" y2="94945"/>
                          <a14:foregroundMark x1="38557" y1="94945" x2="58763" y2="74066"/>
                          <a14:foregroundMark x1="58763" y1="74066" x2="68454" y2="73407"/>
                          <a14:foregroundMark x1="68454" y1="73407" x2="90722" y2="83956"/>
                          <a14:foregroundMark x1="40825" y1="30549" x2="83918" y2="23736"/>
                          <a14:foregroundMark x1="83918" y1="23736" x2="87629" y2="23736"/>
                          <a14:foregroundMark x1="41031" y1="37802" x2="89485" y2="31209"/>
                          <a14:foregroundMark x1="89485" y1="31209" x2="90103" y2="31209"/>
                          <a14:foregroundMark x1="78351" y1="4176" x2="91134" y2="6154"/>
                          <a14:foregroundMark x1="89691" y1="5275" x2="89691" y2="5275"/>
                          <a14:foregroundMark x1="51134" y1="83516" x2="71340" y2="80440"/>
                          <a14:foregroundMark x1="71340" y1="80440" x2="78969" y2="80440"/>
                          <a14:backgroundMark x1="0" y1="84835" x2="9691" y2="96044"/>
                          <a14:backgroundMark x1="13608" y1="96044" x2="18969" y2="99780"/>
                          <a14:backgroundMark x1="45979" y1="98462" x2="60619" y2="87692"/>
                          <a14:backgroundMark x1="60619" y1="87692" x2="76289" y2="91429"/>
                        </a14:backgroundRemoval>
                      </a14:imgEffect>
                    </a14:imgLayer>
                  </a14:imgProps>
                </a:ext>
                <a:ext uri="{28A0092B-C50C-407E-A947-70E740481C1C}">
                  <a14:useLocalDpi xmlns:a14="http://schemas.microsoft.com/office/drawing/2010/main"/>
                </a:ext>
              </a:extLst>
            </a:blip>
            <a:srcRect/>
            <a:stretch/>
          </p:blipFill>
          <p:spPr>
            <a:xfrm>
              <a:off x="9265492" y="4601718"/>
              <a:ext cx="1006859" cy="944947"/>
            </a:xfrm>
            <a:prstGeom prst="rect">
              <a:avLst/>
            </a:prstGeom>
          </p:spPr>
        </p:pic>
        <p:pic>
          <p:nvPicPr>
            <p:cNvPr id="91" name="Picture 47">
              <a:extLst>
                <a:ext uri="{FF2B5EF4-FFF2-40B4-BE49-F238E27FC236}">
                  <a16:creationId xmlns:a16="http://schemas.microsoft.com/office/drawing/2014/main" id="{B0506B6B-3F78-4462-93A7-D0568A4EED1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746605" y="4019030"/>
              <a:ext cx="1879608" cy="1503303"/>
            </a:xfrm>
            <a:prstGeom prst="rect">
              <a:avLst/>
            </a:prstGeom>
          </p:spPr>
        </p:pic>
        <p:sp>
          <p:nvSpPr>
            <p:cNvPr id="92" name="Oval 120">
              <a:extLst>
                <a:ext uri="{FF2B5EF4-FFF2-40B4-BE49-F238E27FC236}">
                  <a16:creationId xmlns:a16="http://schemas.microsoft.com/office/drawing/2014/main" id="{0EA42D73-E2F3-49BD-96E0-585D051BC3A7}"/>
                </a:ext>
              </a:extLst>
            </p:cNvPr>
            <p:cNvSpPr/>
            <p:nvPr/>
          </p:nvSpPr>
          <p:spPr>
            <a:xfrm>
              <a:off x="10133181" y="5377825"/>
              <a:ext cx="1076516" cy="944947"/>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white"/>
                </a:solidFill>
                <a:effectLst/>
                <a:uLnTx/>
                <a:uFillTx/>
                <a:latin typeface="DraegerSanLig"/>
                <a:ea typeface="+mn-ea"/>
                <a:cs typeface="+mn-cs"/>
              </a:endParaRPr>
            </a:p>
          </p:txBody>
        </p:sp>
        <p:sp>
          <p:nvSpPr>
            <p:cNvPr id="93" name="Rechteck 23">
              <a:extLst>
                <a:ext uri="{FF2B5EF4-FFF2-40B4-BE49-F238E27FC236}">
                  <a16:creationId xmlns:a16="http://schemas.microsoft.com/office/drawing/2014/main" id="{D3FBA941-9729-43F7-A8A3-8E4A0B5D6A3D}"/>
                </a:ext>
              </a:extLst>
            </p:cNvPr>
            <p:cNvSpPr/>
            <p:nvPr/>
          </p:nvSpPr>
          <p:spPr>
            <a:xfrm>
              <a:off x="10148001" y="5549015"/>
              <a:ext cx="976717" cy="71415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rPr>
                <a:t>Connectivity HUB &amp; X-zone Integration in GDC</a:t>
              </a:r>
            </a:p>
          </p:txBody>
        </p:sp>
      </p:grpSp>
      <p:grpSp>
        <p:nvGrpSpPr>
          <p:cNvPr id="94" name="Group 24">
            <a:extLst>
              <a:ext uri="{FF2B5EF4-FFF2-40B4-BE49-F238E27FC236}">
                <a16:creationId xmlns:a16="http://schemas.microsoft.com/office/drawing/2014/main" id="{01D19CF2-922C-4298-A2CF-D95312D5E81F}"/>
              </a:ext>
            </a:extLst>
          </p:cNvPr>
          <p:cNvGrpSpPr/>
          <p:nvPr/>
        </p:nvGrpSpPr>
        <p:grpSpPr>
          <a:xfrm>
            <a:off x="2693216" y="1975671"/>
            <a:ext cx="1884457" cy="1691723"/>
            <a:chOff x="8379288" y="1797401"/>
            <a:chExt cx="1884457" cy="1691723"/>
          </a:xfrm>
        </p:grpSpPr>
        <p:sp>
          <p:nvSpPr>
            <p:cNvPr id="95" name="Ellipse 61">
              <a:extLst>
                <a:ext uri="{FF2B5EF4-FFF2-40B4-BE49-F238E27FC236}">
                  <a16:creationId xmlns:a16="http://schemas.microsoft.com/office/drawing/2014/main" id="{6EA99A4A-E180-4E7D-A26E-E0358C072E41}"/>
                </a:ext>
              </a:extLst>
            </p:cNvPr>
            <p:cNvSpPr/>
            <p:nvPr/>
          </p:nvSpPr>
          <p:spPr bwMode="gray">
            <a:xfrm>
              <a:off x="8379288" y="1883943"/>
              <a:ext cx="1525357" cy="1503303"/>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raegerSanLig"/>
                <a:ea typeface="+mn-ea"/>
                <a:cs typeface="+mn-cs"/>
              </a:endParaRPr>
            </a:p>
          </p:txBody>
        </p:sp>
        <p:pic>
          <p:nvPicPr>
            <p:cNvPr id="96" name="Grafik 54">
              <a:extLst>
                <a:ext uri="{FF2B5EF4-FFF2-40B4-BE49-F238E27FC236}">
                  <a16:creationId xmlns:a16="http://schemas.microsoft.com/office/drawing/2014/main" id="{B70A93A5-FA41-4895-BD67-7ED526EBCFD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602681" y="1797401"/>
              <a:ext cx="967607" cy="1691723"/>
            </a:xfrm>
            <a:prstGeom prst="rect">
              <a:avLst/>
            </a:prstGeom>
          </p:spPr>
        </p:pic>
        <p:sp>
          <p:nvSpPr>
            <p:cNvPr id="97" name="Oval 127">
              <a:extLst>
                <a:ext uri="{FF2B5EF4-FFF2-40B4-BE49-F238E27FC236}">
                  <a16:creationId xmlns:a16="http://schemas.microsoft.com/office/drawing/2014/main" id="{25ACB573-9FC9-45E5-8451-F2AD381F9188}"/>
                </a:ext>
              </a:extLst>
            </p:cNvPr>
            <p:cNvSpPr/>
            <p:nvPr/>
          </p:nvSpPr>
          <p:spPr>
            <a:xfrm>
              <a:off x="9465718" y="2232782"/>
              <a:ext cx="751290" cy="672143"/>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a:ln>
                  <a:noFill/>
                </a:ln>
                <a:solidFill>
                  <a:prstClr val="white"/>
                </a:solidFill>
                <a:effectLst/>
                <a:uLnTx/>
                <a:uFillTx/>
                <a:latin typeface="DraegerSanLig"/>
                <a:ea typeface="+mn-ea"/>
                <a:cs typeface="+mn-cs"/>
              </a:endParaRPr>
            </a:p>
          </p:txBody>
        </p:sp>
        <p:sp>
          <p:nvSpPr>
            <p:cNvPr id="98" name="Rechteck 23">
              <a:extLst>
                <a:ext uri="{FF2B5EF4-FFF2-40B4-BE49-F238E27FC236}">
                  <a16:creationId xmlns:a16="http://schemas.microsoft.com/office/drawing/2014/main" id="{DE5D9287-6943-40B8-8144-61FCF7136CBB}"/>
                </a:ext>
              </a:extLst>
            </p:cNvPr>
            <p:cNvSpPr/>
            <p:nvPr/>
          </p:nvSpPr>
          <p:spPr>
            <a:xfrm>
              <a:off x="9437691" y="2350526"/>
              <a:ext cx="826054" cy="44172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rPr>
                <a:t>X-am 5800 </a:t>
              </a:r>
              <a:r>
                <a:rPr kumimoji="0" lang="en-GB" sz="1000" b="0" i="0" u="none" strike="noStrike" kern="1200" cap="none" spc="0" normalizeH="0" baseline="0" noProof="0" dirty="0" err="1">
                  <a:ln>
                    <a:noFill/>
                  </a:ln>
                  <a:solidFill>
                    <a:prstClr val="white"/>
                  </a:solidFill>
                  <a:effectLst/>
                  <a:uLnTx/>
                  <a:uFillTx/>
                  <a:latin typeface="Draeger Pangea Text" panose="020B0504000000000000" pitchFamily="34" charset="0"/>
                  <a:ea typeface="Draeger Pangea Text" panose="020B0504000000000000" pitchFamily="34" charset="0"/>
                  <a:cs typeface="+mn-cs"/>
                </a:rPr>
                <a:t>Multigas</a:t>
              </a:r>
              <a:endParaRPr kumimoji="0" lang="en-GB" sz="1000" b="0" i="0" u="none" strike="noStrike" kern="1200" cap="none" spc="0" normalizeH="0" baseline="0" noProof="0" dirty="0">
                <a:ln>
                  <a:noFill/>
                </a:ln>
                <a:solidFill>
                  <a:prstClr val="white"/>
                </a:solidFill>
                <a:effectLst/>
                <a:uLnTx/>
                <a:uFillTx/>
                <a:latin typeface="Draeger Pangea Text" panose="020B0504000000000000" pitchFamily="34" charset="0"/>
                <a:ea typeface="Draeger Pangea Text" panose="020B0504000000000000" pitchFamily="34" charset="0"/>
                <a:cs typeface="+mn-cs"/>
              </a:endParaRPr>
            </a:p>
          </p:txBody>
        </p:sp>
      </p:grpSp>
      <p:pic>
        <p:nvPicPr>
          <p:cNvPr id="107" name="Grafik 81">
            <a:extLst>
              <a:ext uri="{FF2B5EF4-FFF2-40B4-BE49-F238E27FC236}">
                <a16:creationId xmlns:a16="http://schemas.microsoft.com/office/drawing/2014/main" id="{6A7E3EBB-E1BF-4E5B-8CD9-3AF513618FC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307794" y="-54563"/>
            <a:ext cx="1759727" cy="1759727"/>
          </a:xfrm>
          <a:prstGeom prst="rect">
            <a:avLst/>
          </a:prstGeom>
        </p:spPr>
      </p:pic>
      <p:sp>
        <p:nvSpPr>
          <p:cNvPr id="113" name="Textfeld 85">
            <a:extLst>
              <a:ext uri="{FF2B5EF4-FFF2-40B4-BE49-F238E27FC236}">
                <a16:creationId xmlns:a16="http://schemas.microsoft.com/office/drawing/2014/main" id="{6086D241-95BC-471B-B373-BFA49B1D408B}"/>
              </a:ext>
            </a:extLst>
          </p:cNvPr>
          <p:cNvSpPr txBox="1"/>
          <p:nvPr/>
        </p:nvSpPr>
        <p:spPr>
          <a:xfrm rot="738144">
            <a:off x="3294043" y="1889672"/>
            <a:ext cx="2351113" cy="780836"/>
          </a:xfrm>
          <a:prstGeom prst="rect">
            <a:avLst/>
          </a:prstGeom>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38A6"/>
                </a:solidFill>
                <a:effectLst/>
                <a:uLnTx/>
                <a:uFillTx/>
                <a:latin typeface="DraegerSanBol"/>
                <a:ea typeface="+mn-ea"/>
                <a:cs typeface="+mn-cs"/>
              </a:rPr>
              <a:t>Próximamente
</a:t>
            </a:r>
          </a:p>
        </p:txBody>
      </p:sp>
      <p:cxnSp>
        <p:nvCxnSpPr>
          <p:cNvPr id="115" name="Conector recto de flecha 114">
            <a:extLst>
              <a:ext uri="{FF2B5EF4-FFF2-40B4-BE49-F238E27FC236}">
                <a16:creationId xmlns:a16="http://schemas.microsoft.com/office/drawing/2014/main" id="{4791ECCA-E50F-4D0A-A7CB-456CD5A06C24}"/>
              </a:ext>
            </a:extLst>
          </p:cNvPr>
          <p:cNvCxnSpPr>
            <a:cxnSpLocks/>
          </p:cNvCxnSpPr>
          <p:nvPr/>
        </p:nvCxnSpPr>
        <p:spPr>
          <a:xfrm>
            <a:off x="3989196" y="4245910"/>
            <a:ext cx="4009292" cy="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280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barn(inVertical)">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10;&#10;Descripción generada automáticamente">
            <a:extLst>
              <a:ext uri="{FF2B5EF4-FFF2-40B4-BE49-F238E27FC236}">
                <a16:creationId xmlns:a16="http://schemas.microsoft.com/office/drawing/2014/main" id="{8EA48C2A-5BB7-41B2-8747-A23484D88AA8}"/>
              </a:ext>
            </a:extLst>
          </p:cNvPr>
          <p:cNvPicPr>
            <a:picLocks noChangeAspect="1"/>
          </p:cNvPicPr>
          <p:nvPr/>
        </p:nvPicPr>
        <p:blipFill rotWithShape="1">
          <a:blip r:embed="rId2">
            <a:extLst>
              <a:ext uri="{28A0092B-C50C-407E-A947-70E740481C1C}">
                <a14:useLocalDpi xmlns:a14="http://schemas.microsoft.com/office/drawing/2010/main" val="0"/>
              </a:ext>
            </a:extLst>
          </a:blip>
          <a:srcRect l="1745" r="3268" b="-6"/>
          <a:stretch/>
        </p:blipFill>
        <p:spPr>
          <a:xfrm>
            <a:off x="931301" y="1051897"/>
            <a:ext cx="7446028" cy="4370495"/>
          </a:xfrm>
          <a:prstGeom prst="rect">
            <a:avLst/>
          </a:prstGeom>
          <a:noFill/>
          <a:ln w="50800" cap="sq">
            <a:noFill/>
            <a:miter lim="800000"/>
          </a:ln>
        </p:spPr>
      </p:pic>
      <p:pic>
        <p:nvPicPr>
          <p:cNvPr id="7" name="Marcador de contenido 6" descr="Captura de pantalla de computadora&#10;&#10;Descripción generada automáticamente">
            <a:extLst>
              <a:ext uri="{FF2B5EF4-FFF2-40B4-BE49-F238E27FC236}">
                <a16:creationId xmlns:a16="http://schemas.microsoft.com/office/drawing/2014/main" id="{3FD19952-0AE2-4A7A-BC92-62562EC4A09E}"/>
              </a:ext>
            </a:extLst>
          </p:cNvPr>
          <p:cNvPicPr>
            <a:picLocks noGrp="1" noChangeAspect="1"/>
          </p:cNvPicPr>
          <p:nvPr>
            <p:ph type="pic" sz="quarter" idx="17"/>
          </p:nvPr>
        </p:nvPicPr>
        <p:blipFill rotWithShape="1">
          <a:blip r:embed="rId3">
            <a:extLst>
              <a:ext uri="{28A0092B-C50C-407E-A947-70E740481C1C}">
                <a14:useLocalDpi xmlns:a14="http://schemas.microsoft.com/office/drawing/2010/main" val="0"/>
              </a:ext>
            </a:extLst>
          </a:blip>
          <a:srcRect l="15506" r="23132" b="-2"/>
          <a:stretch/>
        </p:blipFill>
        <p:spPr>
          <a:xfrm>
            <a:off x="2541713" y="1362700"/>
            <a:ext cx="6727178" cy="3864549"/>
          </a:xfrm>
          <a:noFill/>
        </p:spPr>
      </p:pic>
      <p:pic>
        <p:nvPicPr>
          <p:cNvPr id="9" name="Marcador de posición de imagen 8" descr="Interfaz de usuario gráfica, Aplicación&#10;&#10;Descripción generada automáticamente">
            <a:extLst>
              <a:ext uri="{FF2B5EF4-FFF2-40B4-BE49-F238E27FC236}">
                <a16:creationId xmlns:a16="http://schemas.microsoft.com/office/drawing/2014/main" id="{BEBFAB26-BF45-4358-9CF7-4C22A94396EE}"/>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l="1543" r="1543"/>
          <a:stretch>
            <a:fillRect/>
          </a:stretch>
        </p:blipFill>
        <p:spPr>
          <a:xfrm>
            <a:off x="2007710" y="980792"/>
            <a:ext cx="9252989" cy="5319056"/>
          </a:xfrm>
        </p:spPr>
      </p:pic>
      <p:sp>
        <p:nvSpPr>
          <p:cNvPr id="2" name="Título 1">
            <a:extLst>
              <a:ext uri="{FF2B5EF4-FFF2-40B4-BE49-F238E27FC236}">
                <a16:creationId xmlns:a16="http://schemas.microsoft.com/office/drawing/2014/main" id="{CC873C9C-62A2-4100-9AFB-EB876155D55D}"/>
              </a:ext>
            </a:extLst>
          </p:cNvPr>
          <p:cNvSpPr>
            <a:spLocks noGrp="1"/>
          </p:cNvSpPr>
          <p:nvPr>
            <p:ph type="title"/>
          </p:nvPr>
        </p:nvSpPr>
        <p:spPr>
          <a:xfrm>
            <a:off x="623393" y="548792"/>
            <a:ext cx="8137192" cy="864000"/>
          </a:xfrm>
        </p:spPr>
        <p:txBody>
          <a:bodyPr anchor="t">
            <a:normAutofit/>
          </a:bodyPr>
          <a:lstStyle/>
          <a:p>
            <a:r>
              <a:rPr lang="es-ES" dirty="0">
                <a:latin typeface="Draeger Pangea Medium" panose="020B0604000000000000" pitchFamily="34" charset="0"/>
                <a:ea typeface="Draeger Pangea Medium" panose="020B0604000000000000" pitchFamily="34" charset="0"/>
              </a:rPr>
              <a:t>GDC</a:t>
            </a:r>
          </a:p>
        </p:txBody>
      </p:sp>
      <p:sp>
        <p:nvSpPr>
          <p:cNvPr id="16" name="Content Placeholder 6">
            <a:extLst>
              <a:ext uri="{FF2B5EF4-FFF2-40B4-BE49-F238E27FC236}">
                <a16:creationId xmlns:a16="http://schemas.microsoft.com/office/drawing/2014/main" id="{89C3E946-4E6A-1848-5D5B-4C0955E15D6A}"/>
              </a:ext>
            </a:extLst>
          </p:cNvPr>
          <p:cNvSpPr>
            <a:spLocks noGrp="1"/>
          </p:cNvSpPr>
          <p:nvPr>
            <p:ph sz="quarter" idx="19"/>
          </p:nvPr>
        </p:nvSpPr>
        <p:spPr>
          <a:xfrm>
            <a:off x="525726" y="5574042"/>
            <a:ext cx="3312000" cy="836143"/>
          </a:xfrm>
        </p:spPr>
        <p:txBody>
          <a:bodyPr/>
          <a:lstStyle/>
          <a:p>
            <a:r>
              <a:rPr lang="en-US" dirty="0" err="1">
                <a:solidFill>
                  <a:schemeClr val="accent1">
                    <a:lumMod val="75000"/>
                  </a:schemeClr>
                </a:solidFill>
                <a:latin typeface="Draeger Pangea Text" panose="020B0504000000000000" pitchFamily="34" charset="0"/>
                <a:ea typeface="Draeger Pangea Text" panose="020B0504000000000000" pitchFamily="34" charset="0"/>
              </a:rPr>
              <a:t>Monitoreo</a:t>
            </a:r>
            <a:r>
              <a:rPr lang="en-US" dirty="0">
                <a:solidFill>
                  <a:schemeClr val="accent1">
                    <a:lumMod val="75000"/>
                  </a:schemeClr>
                </a:solidFill>
                <a:latin typeface="Draeger Pangea Text" panose="020B0504000000000000" pitchFamily="34" charset="0"/>
                <a:ea typeface="Draeger Pangea Text" panose="020B0504000000000000" pitchFamily="34" charset="0"/>
              </a:rPr>
              <a:t> </a:t>
            </a:r>
            <a:r>
              <a:rPr lang="en-US" dirty="0" err="1">
                <a:solidFill>
                  <a:schemeClr val="accent1">
                    <a:lumMod val="75000"/>
                  </a:schemeClr>
                </a:solidFill>
                <a:latin typeface="Draeger Pangea Text" panose="020B0504000000000000" pitchFamily="34" charset="0"/>
                <a:ea typeface="Draeger Pangea Text" panose="020B0504000000000000" pitchFamily="34" charset="0"/>
              </a:rPr>
              <a:t>en</a:t>
            </a:r>
            <a:r>
              <a:rPr lang="en-US" dirty="0">
                <a:solidFill>
                  <a:schemeClr val="accent1">
                    <a:lumMod val="75000"/>
                  </a:schemeClr>
                </a:solidFill>
                <a:latin typeface="Draeger Pangea Text" panose="020B0504000000000000" pitchFamily="34" charset="0"/>
                <a:ea typeface="Draeger Pangea Text" panose="020B0504000000000000" pitchFamily="34" charset="0"/>
              </a:rPr>
              <a:t> </a:t>
            </a:r>
            <a:r>
              <a:rPr lang="en-US" dirty="0" err="1">
                <a:solidFill>
                  <a:schemeClr val="accent1">
                    <a:lumMod val="75000"/>
                  </a:schemeClr>
                </a:solidFill>
                <a:latin typeface="Draeger Pangea Text" panose="020B0504000000000000" pitchFamily="34" charset="0"/>
                <a:ea typeface="Draeger Pangea Text" panose="020B0504000000000000" pitchFamily="34" charset="0"/>
              </a:rPr>
              <a:t>tiempo</a:t>
            </a:r>
            <a:r>
              <a:rPr lang="en-US" dirty="0">
                <a:solidFill>
                  <a:schemeClr val="accent1">
                    <a:lumMod val="75000"/>
                  </a:schemeClr>
                </a:solidFill>
                <a:latin typeface="Draeger Pangea Text" panose="020B0504000000000000" pitchFamily="34" charset="0"/>
                <a:ea typeface="Draeger Pangea Text" panose="020B0504000000000000" pitchFamily="34" charset="0"/>
              </a:rPr>
              <a:t> real</a:t>
            </a:r>
          </a:p>
          <a:p>
            <a:endParaRPr lang="en-US" dirty="0"/>
          </a:p>
        </p:txBody>
      </p:sp>
      <p:sp>
        <p:nvSpPr>
          <p:cNvPr id="18" name="Content Placeholder 7">
            <a:extLst>
              <a:ext uri="{FF2B5EF4-FFF2-40B4-BE49-F238E27FC236}">
                <a16:creationId xmlns:a16="http://schemas.microsoft.com/office/drawing/2014/main" id="{45632D0C-1F0A-523B-E04E-4B59B3743D3A}"/>
              </a:ext>
            </a:extLst>
          </p:cNvPr>
          <p:cNvSpPr>
            <a:spLocks noGrp="1"/>
          </p:cNvSpPr>
          <p:nvPr>
            <p:ph sz="quarter" idx="20"/>
          </p:nvPr>
        </p:nvSpPr>
        <p:spPr>
          <a:xfrm>
            <a:off x="5184957" y="666144"/>
            <a:ext cx="4750780" cy="500985"/>
          </a:xfrm>
        </p:spPr>
        <p:txBody>
          <a:bodyPr/>
          <a:lstStyle/>
          <a:p>
            <a:r>
              <a:rPr lang="en-US" dirty="0" err="1">
                <a:solidFill>
                  <a:schemeClr val="accent1">
                    <a:lumMod val="75000"/>
                  </a:schemeClr>
                </a:solidFill>
                <a:latin typeface="Draeger Pangea Text" panose="020B0504000000000000" pitchFamily="34" charset="0"/>
                <a:ea typeface="Draeger Pangea Text" panose="020B0504000000000000" pitchFamily="34" charset="0"/>
              </a:rPr>
              <a:t>Ubicación</a:t>
            </a:r>
            <a:r>
              <a:rPr lang="en-US" dirty="0">
                <a:solidFill>
                  <a:schemeClr val="accent1">
                    <a:lumMod val="75000"/>
                  </a:schemeClr>
                </a:solidFill>
                <a:latin typeface="Draeger Pangea Text" panose="020B0504000000000000" pitchFamily="34" charset="0"/>
                <a:ea typeface="Draeger Pangea Text" panose="020B0504000000000000" pitchFamily="34" charset="0"/>
              </a:rPr>
              <a:t> de las </a:t>
            </a:r>
            <a:r>
              <a:rPr lang="en-US" dirty="0" err="1">
                <a:solidFill>
                  <a:schemeClr val="accent1">
                    <a:lumMod val="75000"/>
                  </a:schemeClr>
                </a:solidFill>
                <a:latin typeface="Draeger Pangea Text" panose="020B0504000000000000" pitchFamily="34" charset="0"/>
                <a:ea typeface="Draeger Pangea Text" panose="020B0504000000000000" pitchFamily="34" charset="0"/>
              </a:rPr>
              <a:t>alarmas</a:t>
            </a:r>
            <a:r>
              <a:rPr lang="en-US" dirty="0">
                <a:solidFill>
                  <a:schemeClr val="accent1">
                    <a:lumMod val="75000"/>
                  </a:schemeClr>
                </a:solidFill>
                <a:latin typeface="Draeger Pangea Text" panose="020B0504000000000000" pitchFamily="34" charset="0"/>
                <a:ea typeface="Draeger Pangea Text" panose="020B0504000000000000" pitchFamily="34" charset="0"/>
              </a:rPr>
              <a:t>/</a:t>
            </a:r>
            <a:r>
              <a:rPr lang="en-US" dirty="0" err="1">
                <a:solidFill>
                  <a:schemeClr val="accent1">
                    <a:lumMod val="75000"/>
                  </a:schemeClr>
                </a:solidFill>
                <a:latin typeface="Draeger Pangea Text" panose="020B0504000000000000" pitchFamily="34" charset="0"/>
                <a:ea typeface="Draeger Pangea Text" panose="020B0504000000000000" pitchFamily="34" charset="0"/>
              </a:rPr>
              <a:t>dispositivo</a:t>
            </a:r>
            <a:endParaRPr lang="en-US" dirty="0">
              <a:solidFill>
                <a:schemeClr val="accent1">
                  <a:lumMod val="75000"/>
                </a:schemeClr>
              </a:solidFill>
              <a:latin typeface="Draeger Pangea Text" panose="020B0504000000000000" pitchFamily="34" charset="0"/>
              <a:ea typeface="Draeger Pangea Text" panose="020B0504000000000000" pitchFamily="34" charset="0"/>
            </a:endParaRPr>
          </a:p>
        </p:txBody>
      </p:sp>
      <p:sp>
        <p:nvSpPr>
          <p:cNvPr id="19" name="Marcador de número de diapositiva 18">
            <a:extLst>
              <a:ext uri="{FF2B5EF4-FFF2-40B4-BE49-F238E27FC236}">
                <a16:creationId xmlns:a16="http://schemas.microsoft.com/office/drawing/2014/main" id="{117B366A-7793-4E47-AD66-9156F6BC802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8649-229B-4408-B66E-46817A092198}" type="slidenum">
              <a:rPr kumimoji="0" lang="es-ES" sz="1200" b="0" i="0" u="none" strike="noStrike" kern="1200" cap="none" spc="0" normalizeH="0" baseline="0" noProof="0" smtClean="0">
                <a:ln>
                  <a:noFill/>
                </a:ln>
                <a:solidFill>
                  <a:srgbClr val="1E1E1E"/>
                </a:solidFill>
                <a:effectLst/>
                <a:uLnTx/>
                <a:uFillTx/>
                <a:latin typeface="DraegerSanBo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s-ES" sz="1200" b="0" i="0" u="none" strike="noStrike" kern="1200" cap="none" spc="0" normalizeH="0" baseline="0" noProof="0">
              <a:ln>
                <a:noFill/>
              </a:ln>
              <a:solidFill>
                <a:srgbClr val="1E1E1E"/>
              </a:solidFill>
              <a:effectLst/>
              <a:uLnTx/>
              <a:uFillTx/>
              <a:latin typeface="DraegerSanBol"/>
              <a:ea typeface="+mn-ea"/>
              <a:cs typeface="+mn-cs"/>
            </a:endParaRPr>
          </a:p>
        </p:txBody>
      </p:sp>
    </p:spTree>
    <p:extLst>
      <p:ext uri="{BB962C8B-B14F-4D97-AF65-F5344CB8AC3E}">
        <p14:creationId xmlns:p14="http://schemas.microsoft.com/office/powerpoint/2010/main" val="403935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EF9290-7D74-EC63-B14D-0872473FB6FE}"/>
              </a:ext>
            </a:extLst>
          </p:cNvPr>
          <p:cNvSpPr>
            <a:spLocks noGrp="1"/>
          </p:cNvSpPr>
          <p:nvPr>
            <p:ph type="sldNum" sz="quarter" idx="10"/>
          </p:nvPr>
        </p:nvSpPr>
        <p:spPr/>
        <p:txBody>
          <a:bodyPr/>
          <a:lstStyle/>
          <a:p>
            <a:fld id="{56F18649-229B-4408-B66E-46817A092198}" type="slidenum">
              <a:rPr lang="es-ES" smtClean="0"/>
              <a:t>52</a:t>
            </a:fld>
            <a:endParaRPr lang="es-ES"/>
          </a:p>
        </p:txBody>
      </p:sp>
      <p:sp>
        <p:nvSpPr>
          <p:cNvPr id="7" name="Title 6">
            <a:extLst>
              <a:ext uri="{FF2B5EF4-FFF2-40B4-BE49-F238E27FC236}">
                <a16:creationId xmlns:a16="http://schemas.microsoft.com/office/drawing/2014/main" id="{E914D1E1-F1B9-B070-0F2A-8C71F65B606A}"/>
              </a:ext>
            </a:extLst>
          </p:cNvPr>
          <p:cNvSpPr>
            <a:spLocks noGrp="1"/>
          </p:cNvSpPr>
          <p:nvPr>
            <p:ph type="title"/>
          </p:nvPr>
        </p:nvSpPr>
        <p:spPr/>
        <p:txBody>
          <a:bodyPr/>
          <a:lstStyle/>
          <a:p>
            <a:r>
              <a:rPr lang="es-MX" b="1" i="0" dirty="0" err="1">
                <a:solidFill>
                  <a:srgbClr val="002766"/>
                </a:solidFill>
                <a:effectLst/>
                <a:latin typeface="DraegerPangeaDisplay"/>
              </a:rPr>
              <a:t>Dräger</a:t>
            </a:r>
            <a:r>
              <a:rPr lang="es-MX" b="1" i="0" dirty="0">
                <a:solidFill>
                  <a:srgbClr val="002766"/>
                </a:solidFill>
                <a:effectLst/>
                <a:latin typeface="DraegerPangeaDisplay"/>
              </a:rPr>
              <a:t> X-</a:t>
            </a:r>
            <a:r>
              <a:rPr lang="es-MX" b="1" i="0" dirty="0" err="1">
                <a:solidFill>
                  <a:srgbClr val="002766"/>
                </a:solidFill>
                <a:effectLst/>
                <a:latin typeface="DraegerPangeaDisplay"/>
              </a:rPr>
              <a:t>node</a:t>
            </a:r>
            <a:br>
              <a:rPr lang="es-MX" b="0" i="0" dirty="0">
                <a:solidFill>
                  <a:srgbClr val="002766"/>
                </a:solidFill>
                <a:effectLst/>
                <a:latin typeface="DraegerPangeaDisplay"/>
              </a:rPr>
            </a:br>
            <a:endParaRPr lang="es-MX" dirty="0"/>
          </a:p>
        </p:txBody>
      </p:sp>
      <p:pic>
        <p:nvPicPr>
          <p:cNvPr id="1026" name="Picture 2" descr="Dräger X-node Detectores de gases tóxicos y oxígeno">
            <a:extLst>
              <a:ext uri="{FF2B5EF4-FFF2-40B4-BE49-F238E27FC236}">
                <a16:creationId xmlns:a16="http://schemas.microsoft.com/office/drawing/2014/main" id="{3CCB6379-E0B7-6718-8A32-07C7D1A90F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360" y="1817043"/>
            <a:ext cx="4582160" cy="30562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räger X-node Detectores de gases tóxicos y oxígeno - The X-node devices do not require a cable for data transfer or power supply. The rechargeable battery supplies the device with power for up to 12 months. This allows it to be positioned in a wide variety of locations. This applies to both indoor and outdoor areas.">
            <a:extLst>
              <a:ext uri="{FF2B5EF4-FFF2-40B4-BE49-F238E27FC236}">
                <a16:creationId xmlns:a16="http://schemas.microsoft.com/office/drawing/2014/main" id="{DA054232-932F-595F-E925-111CCA642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0026" y="2024003"/>
            <a:ext cx="6141117" cy="4096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282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A309CA2-830F-4017-BDD0-FD57D0AFD800}"/>
              </a:ext>
            </a:extLst>
          </p:cNvPr>
          <p:cNvSpPr>
            <a:spLocks noGrp="1"/>
          </p:cNvSpPr>
          <p:nvPr>
            <p:ph type="body" sz="quarter" idx="13"/>
          </p:nvPr>
        </p:nvSpPr>
        <p:spPr/>
        <p:txBody>
          <a:bodyPr/>
          <a:lstStyle/>
          <a:p>
            <a:endParaRPr lang="es-ES"/>
          </a:p>
        </p:txBody>
      </p:sp>
      <p:sp>
        <p:nvSpPr>
          <p:cNvPr id="3" name="Marcador de texto 2">
            <a:extLst>
              <a:ext uri="{FF2B5EF4-FFF2-40B4-BE49-F238E27FC236}">
                <a16:creationId xmlns:a16="http://schemas.microsoft.com/office/drawing/2014/main" id="{F64FCD44-2575-47F1-BD8C-ED3C1F2D2021}"/>
              </a:ext>
            </a:extLst>
          </p:cNvPr>
          <p:cNvSpPr>
            <a:spLocks noGrp="1"/>
          </p:cNvSpPr>
          <p:nvPr>
            <p:ph type="body" sz="quarter" idx="11"/>
          </p:nvPr>
        </p:nvSpPr>
        <p:spPr/>
        <p:txBody>
          <a:bodyPr/>
          <a:lstStyle/>
          <a:p>
            <a:r>
              <a:rPr lang="es-ES" dirty="0"/>
              <a:t>04</a:t>
            </a:r>
          </a:p>
        </p:txBody>
      </p:sp>
      <p:sp>
        <p:nvSpPr>
          <p:cNvPr id="4" name="Título 3">
            <a:extLst>
              <a:ext uri="{FF2B5EF4-FFF2-40B4-BE49-F238E27FC236}">
                <a16:creationId xmlns:a16="http://schemas.microsoft.com/office/drawing/2014/main" id="{2D071F18-5576-4793-96D3-F4047C2C8F97}"/>
              </a:ext>
            </a:extLst>
          </p:cNvPr>
          <p:cNvSpPr>
            <a:spLocks noGrp="1"/>
          </p:cNvSpPr>
          <p:nvPr>
            <p:ph type="title"/>
          </p:nvPr>
        </p:nvSpPr>
        <p:spPr/>
        <p:txBody>
          <a:bodyPr/>
          <a:lstStyle/>
          <a:p>
            <a:r>
              <a:rPr lang="es-ES" dirty="0"/>
              <a:t>Mantenimiento</a:t>
            </a:r>
          </a:p>
        </p:txBody>
      </p:sp>
      <p:sp>
        <p:nvSpPr>
          <p:cNvPr id="5" name="Marcador de número de diapositiva 4">
            <a:extLst>
              <a:ext uri="{FF2B5EF4-FFF2-40B4-BE49-F238E27FC236}">
                <a16:creationId xmlns:a16="http://schemas.microsoft.com/office/drawing/2014/main" id="{B44D2C0F-AE9A-41C8-BEA0-A068A9C897BD}"/>
              </a:ext>
            </a:extLst>
          </p:cNvPr>
          <p:cNvSpPr>
            <a:spLocks noGrp="1"/>
          </p:cNvSpPr>
          <p:nvPr>
            <p:ph type="sldNum" sz="quarter" idx="10"/>
          </p:nvPr>
        </p:nvSpPr>
        <p:spPr/>
        <p:txBody>
          <a:bodyPr/>
          <a:lstStyle/>
          <a:p>
            <a:fld id="{CE82B8A1-0CCE-4815-9668-383D7DE7D8B4}" type="slidenum">
              <a:rPr lang="en-US" noProof="0" smtClean="0"/>
              <a:pPr/>
              <a:t>53</a:t>
            </a:fld>
            <a:endParaRPr lang="en-US" noProof="0" dirty="0"/>
          </a:p>
        </p:txBody>
      </p:sp>
      <p:sp>
        <p:nvSpPr>
          <p:cNvPr id="6" name="Marcador de pie de página 5">
            <a:extLst>
              <a:ext uri="{FF2B5EF4-FFF2-40B4-BE49-F238E27FC236}">
                <a16:creationId xmlns:a16="http://schemas.microsoft.com/office/drawing/2014/main" id="{131DD4FF-C6C7-4E3F-825A-9B433381D2F4}"/>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effectLst/>
                <a:uLnTx/>
                <a:uFillTx/>
                <a:latin typeface="DraegerSanLig"/>
                <a:ea typeface="+mn-ea"/>
                <a:cs typeface="+mn-cs"/>
              </a:rPr>
              <a:t>©Dräger Safety, SA de CV, 2023</a:t>
            </a:r>
          </a:p>
        </p:txBody>
      </p:sp>
    </p:spTree>
    <p:extLst>
      <p:ext uri="{BB962C8B-B14F-4D97-AF65-F5344CB8AC3E}">
        <p14:creationId xmlns:p14="http://schemas.microsoft.com/office/powerpoint/2010/main" val="9075516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3763E02-A665-D4BA-A387-099500FF27EB}"/>
              </a:ext>
            </a:extLst>
          </p:cNvPr>
          <p:cNvSpPr>
            <a:spLocks noGrp="1"/>
          </p:cNvSpPr>
          <p:nvPr>
            <p:ph type="title"/>
          </p:nvPr>
        </p:nvSpPr>
        <p:spPr>
          <a:xfrm>
            <a:off x="695324" y="620688"/>
            <a:ext cx="10021981" cy="1044000"/>
          </a:xfrm>
        </p:spPr>
        <p:txBody>
          <a:bodyPr/>
          <a:lstStyle/>
          <a:p>
            <a:r>
              <a:rPr lang="es-MX" sz="4000" dirty="0"/>
              <a:t>Mantenimiento</a:t>
            </a:r>
            <a:br>
              <a:rPr lang="es-MX" sz="4000" dirty="0"/>
            </a:br>
            <a:r>
              <a:rPr lang="es-MX" sz="4000" dirty="0">
                <a:latin typeface="+mn-lt"/>
              </a:rPr>
              <a:t>¿Que es una verificación y Calibración?</a:t>
            </a:r>
            <a:endParaRPr lang="es-MX" dirty="0"/>
          </a:p>
        </p:txBody>
      </p:sp>
      <p:pic>
        <p:nvPicPr>
          <p:cNvPr id="2" name="Imagen 1">
            <a:extLst>
              <a:ext uri="{FF2B5EF4-FFF2-40B4-BE49-F238E27FC236}">
                <a16:creationId xmlns:a16="http://schemas.microsoft.com/office/drawing/2014/main" id="{75B7DB21-BB32-726A-73E6-A5CD376E84A0}"/>
              </a:ext>
            </a:extLst>
          </p:cNvPr>
          <p:cNvPicPr>
            <a:picLocks noChangeAspect="1"/>
          </p:cNvPicPr>
          <p:nvPr/>
        </p:nvPicPr>
        <p:blipFill>
          <a:blip r:embed="rId2"/>
          <a:stretch>
            <a:fillRect/>
          </a:stretch>
        </p:blipFill>
        <p:spPr>
          <a:xfrm>
            <a:off x="614130" y="2780928"/>
            <a:ext cx="5446126" cy="1624000"/>
          </a:xfrm>
          <a:prstGeom prst="rect">
            <a:avLst/>
          </a:prstGeom>
        </p:spPr>
      </p:pic>
      <p:sp>
        <p:nvSpPr>
          <p:cNvPr id="4" name="Rectángulo 3">
            <a:extLst>
              <a:ext uri="{FF2B5EF4-FFF2-40B4-BE49-F238E27FC236}">
                <a16:creationId xmlns:a16="http://schemas.microsoft.com/office/drawing/2014/main" id="{0C6A4409-FCA7-0AC0-8EAA-1725C692953D}"/>
              </a:ext>
            </a:extLst>
          </p:cNvPr>
          <p:cNvSpPr/>
          <p:nvPr/>
        </p:nvSpPr>
        <p:spPr>
          <a:xfrm>
            <a:off x="5712585" y="2492896"/>
            <a:ext cx="6096000" cy="3693319"/>
          </a:xfrm>
          <a:prstGeom prst="rect">
            <a:avLst/>
          </a:prstGeom>
        </p:spPr>
        <p:txBody>
          <a:bodyPr>
            <a:spAutoFit/>
          </a:bodyPr>
          <a:lstStyle/>
          <a:p>
            <a:r>
              <a:rPr lang="es-MX" dirty="0">
                <a:solidFill>
                  <a:schemeClr val="accent1"/>
                </a:solidFill>
                <a:latin typeface="+mj-lt"/>
              </a:rPr>
              <a:t>Verificación</a:t>
            </a:r>
          </a:p>
          <a:p>
            <a:r>
              <a:rPr lang="es-MX" dirty="0">
                <a:solidFill>
                  <a:srgbClr val="000000"/>
                </a:solidFill>
                <a:latin typeface="DraegerSanLig" pitchFamily="2" charset="0"/>
              </a:rPr>
              <a:t>Como su nombre lo indica consiste en verificar el buen funcionamiento del equipo de detección de gases, exponiéndolo a un gas patrón por 20 segundos.</a:t>
            </a:r>
          </a:p>
          <a:p>
            <a:endParaRPr lang="es-MX" dirty="0">
              <a:solidFill>
                <a:srgbClr val="000000"/>
              </a:solidFill>
              <a:latin typeface="DraegerSanLig" pitchFamily="2" charset="0"/>
            </a:endParaRPr>
          </a:p>
          <a:p>
            <a:r>
              <a:rPr lang="es-MX" dirty="0">
                <a:solidFill>
                  <a:srgbClr val="000000"/>
                </a:solidFill>
                <a:latin typeface="DraegerSanLig" pitchFamily="2" charset="0"/>
              </a:rPr>
              <a:t>Intervalo: antes de utilizar el equipo</a:t>
            </a:r>
          </a:p>
          <a:p>
            <a:endParaRPr lang="es-MX" dirty="0">
              <a:solidFill>
                <a:srgbClr val="000000"/>
              </a:solidFill>
              <a:latin typeface="DraegerSanLig" pitchFamily="2" charset="0"/>
            </a:endParaRPr>
          </a:p>
          <a:p>
            <a:r>
              <a:rPr lang="es-MX" dirty="0">
                <a:solidFill>
                  <a:schemeClr val="accent1"/>
                </a:solidFill>
                <a:latin typeface="+mj-lt"/>
              </a:rPr>
              <a:t>Calibración</a:t>
            </a:r>
          </a:p>
          <a:p>
            <a:r>
              <a:rPr lang="es-MX" dirty="0">
                <a:solidFill>
                  <a:srgbClr val="000000"/>
                </a:solidFill>
                <a:latin typeface="DraegerSanLig" pitchFamily="2" charset="0"/>
              </a:rPr>
              <a:t>Consiste en ajustar el valor de medición del equipo conforme al gas patrón que sirve como referencia, al equipararse este con la medición del detector de gas.</a:t>
            </a:r>
          </a:p>
          <a:p>
            <a:endParaRPr lang="es-MX" dirty="0">
              <a:solidFill>
                <a:srgbClr val="000000"/>
              </a:solidFill>
              <a:latin typeface="DraegerSanLig" pitchFamily="2" charset="0"/>
            </a:endParaRPr>
          </a:p>
          <a:p>
            <a:r>
              <a:rPr lang="es-MX" dirty="0">
                <a:solidFill>
                  <a:srgbClr val="000000"/>
                </a:solidFill>
                <a:latin typeface="DraegerSanLig" pitchFamily="2" charset="0"/>
              </a:rPr>
              <a:t>Intervalo: cada 6 meses máximo</a:t>
            </a:r>
            <a:endParaRPr lang="es-MX" dirty="0"/>
          </a:p>
        </p:txBody>
      </p:sp>
    </p:spTree>
    <p:extLst>
      <p:ext uri="{BB962C8B-B14F-4D97-AF65-F5344CB8AC3E}">
        <p14:creationId xmlns:p14="http://schemas.microsoft.com/office/powerpoint/2010/main" val="3814236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47A662F-D257-4D47-BAB5-808D88CE136A}"/>
              </a:ext>
            </a:extLst>
          </p:cNvPr>
          <p:cNvSpPr>
            <a:spLocks noGrp="1"/>
          </p:cNvSpPr>
          <p:nvPr>
            <p:ph type="title"/>
          </p:nvPr>
        </p:nvSpPr>
        <p:spPr bwMode="gray">
          <a:xfrm>
            <a:off x="1676121" y="629298"/>
            <a:ext cx="9072001" cy="2655494"/>
          </a:xfrm>
        </p:spPr>
        <p:txBody>
          <a:bodyPr/>
          <a:lstStyle/>
          <a:p>
            <a:pPr algn="ctr"/>
            <a:r>
              <a:rPr lang="en-US" dirty="0"/>
              <a:t>Gracias</a:t>
            </a:r>
            <a:br>
              <a:rPr lang="en-US" dirty="0"/>
            </a:br>
            <a:r>
              <a:rPr lang="en-US" dirty="0"/>
              <a:t> </a:t>
            </a:r>
            <a:r>
              <a:rPr lang="en-US" dirty="0" err="1">
                <a:solidFill>
                  <a:schemeClr val="tx2"/>
                </a:solidFill>
              </a:rPr>
              <a:t>por</a:t>
            </a:r>
            <a:r>
              <a:rPr lang="en-US" dirty="0">
                <a:solidFill>
                  <a:schemeClr val="tx2"/>
                </a:solidFill>
              </a:rPr>
              <a:t> </a:t>
            </a:r>
            <a:r>
              <a:rPr lang="en-US" dirty="0" err="1">
                <a:solidFill>
                  <a:schemeClr val="tx2"/>
                </a:solidFill>
              </a:rPr>
              <a:t>su</a:t>
            </a:r>
            <a:r>
              <a:rPr lang="en-US" dirty="0">
                <a:solidFill>
                  <a:schemeClr val="tx2"/>
                </a:solidFill>
              </a:rPr>
              <a:t> </a:t>
            </a:r>
            <a:r>
              <a:rPr lang="en-US" dirty="0" err="1">
                <a:solidFill>
                  <a:schemeClr val="tx2"/>
                </a:solidFill>
              </a:rPr>
              <a:t>atención</a:t>
            </a:r>
            <a:endParaRPr lang="en-US" dirty="0">
              <a:solidFill>
                <a:schemeClr val="tx2"/>
              </a:solidFill>
            </a:endParaRPr>
          </a:p>
        </p:txBody>
      </p:sp>
      <p:sp>
        <p:nvSpPr>
          <p:cNvPr id="5" name="Textplatzhalter 4">
            <a:extLst>
              <a:ext uri="{FF2B5EF4-FFF2-40B4-BE49-F238E27FC236}">
                <a16:creationId xmlns:a16="http://schemas.microsoft.com/office/drawing/2014/main" id="{B31EE6EB-2C08-469F-AD1F-7D8D502C1D1E}"/>
              </a:ext>
            </a:extLst>
          </p:cNvPr>
          <p:cNvSpPr>
            <a:spLocks noGrp="1"/>
          </p:cNvSpPr>
          <p:nvPr>
            <p:ph type="subTitle" idx="1"/>
          </p:nvPr>
        </p:nvSpPr>
        <p:spPr bwMode="gray">
          <a:xfrm>
            <a:off x="696407" y="4221167"/>
            <a:ext cx="6313993" cy="2007535"/>
          </a:xfrm>
        </p:spPr>
        <p:txBody>
          <a:bodyPr/>
          <a:lstStyle/>
          <a:p>
            <a:r>
              <a:rPr lang="es-ES" dirty="0"/>
              <a:t>Sergio </a:t>
            </a:r>
            <a:r>
              <a:rPr lang="es-ES" dirty="0" err="1"/>
              <a:t>Nuñez</a:t>
            </a:r>
            <a:r>
              <a:rPr lang="es-ES" dirty="0"/>
              <a:t> Jimenez</a:t>
            </a:r>
            <a:r>
              <a:rPr lang="en-US" dirty="0"/>
              <a:t>| </a:t>
            </a:r>
            <a:r>
              <a:rPr lang="en-US" dirty="0" err="1"/>
              <a:t>Especialista</a:t>
            </a:r>
            <a:r>
              <a:rPr lang="en-US" dirty="0"/>
              <a:t> de </a:t>
            </a:r>
            <a:r>
              <a:rPr lang="en-US" dirty="0" err="1"/>
              <a:t>Aplicaciones</a:t>
            </a:r>
            <a:r>
              <a:rPr lang="en-US" dirty="0"/>
              <a:t>	</a:t>
            </a:r>
          </a:p>
          <a:p>
            <a:r>
              <a:rPr lang="es-MX" dirty="0"/>
              <a:t>German Centre					</a:t>
            </a:r>
          </a:p>
          <a:p>
            <a:r>
              <a:rPr lang="es-ES" dirty="0"/>
              <a:t>Av. Santa Fe, 170 5-4-14				</a:t>
            </a:r>
            <a:endParaRPr lang="en-US" dirty="0"/>
          </a:p>
          <a:p>
            <a:pPr lvl="1"/>
            <a:r>
              <a:rPr lang="es-MX" dirty="0"/>
              <a:t>Col. Lomas de Santa Fe				</a:t>
            </a:r>
            <a:endParaRPr lang="en-US" dirty="0"/>
          </a:p>
          <a:p>
            <a:pPr lvl="1"/>
            <a:r>
              <a:rPr lang="es-MX" dirty="0">
                <a:latin typeface="+mn-lt"/>
              </a:rPr>
              <a:t>Cel: 55 1451 5421					</a:t>
            </a:r>
          </a:p>
          <a:p>
            <a:pPr lvl="1"/>
            <a:r>
              <a:rPr lang="en-US" dirty="0"/>
              <a:t>Mail: </a:t>
            </a:r>
            <a:r>
              <a:rPr lang="es-ES" dirty="0">
                <a:latin typeface="+mn-lt"/>
              </a:rPr>
              <a:t>sergio.nunez@draeger.com					</a:t>
            </a:r>
            <a:endParaRPr lang="de-DE" dirty="0"/>
          </a:p>
        </p:txBody>
      </p:sp>
      <p:sp>
        <p:nvSpPr>
          <p:cNvPr id="2" name="Fußzeilenplatzhalter 1">
            <a:extLst>
              <a:ext uri="{FF2B5EF4-FFF2-40B4-BE49-F238E27FC236}">
                <a16:creationId xmlns:a16="http://schemas.microsoft.com/office/drawing/2014/main" id="{ACE698F2-F3FE-43F1-9F04-580199AE8AD4}"/>
              </a:ext>
            </a:extLst>
          </p:cNvPr>
          <p:cNvSpPr>
            <a:spLocks noGrp="1"/>
          </p:cNvSpPr>
          <p:nvPr>
            <p:ph type="ftr" sz="quarter" idx="13"/>
          </p:nvPr>
        </p:nvSpPr>
        <p:spPr bwMode="gray"/>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FFFFFF"/>
                </a:solidFill>
                <a:effectLst/>
                <a:uLnTx/>
                <a:uFillTx/>
                <a:latin typeface="DraegerSanLig"/>
                <a:ea typeface="+mn-ea"/>
                <a:cs typeface="+mn-cs"/>
              </a:rPr>
              <a:t>©Dräger Safety AG &amp; Co. KGaA, 2023</a:t>
            </a:r>
          </a:p>
        </p:txBody>
      </p:sp>
      <p:sp>
        <p:nvSpPr>
          <p:cNvPr id="15" name="Textplatzhalter 14">
            <a:extLst>
              <a:ext uri="{FF2B5EF4-FFF2-40B4-BE49-F238E27FC236}">
                <a16:creationId xmlns:a16="http://schemas.microsoft.com/office/drawing/2014/main" id="{58824C8A-82BD-A0DE-DEA6-6C2EA5A82B1D}"/>
              </a:ext>
            </a:extLst>
          </p:cNvPr>
          <p:cNvSpPr>
            <a:spLocks noGrp="1"/>
          </p:cNvSpPr>
          <p:nvPr>
            <p:ph type="body" sz="quarter" idx="19"/>
          </p:nvPr>
        </p:nvSpPr>
        <p:spPr bwMode="gray"/>
        <p:txBody>
          <a:bodyPr/>
          <a:lstStyle/>
          <a:p>
            <a:endParaRPr lang="en-US" dirty="0"/>
          </a:p>
        </p:txBody>
      </p:sp>
      <p:sp>
        <p:nvSpPr>
          <p:cNvPr id="6" name="Foliennummernplatzhalter 5">
            <a:extLst>
              <a:ext uri="{FF2B5EF4-FFF2-40B4-BE49-F238E27FC236}">
                <a16:creationId xmlns:a16="http://schemas.microsoft.com/office/drawing/2014/main" id="{E72BD1D2-7D0E-4971-897E-86DC61DAC39D}"/>
              </a:ext>
            </a:extLst>
          </p:cNvPr>
          <p:cNvSpPr>
            <a:spLocks noGrp="1"/>
          </p:cNvSpPr>
          <p:nvPr>
            <p:ph type="sldNum" sz="quarter" idx="20"/>
          </p:nvPr>
        </p:nvSpPr>
        <p:spPr bwMode="gray"/>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2B8A1-0CCE-4815-9668-383D7DE7D8B4}" type="slidenum">
              <a:rPr kumimoji="0" lang="en-US" sz="800" b="0" i="0" u="none" strike="noStrike" kern="1200" cap="none" spc="0" normalizeH="0" baseline="0" noProof="0" smtClean="0">
                <a:ln>
                  <a:noFill/>
                </a:ln>
                <a:solidFill>
                  <a:srgbClr val="FFFFFF"/>
                </a:solidFill>
                <a:effectLst/>
                <a:uLnTx/>
                <a:uFillTx/>
                <a:latin typeface="Draeger Pangea T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800" b="0" i="0" u="none" strike="noStrike" kern="1200" cap="none" spc="0" normalizeH="0" baseline="0" noProof="0" dirty="0">
              <a:ln>
                <a:noFill/>
              </a:ln>
              <a:solidFill>
                <a:srgbClr val="FFFFFF"/>
              </a:solidFill>
              <a:effectLst/>
              <a:uLnTx/>
              <a:uFillTx/>
              <a:latin typeface="Draeger Pangea Text"/>
              <a:ea typeface="+mn-ea"/>
              <a:cs typeface="+mn-cs"/>
            </a:endParaRPr>
          </a:p>
        </p:txBody>
      </p:sp>
    </p:spTree>
    <p:extLst>
      <p:ext uri="{BB962C8B-B14F-4D97-AF65-F5344CB8AC3E}">
        <p14:creationId xmlns:p14="http://schemas.microsoft.com/office/powerpoint/2010/main" val="393537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3763E02-A665-D4BA-A387-099500FF27EB}"/>
              </a:ext>
            </a:extLst>
          </p:cNvPr>
          <p:cNvSpPr>
            <a:spLocks noGrp="1"/>
          </p:cNvSpPr>
          <p:nvPr>
            <p:ph type="title"/>
          </p:nvPr>
        </p:nvSpPr>
        <p:spPr>
          <a:xfrm>
            <a:off x="695324" y="620688"/>
            <a:ext cx="10021981" cy="1044000"/>
          </a:xfrm>
        </p:spPr>
        <p:txBody>
          <a:bodyPr/>
          <a:lstStyle/>
          <a:p>
            <a:r>
              <a:rPr lang="es-MX" sz="4000" dirty="0"/>
              <a:t>Preguntas</a:t>
            </a:r>
            <a:endParaRPr lang="es-MX" dirty="0"/>
          </a:p>
        </p:txBody>
      </p:sp>
      <p:sp>
        <p:nvSpPr>
          <p:cNvPr id="5" name="TextBox 4">
            <a:extLst>
              <a:ext uri="{FF2B5EF4-FFF2-40B4-BE49-F238E27FC236}">
                <a16:creationId xmlns:a16="http://schemas.microsoft.com/office/drawing/2014/main" id="{51C29D94-6097-B274-F28D-0D77C624232F}"/>
              </a:ext>
            </a:extLst>
          </p:cNvPr>
          <p:cNvSpPr txBox="1"/>
          <p:nvPr/>
        </p:nvSpPr>
        <p:spPr bwMode="gray">
          <a:xfrm>
            <a:off x="943385" y="2672080"/>
            <a:ext cx="9773920" cy="3647440"/>
          </a:xfrm>
          <a:prstGeom prst="rect">
            <a:avLst/>
          </a:prstGeom>
        </p:spPr>
        <p:txBody>
          <a:bodyPr vert="horz" wrap="square" lIns="0" tIns="0" rIns="0" bIns="0" rtlCol="0">
            <a:noAutofit/>
          </a:bodyPr>
          <a:lstStyle/>
          <a:p>
            <a:pPr marL="180975" indent="-180975" algn="l">
              <a:spcAft>
                <a:spcPts val="300"/>
              </a:spcAft>
              <a:buFont typeface="Arial" panose="020B0604020202020204" pitchFamily="34" charset="0"/>
              <a:buChar char="•"/>
            </a:pPr>
            <a:r>
              <a:rPr lang="en-US" dirty="0"/>
              <a:t>1.-¿Tecnologias</a:t>
            </a:r>
            <a:r>
              <a:rPr lang="es-MX" dirty="0"/>
              <a:t> utilizadas para la detección de la fosfina PH3?</a:t>
            </a:r>
          </a:p>
          <a:p>
            <a:pPr marL="180975" indent="-180975" algn="l">
              <a:spcAft>
                <a:spcPts val="300"/>
              </a:spcAft>
              <a:buFont typeface="Arial" panose="020B0604020202020204" pitchFamily="34" charset="0"/>
              <a:buChar char="•"/>
            </a:pPr>
            <a:endParaRPr lang="es-MX" dirty="0"/>
          </a:p>
          <a:p>
            <a:pPr marL="180975" indent="-180975" algn="l">
              <a:spcAft>
                <a:spcPts val="300"/>
              </a:spcAft>
              <a:buFont typeface="Arial" panose="020B0604020202020204" pitchFamily="34" charset="0"/>
              <a:buChar char="•"/>
            </a:pPr>
            <a:r>
              <a:rPr lang="es-MX" dirty="0"/>
              <a:t>2.-¿Tecnología utilizada para la detección del bromuro de metilo CH3Br?</a:t>
            </a:r>
          </a:p>
          <a:p>
            <a:pPr marL="180975" indent="-180975" algn="l">
              <a:spcAft>
                <a:spcPts val="300"/>
              </a:spcAft>
              <a:buFont typeface="Arial" panose="020B0604020202020204" pitchFamily="34" charset="0"/>
              <a:buChar char="•"/>
            </a:pPr>
            <a:endParaRPr lang="es-MX" dirty="0"/>
          </a:p>
          <a:p>
            <a:pPr marL="180975" indent="-180975" algn="l">
              <a:spcAft>
                <a:spcPts val="300"/>
              </a:spcAft>
              <a:buFont typeface="Arial" panose="020B0604020202020204" pitchFamily="34" charset="0"/>
              <a:buChar char="•"/>
            </a:pPr>
            <a:r>
              <a:rPr lang="es-MX" dirty="0"/>
              <a:t>3.-¿Unidad de medida empleada para la medición de Ph3 y Ch3Br?</a:t>
            </a:r>
          </a:p>
          <a:p>
            <a:pPr marL="180975" indent="-180975" algn="l">
              <a:spcAft>
                <a:spcPts val="300"/>
              </a:spcAft>
              <a:buFont typeface="Arial" panose="020B0604020202020204" pitchFamily="34" charset="0"/>
              <a:buChar char="•"/>
            </a:pPr>
            <a:endParaRPr lang="es-MX" dirty="0"/>
          </a:p>
          <a:p>
            <a:pPr marL="180975" indent="-180975" algn="l">
              <a:spcAft>
                <a:spcPts val="300"/>
              </a:spcAft>
              <a:buFont typeface="Arial" panose="020B0604020202020204" pitchFamily="34" charset="0"/>
              <a:buChar char="•"/>
            </a:pPr>
            <a:r>
              <a:rPr lang="es-MX" dirty="0"/>
              <a:t>4.-¿Método de detección de un equipo sin bomba?</a:t>
            </a:r>
          </a:p>
          <a:p>
            <a:pPr marL="180975" indent="-180975" algn="l">
              <a:spcAft>
                <a:spcPts val="300"/>
              </a:spcAft>
              <a:buFont typeface="Arial" panose="020B0604020202020204" pitchFamily="34" charset="0"/>
              <a:buChar char="•"/>
            </a:pPr>
            <a:endParaRPr lang="es-MX" dirty="0"/>
          </a:p>
          <a:p>
            <a:pPr marL="180975" indent="-180975">
              <a:spcAft>
                <a:spcPts val="300"/>
              </a:spcAft>
              <a:buFont typeface="Arial" panose="020B0604020202020204" pitchFamily="34" charset="0"/>
              <a:buChar char="•"/>
            </a:pPr>
            <a:r>
              <a:rPr lang="es-MX" dirty="0"/>
              <a:t>5.-¿Factor que se toma en cuenta para mediciones en espacios con ventilación nula o deficiente?</a:t>
            </a:r>
          </a:p>
          <a:p>
            <a:pPr marL="180975" indent="-180975" algn="l">
              <a:spcAft>
                <a:spcPts val="300"/>
              </a:spcAft>
              <a:buFont typeface="Arial" panose="020B0604020202020204" pitchFamily="34" charset="0"/>
              <a:buChar char="•"/>
            </a:pPr>
            <a:endParaRPr lang="es-MX" dirty="0"/>
          </a:p>
        </p:txBody>
      </p:sp>
    </p:spTree>
    <p:extLst>
      <p:ext uri="{BB962C8B-B14F-4D97-AF65-F5344CB8AC3E}">
        <p14:creationId xmlns:p14="http://schemas.microsoft.com/office/powerpoint/2010/main" val="17546747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3925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xml><?xml version="1.0" encoding="utf-8"?>
<p:tagLst xmlns:a="http://schemas.openxmlformats.org/drawingml/2006/main" xmlns:r="http://schemas.openxmlformats.org/officeDocument/2006/relationships" xmlns:p="http://schemas.openxmlformats.org/presentationml/2006/main">
  <p:tag name="VCT_BODYSTYLE" val="1"/>
</p:tagLst>
</file>

<file path=ppt/tags/tag10.xml><?xml version="1.0" encoding="utf-8"?>
<p:tagLst xmlns:a="http://schemas.openxmlformats.org/drawingml/2006/main" xmlns:r="http://schemas.openxmlformats.org/officeDocument/2006/relationships" xmlns:p="http://schemas.openxmlformats.org/presentationml/2006/main">
  <p:tag name="VCT_BODYSTYLE" val="1"/>
</p:tagLst>
</file>

<file path=ppt/tags/tag11.xml><?xml version="1.0" encoding="utf-8"?>
<p:tagLst xmlns:a="http://schemas.openxmlformats.org/drawingml/2006/main" xmlns:r="http://schemas.openxmlformats.org/officeDocument/2006/relationships" xmlns:p="http://schemas.openxmlformats.org/presentationml/2006/main">
  <p:tag name="VCT_BODYSTYLE" val="1"/>
</p:tagLst>
</file>

<file path=ppt/tags/tag12.xml><?xml version="1.0" encoding="utf-8"?>
<p:tagLst xmlns:a="http://schemas.openxmlformats.org/drawingml/2006/main" xmlns:r="http://schemas.openxmlformats.org/officeDocument/2006/relationships" xmlns:p="http://schemas.openxmlformats.org/presentationml/2006/main">
  <p:tag name="VCT_BODYSTYLE" val="1"/>
</p:tagLst>
</file>

<file path=ppt/theme/theme1.xml><?xml version="1.0" encoding="utf-8"?>
<a:theme xmlns:a="http://schemas.openxmlformats.org/drawingml/2006/main" name="Tema1">
  <a:themeElements>
    <a:clrScheme name="Dräger">
      <a:dk1>
        <a:srgbClr val="1E1E1E"/>
      </a:dk1>
      <a:lt1>
        <a:sysClr val="window" lastClr="FFFFFF"/>
      </a:lt1>
      <a:dk2>
        <a:srgbClr val="E8DED1"/>
      </a:dk2>
      <a:lt2>
        <a:srgbClr val="DCDCDC"/>
      </a:lt2>
      <a:accent1>
        <a:srgbClr val="0038A6"/>
      </a:accent1>
      <a:accent2>
        <a:srgbClr val="98AFDB"/>
      </a:accent2>
      <a:accent3>
        <a:srgbClr val="96D5EA"/>
      </a:accent3>
      <a:accent4>
        <a:srgbClr val="B9C54A"/>
      </a:accent4>
      <a:accent5>
        <a:srgbClr val="4C73C0"/>
      </a:accent5>
      <a:accent6>
        <a:srgbClr val="F6A800"/>
      </a:accent6>
      <a:hlink>
        <a:srgbClr val="1E1E1E"/>
      </a:hlink>
      <a:folHlink>
        <a:srgbClr val="1E1E1E"/>
      </a:folHlink>
    </a:clrScheme>
    <a:fontScheme name="Benutzerdefiniert 12">
      <a:majorFont>
        <a:latin typeface="DraegerSanBol"/>
        <a:ea typeface=""/>
        <a:cs typeface=""/>
      </a:majorFont>
      <a:minorFont>
        <a:latin typeface="DraegerSanLig"/>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2700">
          <a:solidFill>
            <a:schemeClr val="accent5"/>
          </a:solidFill>
        </a:ln>
      </a:spPr>
      <a:bodyPr lIns="108000" tIns="72000" rIns="108000" bIns="72000" rtlCol="0" anchor="ctr"/>
      <a:lstStyle>
        <a:defPPr algn="ctr">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rtlCol="0">
        <a:noAutofit/>
      </a:bodyPr>
      <a:lstStyle>
        <a:defPPr marL="180975" indent="-180975" algn="l">
          <a:buFont typeface="Symbol" panose="05050102010706020507" pitchFamily="18" charset="2"/>
          <a:buChar char="-"/>
          <a:defRPr sz="1600" dirty="0" err="1" smtClean="0"/>
        </a:defPPr>
      </a:lstStyle>
    </a:txDef>
  </a:objectDefaults>
  <a:extraClrSchemeLst/>
  <a:extLst>
    <a:ext uri="{05A4C25C-085E-4340-85A3-A5531E510DB2}">
      <thm15:themeFamily xmlns:thm15="http://schemas.microsoft.com/office/thememl/2012/main" name="Tema1" id="{7DDB1B81-19B0-4C8F-84E7-FB181E5B4B6E}" vid="{47C8EF46-15A3-4147-89E1-4D31836198BB}"/>
    </a:ext>
  </a:extLst>
</a:theme>
</file>

<file path=ppt/theme/theme2.xml><?xml version="1.0" encoding="utf-8"?>
<a:theme xmlns:a="http://schemas.openxmlformats.org/drawingml/2006/main" name="1_Drägerwerk AG &amp; Co. KGaA">
  <a:themeElements>
    <a:clrScheme name="DRAEGER 2023">
      <a:dk1>
        <a:srgbClr val="002766"/>
      </a:dk1>
      <a:lt1>
        <a:srgbClr val="FFFFFF"/>
      </a:lt1>
      <a:dk2>
        <a:srgbClr val="0091F7"/>
      </a:dk2>
      <a:lt2>
        <a:srgbClr val="6ECDFF"/>
      </a:lt2>
      <a:accent1>
        <a:srgbClr val="5A646E"/>
      </a:accent1>
      <a:accent2>
        <a:srgbClr val="878C91"/>
      </a:accent2>
      <a:accent3>
        <a:srgbClr val="CDD2D7"/>
      </a:accent3>
      <a:accent4>
        <a:srgbClr val="6E6969"/>
      </a:accent4>
      <a:accent5>
        <a:srgbClr val="969191"/>
      </a:accent5>
      <a:accent6>
        <a:srgbClr val="DCD7D7"/>
      </a:accent6>
      <a:hlink>
        <a:srgbClr val="1E1E1E"/>
      </a:hlink>
      <a:folHlink>
        <a:srgbClr val="1E1E1E"/>
      </a:folHlink>
    </a:clrScheme>
    <a:fontScheme name="Draeger 2023">
      <a:majorFont>
        <a:latin typeface="Draeger Pangea Medium"/>
        <a:ea typeface=""/>
        <a:cs typeface=""/>
      </a:majorFont>
      <a:minorFont>
        <a:latin typeface="Draeger Pangea Tex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spPr>
      <a:bodyPr lIns="72000" tIns="72000" rIns="72000" bIns="72000" rtlCol="0" anchor="ctr"/>
      <a:lstStyle>
        <a:defPPr algn="ctr">
          <a:spcAft>
            <a:spcPts val="300"/>
          </a:spcAft>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noAutofit/>
      </a:bodyPr>
      <a:lstStyle>
        <a:defPPr marL="180975" indent="-180975" algn="l">
          <a:spcAft>
            <a:spcPts val="300"/>
          </a:spcAft>
          <a:buFont typeface="Arial" panose="020B0604020202020204" pitchFamily="34" charset="0"/>
          <a:buChar char="•"/>
          <a:defRPr sz="1400" dirty="0" smtClean="0"/>
        </a:defPPr>
      </a:lstStyle>
    </a:txDef>
  </a:objectDefaults>
  <a:extraClrSchemeLst/>
  <a:custClrLst>
    <a:custClr name="Dräger Dark Blue">
      <a:srgbClr val="002766"/>
    </a:custClr>
    <a:custClr name="Dräger White">
      <a:srgbClr val="FFFFFF"/>
    </a:custClr>
    <a:custClr name="Dräger Air Blue">
      <a:srgbClr val="0091F7"/>
    </a:custClr>
    <a:custClr name="Dräger Dark Grey">
      <a:srgbClr val="344351"/>
    </a:custClr>
    <a:custClr name="Dräger Pale Blue">
      <a:srgbClr val="EDF6FD"/>
    </a:custClr>
    <a:custClr name="Dräger Light Sand">
      <a:srgbClr val="F4F6F2"/>
    </a:custClr>
    <a:custClr>
      <a:srgbClr val="FFFFFF"/>
    </a:custClr>
    <a:custClr>
      <a:srgbClr val="FFFFFF"/>
    </a:custClr>
    <a:custClr>
      <a:srgbClr val="FFFFFF"/>
    </a:custClr>
    <a:custClr name="Signalcolor Danger">
      <a:srgbClr val="D70202"/>
    </a:custClr>
    <a:custClr name="Dräger Light Blue 75%">
      <a:srgbClr val="14B4FF"/>
    </a:custClr>
    <a:custClr name="Dräger Light Blue 50%">
      <a:srgbClr val="6ECDFF"/>
    </a:custClr>
    <a:custClr name="Dräger Light Blue 25%">
      <a:srgbClr val="A0DCFF"/>
    </a:custClr>
    <a:custClr name="Dräger Light Blue 15%">
      <a:srgbClr val="CDEBFF"/>
    </a:custClr>
    <a:custClr>
      <a:srgbClr val="FFFFFF"/>
    </a:custClr>
    <a:custClr>
      <a:srgbClr val="FFFFFF"/>
    </a:custClr>
    <a:custClr>
      <a:srgbClr val="FFFFFF"/>
    </a:custClr>
    <a:custClr>
      <a:srgbClr val="FFFFFF"/>
    </a:custClr>
    <a:custClr>
      <a:srgbClr val="FFFFFF"/>
    </a:custClr>
    <a:custClr name="Signalcolor Warning">
      <a:srgbClr val="FFE300"/>
    </a:custClr>
    <a:custClr name="Dräger Cool Grey 75%">
      <a:srgbClr val="5A646E"/>
    </a:custClr>
    <a:custClr name="Dräger Cool Grey 50%">
      <a:srgbClr val="878C91"/>
    </a:custClr>
    <a:custClr name="Dräger Cool Grey 25%">
      <a:srgbClr val="B4B9BE"/>
    </a:custClr>
    <a:custClr name="Dräger Cool Grey 15%">
      <a:srgbClr val="CDD2D7"/>
    </a:custClr>
    <a:custClr>
      <a:srgbClr val="FFFFFF"/>
    </a:custClr>
    <a:custClr>
      <a:srgbClr val="FFFFFF"/>
    </a:custClr>
    <a:custClr>
      <a:srgbClr val="FFFFFF"/>
    </a:custClr>
    <a:custClr>
      <a:srgbClr val="FFFFFF"/>
    </a:custClr>
    <a:custClr>
      <a:srgbClr val="FFFFFF"/>
    </a:custClr>
    <a:custClr name="Signalcolor Success">
      <a:srgbClr val="00C92C"/>
    </a:custClr>
    <a:custClr name="Dräger Warm Grey 75%">
      <a:srgbClr val="6E6969"/>
    </a:custClr>
    <a:custClr name="Dräger Warm Grey 50%">
      <a:srgbClr val="969191"/>
    </a:custClr>
    <a:custClr name="Dräger Warm Grey 25%">
      <a:srgbClr val="B4AFAF"/>
    </a:custClr>
    <a:custClr name="Dräger Warm Grey 15%">
      <a:srgbClr val="DCD7D7"/>
    </a:custClr>
    <a:custClr>
      <a:srgbClr val="FFFFFF"/>
    </a:custClr>
    <a:custClr>
      <a:srgbClr val="FFFFFF"/>
    </a:custClr>
    <a:custClr>
      <a:srgbClr val="FFFFFF"/>
    </a:custClr>
    <a:custClr>
      <a:srgbClr val="FFFFFF"/>
    </a:custClr>
    <a:custClr>
      <a:srgbClr val="FFFFFF"/>
    </a:custClr>
    <a:custClr>
      <a:srgbClr val="FFFFFF"/>
    </a:custClr>
    <a:custClr name="Dräger Orange">
      <a:srgbClr val="FF8F1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K16_Draeger_Master_EN_05-2023.potx" id="{4B9D0772-37EE-48CA-B323-3298519616FC}" vid="{F52F07C8-F497-4822-A740-0CBCDE5598EE}"/>
    </a:ext>
  </a:extLst>
</a:theme>
</file>

<file path=ppt/theme/theme3.xml><?xml version="1.0" encoding="utf-8"?>
<a:theme xmlns:a="http://schemas.openxmlformats.org/drawingml/2006/main" name="3_Drägerwerk AG &amp; Co. KGaA">
  <a:themeElements>
    <a:clrScheme name="DRAEGER 2023">
      <a:dk1>
        <a:srgbClr val="002766"/>
      </a:dk1>
      <a:lt1>
        <a:srgbClr val="FFFFFF"/>
      </a:lt1>
      <a:dk2>
        <a:srgbClr val="0091F7"/>
      </a:dk2>
      <a:lt2>
        <a:srgbClr val="6ECDFF"/>
      </a:lt2>
      <a:accent1>
        <a:srgbClr val="5A646E"/>
      </a:accent1>
      <a:accent2>
        <a:srgbClr val="878C91"/>
      </a:accent2>
      <a:accent3>
        <a:srgbClr val="CDD2D7"/>
      </a:accent3>
      <a:accent4>
        <a:srgbClr val="6E6969"/>
      </a:accent4>
      <a:accent5>
        <a:srgbClr val="969191"/>
      </a:accent5>
      <a:accent6>
        <a:srgbClr val="DCD7D7"/>
      </a:accent6>
      <a:hlink>
        <a:srgbClr val="1E1E1E"/>
      </a:hlink>
      <a:folHlink>
        <a:srgbClr val="1E1E1E"/>
      </a:folHlink>
    </a:clrScheme>
    <a:fontScheme name="Draeger 2023">
      <a:majorFont>
        <a:latin typeface="Draeger Pangea Medium"/>
        <a:ea typeface=""/>
        <a:cs typeface=""/>
      </a:majorFont>
      <a:minorFont>
        <a:latin typeface="Draeger Pangea Tex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spPr>
      <a:bodyPr lIns="72000" tIns="72000" rIns="72000" bIns="72000" rtlCol="0" anchor="ctr"/>
      <a:lstStyle>
        <a:defPPr algn="ctr">
          <a:spcAft>
            <a:spcPts val="300"/>
          </a:spcAft>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noAutofit/>
      </a:bodyPr>
      <a:lstStyle>
        <a:defPPr marL="180975" indent="-180975" algn="l">
          <a:spcAft>
            <a:spcPts val="300"/>
          </a:spcAft>
          <a:buFont typeface="Arial" panose="020B0604020202020204" pitchFamily="34" charset="0"/>
          <a:buChar char="•"/>
          <a:defRPr sz="1400" dirty="0" smtClean="0"/>
        </a:defPPr>
      </a:lstStyle>
    </a:txDef>
  </a:objectDefaults>
  <a:extraClrSchemeLst/>
  <a:custClrLst>
    <a:custClr name="Dräger Dark Blue">
      <a:srgbClr val="002766"/>
    </a:custClr>
    <a:custClr name="Dräger White">
      <a:srgbClr val="FFFFFF"/>
    </a:custClr>
    <a:custClr name="Dräger Air Blue">
      <a:srgbClr val="0091F7"/>
    </a:custClr>
    <a:custClr name="Dräger Dark Grey">
      <a:srgbClr val="344351"/>
    </a:custClr>
    <a:custClr name="Dräger Pale Blue">
      <a:srgbClr val="EDF6FD"/>
    </a:custClr>
    <a:custClr name="Dräger Light Sand">
      <a:srgbClr val="F4F6F2"/>
    </a:custClr>
    <a:custClr>
      <a:srgbClr val="FFFFFF"/>
    </a:custClr>
    <a:custClr>
      <a:srgbClr val="FFFFFF"/>
    </a:custClr>
    <a:custClr>
      <a:srgbClr val="FFFFFF"/>
    </a:custClr>
    <a:custClr name="Signalcolor Danger">
      <a:srgbClr val="D70202"/>
    </a:custClr>
    <a:custClr name="Dräger Light Blue 75%">
      <a:srgbClr val="14B4FF"/>
    </a:custClr>
    <a:custClr name="Dräger Light Blue 50%">
      <a:srgbClr val="6ECDFF"/>
    </a:custClr>
    <a:custClr name="Dräger Light Blue 25%">
      <a:srgbClr val="A0DCFF"/>
    </a:custClr>
    <a:custClr name="Dräger Light Blue 15%">
      <a:srgbClr val="CDEBFF"/>
    </a:custClr>
    <a:custClr>
      <a:srgbClr val="FFFFFF"/>
    </a:custClr>
    <a:custClr>
      <a:srgbClr val="FFFFFF"/>
    </a:custClr>
    <a:custClr>
      <a:srgbClr val="FFFFFF"/>
    </a:custClr>
    <a:custClr>
      <a:srgbClr val="FFFFFF"/>
    </a:custClr>
    <a:custClr>
      <a:srgbClr val="FFFFFF"/>
    </a:custClr>
    <a:custClr name="Signalcolor Warning">
      <a:srgbClr val="FFE300"/>
    </a:custClr>
    <a:custClr name="Dräger Cool Grey 75%">
      <a:srgbClr val="5A646E"/>
    </a:custClr>
    <a:custClr name="Dräger Cool Grey 50%">
      <a:srgbClr val="878C91"/>
    </a:custClr>
    <a:custClr name="Dräger Cool Grey 25%">
      <a:srgbClr val="B4B9BE"/>
    </a:custClr>
    <a:custClr name="Dräger Cool Grey 15%">
      <a:srgbClr val="CDD2D7"/>
    </a:custClr>
    <a:custClr>
      <a:srgbClr val="FFFFFF"/>
    </a:custClr>
    <a:custClr>
      <a:srgbClr val="FFFFFF"/>
    </a:custClr>
    <a:custClr>
      <a:srgbClr val="FFFFFF"/>
    </a:custClr>
    <a:custClr>
      <a:srgbClr val="FFFFFF"/>
    </a:custClr>
    <a:custClr>
      <a:srgbClr val="FFFFFF"/>
    </a:custClr>
    <a:custClr name="Signalcolor Success">
      <a:srgbClr val="00C92C"/>
    </a:custClr>
    <a:custClr name="Dräger Warm Grey 75%">
      <a:srgbClr val="6E6969"/>
    </a:custClr>
    <a:custClr name="Dräger Warm Grey 50%">
      <a:srgbClr val="969191"/>
    </a:custClr>
    <a:custClr name="Dräger Warm Grey 25%">
      <a:srgbClr val="B4AFAF"/>
    </a:custClr>
    <a:custClr name="Dräger Warm Grey 15%">
      <a:srgbClr val="DCD7D7"/>
    </a:custClr>
    <a:custClr>
      <a:srgbClr val="FFFFFF"/>
    </a:custClr>
    <a:custClr>
      <a:srgbClr val="FFFFFF"/>
    </a:custClr>
    <a:custClr>
      <a:srgbClr val="FFFFFF"/>
    </a:custClr>
    <a:custClr>
      <a:srgbClr val="FFFFFF"/>
    </a:custClr>
    <a:custClr>
      <a:srgbClr val="FFFFFF"/>
    </a:custClr>
    <a:custClr>
      <a:srgbClr val="FFFFFF"/>
    </a:custClr>
    <a:custClr name="Dräger Orange">
      <a:srgbClr val="FF8F1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K16_Draeger_Master_EN_05-2023.potx" id="{076B9255-D3CB-449C-AF73-EA1CE8DC7790}" vid="{D57EC515-455F-4EB7-AAC3-8DB2BEC8228B}"/>
    </a:ext>
  </a:extLst>
</a:theme>
</file>

<file path=ppt/theme/theme4.xml><?xml version="1.0" encoding="utf-8"?>
<a:theme xmlns:a="http://schemas.openxmlformats.org/drawingml/2006/main" name="Drägerwerk AG &amp; Co. KGaA">
  <a:themeElements>
    <a:clrScheme name="Dräger">
      <a:dk1>
        <a:srgbClr val="1E1E1E"/>
      </a:dk1>
      <a:lt1>
        <a:sysClr val="window" lastClr="FFFFFF"/>
      </a:lt1>
      <a:dk2>
        <a:srgbClr val="E8DED1"/>
      </a:dk2>
      <a:lt2>
        <a:srgbClr val="DCDCDC"/>
      </a:lt2>
      <a:accent1>
        <a:srgbClr val="0038A6"/>
      </a:accent1>
      <a:accent2>
        <a:srgbClr val="98AFDB"/>
      </a:accent2>
      <a:accent3>
        <a:srgbClr val="96D5EA"/>
      </a:accent3>
      <a:accent4>
        <a:srgbClr val="B9C54A"/>
      </a:accent4>
      <a:accent5>
        <a:srgbClr val="4C73C0"/>
      </a:accent5>
      <a:accent6>
        <a:srgbClr val="F6A800"/>
      </a:accent6>
      <a:hlink>
        <a:srgbClr val="1E1E1E"/>
      </a:hlink>
      <a:folHlink>
        <a:srgbClr val="1E1E1E"/>
      </a:folHlink>
    </a:clrScheme>
    <a:fontScheme name="Benutzerdefiniert 12">
      <a:majorFont>
        <a:latin typeface="DraegerSanBol"/>
        <a:ea typeface=""/>
        <a:cs typeface=""/>
      </a:majorFont>
      <a:minorFont>
        <a:latin typeface="DraegerSanLig"/>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2700">
          <a:solidFill>
            <a:schemeClr val="accent5"/>
          </a:solidFill>
        </a:ln>
      </a:spPr>
      <a:bodyPr lIns="108000" tIns="72000" rIns="108000" bIns="72000" rtlCol="0" anchor="ctr"/>
      <a:lstStyle>
        <a:defPPr algn="ctr">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rtlCol="0">
        <a:noAutofit/>
      </a:bodyPr>
      <a:lstStyle>
        <a:defPPr marL="180975" indent="-180975" algn="l">
          <a:buFont typeface="Symbol" panose="05050102010706020507" pitchFamily="18" charset="2"/>
          <a:buChar char="-"/>
          <a:defRPr sz="1600" dirty="0" err="1" smtClean="0"/>
        </a:defPPr>
      </a:lstStyle>
    </a:txDef>
  </a:objectDefaults>
  <a:extraClrSchemeLst/>
  <a:extLst>
    <a:ext uri="{05A4C25C-085E-4340-85A3-A5531E510DB2}">
      <thm15:themeFamily xmlns:thm15="http://schemas.microsoft.com/office/thememl/2012/main" name="Draeger_2_Slide-Library_EN.potx  -  Solo lectura" id="{A0FFB70B-2D39-4D7E-AB0A-CCD5F860883F}" vid="{40694420-1277-4CEE-B331-0668B0C1D9FD}"/>
    </a:ext>
  </a:extLst>
</a:theme>
</file>

<file path=ppt/theme/theme5.xml><?xml version="1.0" encoding="utf-8"?>
<a:theme xmlns:a="http://schemas.openxmlformats.org/drawingml/2006/main" name="2_Drägerwerk AG &amp; Co. KGaA">
  <a:themeElements>
    <a:clrScheme name="DRAEGER 2023">
      <a:dk1>
        <a:srgbClr val="002766"/>
      </a:dk1>
      <a:lt1>
        <a:srgbClr val="FFFFFF"/>
      </a:lt1>
      <a:dk2>
        <a:srgbClr val="0091F7"/>
      </a:dk2>
      <a:lt2>
        <a:srgbClr val="6ECDFF"/>
      </a:lt2>
      <a:accent1>
        <a:srgbClr val="5A646E"/>
      </a:accent1>
      <a:accent2>
        <a:srgbClr val="878C91"/>
      </a:accent2>
      <a:accent3>
        <a:srgbClr val="CDD2D7"/>
      </a:accent3>
      <a:accent4>
        <a:srgbClr val="6E6969"/>
      </a:accent4>
      <a:accent5>
        <a:srgbClr val="969191"/>
      </a:accent5>
      <a:accent6>
        <a:srgbClr val="DCD7D7"/>
      </a:accent6>
      <a:hlink>
        <a:srgbClr val="1E1E1E"/>
      </a:hlink>
      <a:folHlink>
        <a:srgbClr val="1E1E1E"/>
      </a:folHlink>
    </a:clrScheme>
    <a:fontScheme name="Dräger">
      <a:majorFont>
        <a:latin typeface="Draeger Pangea Text SemiBold"/>
        <a:ea typeface=""/>
        <a:cs typeface=""/>
      </a:majorFont>
      <a:minorFont>
        <a:latin typeface="Draeger Pangea Tex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spPr>
      <a:bodyPr lIns="72000" tIns="72000" rIns="72000" bIns="72000" rtlCol="0" anchor="ctr"/>
      <a:lstStyle>
        <a:defPPr algn="ctr">
          <a:spcAft>
            <a:spcPts val="300"/>
          </a:spcAft>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noAutofit/>
      </a:bodyPr>
      <a:lstStyle>
        <a:defPPr marL="180975" indent="-180975" algn="l">
          <a:spcAft>
            <a:spcPts val="300"/>
          </a:spcAft>
          <a:buFont typeface="Arial" panose="020B0604020202020204" pitchFamily="34" charset="0"/>
          <a:buChar char="•"/>
          <a:defRPr sz="1400" dirty="0" smtClean="0"/>
        </a:defPPr>
      </a:lstStyle>
    </a:txDef>
  </a:objectDefaults>
  <a:extraClrSchemeLst/>
  <a:custClrLst>
    <a:custClr name="Dräger Dark Blue">
      <a:srgbClr val="002766"/>
    </a:custClr>
    <a:custClr name="Dräger White">
      <a:srgbClr val="FFFFFF"/>
    </a:custClr>
    <a:custClr name="Dräger Air Blue">
      <a:srgbClr val="0091F7"/>
    </a:custClr>
    <a:custClr name="Dräger Dark Grey">
      <a:srgbClr val="344351"/>
    </a:custClr>
    <a:custClr name="Dräger Pale Blue">
      <a:srgbClr val="EDF6FD"/>
    </a:custClr>
    <a:custClr name="Dräger Light Sand">
      <a:srgbClr val="F4F6F2"/>
    </a:custClr>
    <a:custClr>
      <a:srgbClr val="FFFFFF"/>
    </a:custClr>
    <a:custClr>
      <a:srgbClr val="FFFFFF"/>
    </a:custClr>
    <a:custClr>
      <a:srgbClr val="FFFFFF"/>
    </a:custClr>
    <a:custClr name="Signalcolor Danger">
      <a:srgbClr val="D70202"/>
    </a:custClr>
    <a:custClr name="Dräger Light Blue 75%">
      <a:srgbClr val="14B4FF"/>
    </a:custClr>
    <a:custClr name="Dräger Light Blue 50%">
      <a:srgbClr val="6ECDFF"/>
    </a:custClr>
    <a:custClr name="Dräger Light Blue 25%">
      <a:srgbClr val="A0DCFF"/>
    </a:custClr>
    <a:custClr name="Dräger Light Blue 15%">
      <a:srgbClr val="CDEBFF"/>
    </a:custClr>
    <a:custClr>
      <a:srgbClr val="FFFFFF"/>
    </a:custClr>
    <a:custClr>
      <a:srgbClr val="FFFFFF"/>
    </a:custClr>
    <a:custClr>
      <a:srgbClr val="FFFFFF"/>
    </a:custClr>
    <a:custClr>
      <a:srgbClr val="FFFFFF"/>
    </a:custClr>
    <a:custClr>
      <a:srgbClr val="FFFFFF"/>
    </a:custClr>
    <a:custClr name="Signalcolor Warning">
      <a:srgbClr val="FFE300"/>
    </a:custClr>
    <a:custClr name="Dräger Cool Grey 75%">
      <a:srgbClr val="5A646E"/>
    </a:custClr>
    <a:custClr name="Dräger Cool Grey 50%">
      <a:srgbClr val="878C91"/>
    </a:custClr>
    <a:custClr name="Dräger Cool Grey 25%">
      <a:srgbClr val="B4B9BE"/>
    </a:custClr>
    <a:custClr name="Dräger Cool Grey 15%">
      <a:srgbClr val="CDD2D7"/>
    </a:custClr>
    <a:custClr>
      <a:srgbClr val="FFFFFF"/>
    </a:custClr>
    <a:custClr>
      <a:srgbClr val="FFFFFF"/>
    </a:custClr>
    <a:custClr>
      <a:srgbClr val="FFFFFF"/>
    </a:custClr>
    <a:custClr>
      <a:srgbClr val="FFFFFF"/>
    </a:custClr>
    <a:custClr>
      <a:srgbClr val="FFFFFF"/>
    </a:custClr>
    <a:custClr name="Signalcolor Success">
      <a:srgbClr val="00C92C"/>
    </a:custClr>
    <a:custClr name="Dräger Warm Grey 75%">
      <a:srgbClr val="6E6969"/>
    </a:custClr>
    <a:custClr name="Dräger Warm Grey 50%">
      <a:srgbClr val="969191"/>
    </a:custClr>
    <a:custClr name="Dräger Warm Grey 25%">
      <a:srgbClr val="B4AFAF"/>
    </a:custClr>
    <a:custClr name="Dräger Warm Grey 15%">
      <a:srgbClr val="DCD7D7"/>
    </a:custClr>
    <a:custClr>
      <a:srgbClr val="FFFFFF"/>
    </a:custClr>
    <a:custClr>
      <a:srgbClr val="FFFFFF"/>
    </a:custClr>
    <a:custClr>
      <a:srgbClr val="FFFFFF"/>
    </a:custClr>
    <a:custClr>
      <a:srgbClr val="FFFFFF"/>
    </a:custClr>
    <a:custClr>
      <a:srgbClr val="FFFFFF"/>
    </a:custClr>
    <a:custClr>
      <a:srgbClr val="FFFFFF"/>
    </a:custClr>
    <a:custClr name="Dräger Orange">
      <a:srgbClr val="FF8F1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APR.potx" id="{338EC6F8-E1E0-4A30-B6CE-4D19814E872A}" vid="{E10A6923-FD2B-4419-BA48-3E8296FE8524}"/>
    </a:ext>
  </a:extLst>
</a:theme>
</file>

<file path=ppt/theme/theme6.xml><?xml version="1.0" encoding="utf-8"?>
<a:theme xmlns:a="http://schemas.openxmlformats.org/drawingml/2006/main" name="Tema4">
  <a:themeElements>
    <a:clrScheme name="DRAEGER 2023">
      <a:dk1>
        <a:srgbClr val="002766"/>
      </a:dk1>
      <a:lt1>
        <a:srgbClr val="FFFFFF"/>
      </a:lt1>
      <a:dk2>
        <a:srgbClr val="0091F7"/>
      </a:dk2>
      <a:lt2>
        <a:srgbClr val="6ECDFF"/>
      </a:lt2>
      <a:accent1>
        <a:srgbClr val="5A646E"/>
      </a:accent1>
      <a:accent2>
        <a:srgbClr val="878C91"/>
      </a:accent2>
      <a:accent3>
        <a:srgbClr val="CDD2D7"/>
      </a:accent3>
      <a:accent4>
        <a:srgbClr val="6E6969"/>
      </a:accent4>
      <a:accent5>
        <a:srgbClr val="969191"/>
      </a:accent5>
      <a:accent6>
        <a:srgbClr val="DCD7D7"/>
      </a:accent6>
      <a:hlink>
        <a:srgbClr val="1E1E1E"/>
      </a:hlink>
      <a:folHlink>
        <a:srgbClr val="1E1E1E"/>
      </a:folHlink>
    </a:clrScheme>
    <a:fontScheme name="Dräger">
      <a:majorFont>
        <a:latin typeface="Draeger Pangea Text SemiBold"/>
        <a:ea typeface=""/>
        <a:cs typeface=""/>
      </a:majorFont>
      <a:minorFont>
        <a:latin typeface="Draeger Pangea Tex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spPr>
      <a:bodyPr lIns="72000" tIns="72000" rIns="72000" bIns="72000" rtlCol="0" anchor="ctr"/>
      <a:lstStyle>
        <a:defPPr algn="ctr">
          <a:spcAft>
            <a:spcPts val="300"/>
          </a:spcAft>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noAutofit/>
      </a:bodyPr>
      <a:lstStyle>
        <a:defPPr marL="180975" indent="-180975" algn="l">
          <a:spcAft>
            <a:spcPts val="300"/>
          </a:spcAft>
          <a:buFont typeface="Arial" panose="020B0604020202020204" pitchFamily="34" charset="0"/>
          <a:buChar char="•"/>
          <a:defRPr sz="1400" dirty="0" smtClean="0"/>
        </a:defPPr>
      </a:lstStyle>
    </a:txDef>
  </a:objectDefaults>
  <a:extraClrSchemeLst/>
  <a:custClrLst>
    <a:custClr name="Dräger Dark Blue">
      <a:srgbClr val="002766"/>
    </a:custClr>
    <a:custClr name="Dräger White">
      <a:srgbClr val="FFFFFF"/>
    </a:custClr>
    <a:custClr name="Dräger Air Blue">
      <a:srgbClr val="0091F7"/>
    </a:custClr>
    <a:custClr name="Dräger Dark Grey">
      <a:srgbClr val="344351"/>
    </a:custClr>
    <a:custClr name="Dräger Pale Blue">
      <a:srgbClr val="EDF6FD"/>
    </a:custClr>
    <a:custClr name="Dräger Light Sand">
      <a:srgbClr val="F4F6F2"/>
    </a:custClr>
    <a:custClr>
      <a:srgbClr val="FFFFFF"/>
    </a:custClr>
    <a:custClr>
      <a:srgbClr val="FFFFFF"/>
    </a:custClr>
    <a:custClr>
      <a:srgbClr val="FFFFFF"/>
    </a:custClr>
    <a:custClr name="Signalcolor Danger">
      <a:srgbClr val="D70202"/>
    </a:custClr>
    <a:custClr name="Dräger Light Blue 75%">
      <a:srgbClr val="14B4FF"/>
    </a:custClr>
    <a:custClr name="Dräger Light Blue 50%">
      <a:srgbClr val="6ECDFF"/>
    </a:custClr>
    <a:custClr name="Dräger Light Blue 25%">
      <a:srgbClr val="A0DCFF"/>
    </a:custClr>
    <a:custClr name="Dräger Light Blue 15%">
      <a:srgbClr val="CDEBFF"/>
    </a:custClr>
    <a:custClr>
      <a:srgbClr val="FFFFFF"/>
    </a:custClr>
    <a:custClr>
      <a:srgbClr val="FFFFFF"/>
    </a:custClr>
    <a:custClr>
      <a:srgbClr val="FFFFFF"/>
    </a:custClr>
    <a:custClr>
      <a:srgbClr val="FFFFFF"/>
    </a:custClr>
    <a:custClr>
      <a:srgbClr val="FFFFFF"/>
    </a:custClr>
    <a:custClr name="Signalcolor Warning">
      <a:srgbClr val="FFE300"/>
    </a:custClr>
    <a:custClr name="Dräger Cool Grey 75%">
      <a:srgbClr val="5A646E"/>
    </a:custClr>
    <a:custClr name="Dräger Cool Grey 50%">
      <a:srgbClr val="878C91"/>
    </a:custClr>
    <a:custClr name="Dräger Cool Grey 25%">
      <a:srgbClr val="B4B9BE"/>
    </a:custClr>
    <a:custClr name="Dräger Cool Grey 15%">
      <a:srgbClr val="CDD2D7"/>
    </a:custClr>
    <a:custClr>
      <a:srgbClr val="FFFFFF"/>
    </a:custClr>
    <a:custClr>
      <a:srgbClr val="FFFFFF"/>
    </a:custClr>
    <a:custClr>
      <a:srgbClr val="FFFFFF"/>
    </a:custClr>
    <a:custClr>
      <a:srgbClr val="FFFFFF"/>
    </a:custClr>
    <a:custClr>
      <a:srgbClr val="FFFFFF"/>
    </a:custClr>
    <a:custClr name="Signalcolor Success">
      <a:srgbClr val="00C92C"/>
    </a:custClr>
    <a:custClr name="Dräger Warm Grey 75%">
      <a:srgbClr val="6E6969"/>
    </a:custClr>
    <a:custClr name="Dräger Warm Grey 50%">
      <a:srgbClr val="969191"/>
    </a:custClr>
    <a:custClr name="Dräger Warm Grey 25%">
      <a:srgbClr val="B4AFAF"/>
    </a:custClr>
    <a:custClr name="Dräger Warm Grey 15%">
      <a:srgbClr val="DCD7D7"/>
    </a:custClr>
    <a:custClr>
      <a:srgbClr val="FFFFFF"/>
    </a:custClr>
    <a:custClr>
      <a:srgbClr val="FFFFFF"/>
    </a:custClr>
    <a:custClr>
      <a:srgbClr val="FFFFFF"/>
    </a:custClr>
    <a:custClr>
      <a:srgbClr val="FFFFFF"/>
    </a:custClr>
    <a:custClr>
      <a:srgbClr val="FFFFFF"/>
    </a:custClr>
    <a:custClr>
      <a:srgbClr val="FFFFFF"/>
    </a:custClr>
    <a:custClr name="Dräger Orange">
      <a:srgbClr val="FF8F1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Tema4" id="{24176EF6-3D58-43D4-9B9B-29DE1C5A953D}" vid="{C84BE25D-F257-426E-810F-1A843A3C6F53}"/>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räger">
    <a:dk1>
      <a:srgbClr val="1E1E1E"/>
    </a:dk1>
    <a:lt1>
      <a:sysClr val="window" lastClr="FFFFFF"/>
    </a:lt1>
    <a:dk2>
      <a:srgbClr val="E8DED1"/>
    </a:dk2>
    <a:lt2>
      <a:srgbClr val="DCDCDC"/>
    </a:lt2>
    <a:accent1>
      <a:srgbClr val="0038A6"/>
    </a:accent1>
    <a:accent2>
      <a:srgbClr val="98AFDB"/>
    </a:accent2>
    <a:accent3>
      <a:srgbClr val="96D5EA"/>
    </a:accent3>
    <a:accent4>
      <a:srgbClr val="B9C54A"/>
    </a:accent4>
    <a:accent5>
      <a:srgbClr val="4C73C0"/>
    </a:accent5>
    <a:accent6>
      <a:srgbClr val="F6A800"/>
    </a:accent6>
    <a:hlink>
      <a:srgbClr val="1E1E1E"/>
    </a:hlink>
    <a:folHlink>
      <a:srgbClr val="1E1E1E"/>
    </a:folHlink>
  </a:clrScheme>
  <a:fontScheme name="Benutzerdefiniert 12">
    <a:majorFont>
      <a:latin typeface="DraegerSanBol"/>
      <a:ea typeface=""/>
      <a:cs typeface=""/>
    </a:majorFont>
    <a:minorFont>
      <a:latin typeface="DraegerSanLig"/>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SlideDetailsDTO xmlns:xsi="http://www.w3.org/2001/XMLSchema-instance" xmlns:xsd="http://www.w3.org/2001/XMLSchema">
  <ID>E59F4CBC-FD67-43FC-89D7-0095E96604F3</ID>
  <Status>Created</Status>
  <SlideVersion>0</SlideVersion>
  <IsLocked>false</IsLocked>
  <HasRework>false</HasRework>
  <C1 xsi:nil="true"/>
  <C2 xsi:nil="true"/>
  <C3 xsi:nil="true"/>
  <C4 xsi:nil="true"/>
  <C5 xsi:nil="true"/>
  <C6 xsi:nil="true"/>
  <C7 xsi:nil="true"/>
  <IsModified>false</IsModified>
  <IsSummarySlide>false</IsSummarySlide>
  <EstimatedMinutes>0</EstimatedMinutes>
</SlideDetailsDTO>
</file>

<file path=customXml/item2.xml><?xml version="1.0" encoding="utf-8"?>
<SlideDetailsDTO xmlns:xsi="http://www.w3.org/2001/XMLSchema-instance" xmlns:xsd="http://www.w3.org/2001/XMLSchema">
  <ID>97805DBA-7ACB-4874-A5FA-18C07C2E9015</ID>
  <Status>Created</Status>
  <SlideVersion>0</SlideVersion>
  <IsLocked>false</IsLocked>
  <HasRework>false</HasRework>
  <C1 xsi:nil="true"/>
  <C2 xsi:nil="true"/>
  <C3 xsi:nil="true"/>
  <C4 xsi:nil="true"/>
  <C5 xsi:nil="true"/>
  <C6 xsi:nil="true"/>
  <C7 xsi:nil="true"/>
  <IsModified>false</IsModified>
  <IsSummarySlide>false</IsSummarySlide>
  <EstimatedMinutes>0</EstimatedMinutes>
</SlideDetailsDTO>
</file>

<file path=customXml/item3.xml><?xml version="1.0" encoding="utf-8"?>
<SlideDetailsDTO xmlns:xsi="http://www.w3.org/2001/XMLSchema-instance" xmlns:xsd="http://www.w3.org/2001/XMLSchema">
  <ID>4B25951E-85BA-4B74-964E-B278C3CB5F6D</ID>
  <Status>Created</Status>
  <SlideVersion>0</SlideVersion>
  <IsLocked>false</IsLocked>
  <HasRework>false</HasRework>
  <C1 xsi:nil="true"/>
  <C2 xsi:nil="true"/>
  <C3 xsi:nil="true"/>
  <C4 xsi:nil="true"/>
  <C5 xsi:nil="true"/>
  <C6 xsi:nil="true"/>
  <C7 xsi:nil="true"/>
  <IsModified>false</IsModified>
  <IsSummarySlide>false</IsSummarySlide>
  <EstimatedMinutes>0</EstimatedMinutes>
</SlideDetailsDTO>
</file>

<file path=customXml/item4.xml><?xml version="1.0" encoding="utf-8"?>
<SlideDetailsDTO xmlns:xsi="http://www.w3.org/2001/XMLSchema-instance" xmlns:xsd="http://www.w3.org/2001/XMLSchema">
  <ID>1787C91D-752C-4B98-869C-D1A7DC931CD5</ID>
  <Status>Created</Status>
  <SlideVersion>0</SlideVersion>
  <IsLocked>false</IsLocked>
  <HasRework>false</HasRework>
  <C1 xsi:nil="true"/>
  <C2 xsi:nil="true"/>
  <C3 xsi:nil="true"/>
  <C4 xsi:nil="true"/>
  <C5 xsi:nil="true"/>
  <C6 xsi:nil="true"/>
  <C7 xsi:nil="true"/>
  <IsModified>false</IsModified>
  <IsSummarySlide>false</IsSummarySlide>
  <EstimatedMinutes>0</EstimatedMinutes>
</SlideDetailsDTO>
</file>

<file path=customXml/itemProps1.xml><?xml version="1.0" encoding="utf-8"?>
<ds:datastoreItem xmlns:ds="http://schemas.openxmlformats.org/officeDocument/2006/customXml" ds:itemID="{FA92902F-7287-4F0F-88CF-33DFCDBDA3EE}">
  <ds:schemaRefs>
    <ds:schemaRef ds:uri="http://www.w3.org/2001/XMLSchema"/>
  </ds:schemaRefs>
</ds:datastoreItem>
</file>

<file path=customXml/itemProps2.xml><?xml version="1.0" encoding="utf-8"?>
<ds:datastoreItem xmlns:ds="http://schemas.openxmlformats.org/officeDocument/2006/customXml" ds:itemID="{C96FFAF9-7524-4944-9063-6C3AAF892553}">
  <ds:schemaRefs>
    <ds:schemaRef ds:uri="http://www.w3.org/2001/XMLSchema"/>
  </ds:schemaRefs>
</ds:datastoreItem>
</file>

<file path=customXml/itemProps3.xml><?xml version="1.0" encoding="utf-8"?>
<ds:datastoreItem xmlns:ds="http://schemas.openxmlformats.org/officeDocument/2006/customXml" ds:itemID="{B97AEBF0-0F50-4A2C-9B7F-E2059B5C1286}">
  <ds:schemaRefs>
    <ds:schemaRef ds:uri="http://www.w3.org/2001/XMLSchema"/>
  </ds:schemaRefs>
</ds:datastoreItem>
</file>

<file path=customXml/itemProps4.xml><?xml version="1.0" encoding="utf-8"?>
<ds:datastoreItem xmlns:ds="http://schemas.openxmlformats.org/officeDocument/2006/customXml" ds:itemID="{F369B9A5-5C0E-47E1-B6BC-FE4E4A2FB622}">
  <ds:schemaRefs>
    <ds:schemaRef ds:uri="http://www.w3.org/2001/XMLSchema"/>
  </ds:schemaRefs>
</ds:datastoreItem>
</file>

<file path=docMetadata/LabelInfo.xml><?xml version="1.0" encoding="utf-8"?>
<clbl:labelList xmlns:clbl="http://schemas.microsoft.com/office/2020/mipLabelMetadata">
  <clbl:label id="{16b2258f-3676-449a-9218-817a22e44788}" enabled="1" method="Privileged" siteId="{e8d897a8-f400-4625-858a-6f3ae627542b}" removed="0"/>
</clbl:labelList>
</file>

<file path=docProps/app.xml><?xml version="1.0" encoding="utf-8"?>
<Properties xmlns="http://schemas.openxmlformats.org/officeDocument/2006/extended-properties" xmlns:vt="http://schemas.openxmlformats.org/officeDocument/2006/docPropsVTypes">
  <Template>Tema1</Template>
  <TotalTime>3373</TotalTime>
  <Words>3271</Words>
  <Application>Microsoft Office PowerPoint</Application>
  <PresentationFormat>Widescreen</PresentationFormat>
  <Paragraphs>583</Paragraphs>
  <Slides>57</Slides>
  <Notes>9</Notes>
  <HiddenSlides>1</HiddenSlides>
  <MMClips>0</MMClips>
  <ScaleCrop>false</ScaleCrop>
  <HeadingPairs>
    <vt:vector size="8" baseType="variant">
      <vt:variant>
        <vt:lpstr>Fonts Used</vt:lpstr>
      </vt:variant>
      <vt:variant>
        <vt:i4>15</vt:i4>
      </vt:variant>
      <vt:variant>
        <vt:lpstr>Theme</vt:lpstr>
      </vt:variant>
      <vt:variant>
        <vt:i4>6</vt:i4>
      </vt:variant>
      <vt:variant>
        <vt:lpstr>Embedded OLE Servers</vt:lpstr>
      </vt:variant>
      <vt:variant>
        <vt:i4>1</vt:i4>
      </vt:variant>
      <vt:variant>
        <vt:lpstr>Slide Titles</vt:lpstr>
      </vt:variant>
      <vt:variant>
        <vt:i4>57</vt:i4>
      </vt:variant>
    </vt:vector>
  </HeadingPairs>
  <TitlesOfParts>
    <vt:vector size="79" baseType="lpstr">
      <vt:lpstr>Arial</vt:lpstr>
      <vt:lpstr>Calibri</vt:lpstr>
      <vt:lpstr>Draeger Pangea Medium</vt:lpstr>
      <vt:lpstr>Draeger Pangea Text</vt:lpstr>
      <vt:lpstr>Draeger Pangea Text Light</vt:lpstr>
      <vt:lpstr>Draeger Pangea Text SemiBold</vt:lpstr>
      <vt:lpstr>DraegerPangeaDisplay</vt:lpstr>
      <vt:lpstr>DraegerPangeaText</vt:lpstr>
      <vt:lpstr>DraegerSanBol</vt:lpstr>
      <vt:lpstr>DraegerSanLig</vt:lpstr>
      <vt:lpstr>DraegerSanRegIta</vt:lpstr>
      <vt:lpstr>DraegerWalbaum</vt:lpstr>
      <vt:lpstr>Helvetica</vt:lpstr>
      <vt:lpstr>Symbol</vt:lpstr>
      <vt:lpstr>Wingdings</vt:lpstr>
      <vt:lpstr>Tema1</vt:lpstr>
      <vt:lpstr>1_Drägerwerk AG &amp; Co. KGaA</vt:lpstr>
      <vt:lpstr>3_Drägerwerk AG &amp; Co. KGaA</vt:lpstr>
      <vt:lpstr>Drägerwerk AG &amp; Co. KGaA</vt:lpstr>
      <vt:lpstr>2_Drägerwerk AG &amp; Co. KGaA</vt:lpstr>
      <vt:lpstr>Tema4</vt:lpstr>
      <vt:lpstr>think-cell Slide</vt:lpstr>
      <vt:lpstr>PowerPoint Presentation</vt:lpstr>
      <vt:lpstr>PowerPoint Presentation</vt:lpstr>
      <vt:lpstr>Dräger México</vt:lpstr>
      <vt:lpstr>¿Quienes somos?</vt:lpstr>
      <vt:lpstr>Dräger</vt:lpstr>
      <vt:lpstr>The Safety Essence</vt:lpstr>
      <vt:lpstr>Mercados Nuestros Clientes</vt:lpstr>
      <vt:lpstr>PowerPoint Presentation</vt:lpstr>
      <vt:lpstr>Entrenamiento Detección de Gases</vt:lpstr>
      <vt:lpstr>Agenda  Octubre  2025</vt:lpstr>
      <vt:lpstr>Principios básicos</vt:lpstr>
      <vt:lpstr>Detectores de Gas Portátil Dräger Historia </vt:lpstr>
      <vt:lpstr>Fundamentos de la detección de gases Composición de la atmósfera en % por vol</vt:lpstr>
      <vt:lpstr>Fundamentos de la detección de gases Riesgos potenciales de gases y vapores</vt:lpstr>
      <vt:lpstr>Fundamentos de la detección de gases ppm y % Vol</vt:lpstr>
      <vt:lpstr>Fundamentos de la detección de gases Triángulo de fuego</vt:lpstr>
      <vt:lpstr>LEL y UEL – Ejemplo de mezclas de sustancias inflamables y oxígeno</vt:lpstr>
      <vt:lpstr>LEL y UEL – Ejemplo de mezclas de sustancias inflamables y oxígeno</vt:lpstr>
      <vt:lpstr>Muestreo de Gases Rangos de Gases Tóxicos</vt:lpstr>
      <vt:lpstr>Muestreo de Gases Rangos de Gases Tóxicos</vt:lpstr>
      <vt:lpstr>Muestreo de Gases Rangos de Gases Tóxicos</vt:lpstr>
      <vt:lpstr>Muestreo de Gases Rangos de Gases Tóxicos</vt:lpstr>
      <vt:lpstr>Muestreo de Gases Rangos de Gases Tóxicos</vt:lpstr>
      <vt:lpstr>Fosfina PH3 Detalles</vt:lpstr>
      <vt:lpstr>Bromuro de metilo CH3Br Detalles</vt:lpstr>
      <vt:lpstr>Tecnología de detección</vt:lpstr>
      <vt:lpstr>Detección de Gases</vt:lpstr>
      <vt:lpstr>Funcionamiento  Tubos Colorimétricos</vt:lpstr>
      <vt:lpstr>Funcionamiento  Tubos Colorimétricos</vt:lpstr>
      <vt:lpstr>Tecnología de detección  Sensores electroquímicos</vt:lpstr>
      <vt:lpstr>Tecnología de detección Sensores Catalíticos</vt:lpstr>
      <vt:lpstr>Tecnología de detección Sensores Infrarrojos</vt:lpstr>
      <vt:lpstr>Tecnología de detección  Sensores PID</vt:lpstr>
      <vt:lpstr>T90</vt:lpstr>
      <vt:lpstr>Sensibilidad Cruzada</vt:lpstr>
      <vt:lpstr>Aplicaciones de campo</vt:lpstr>
      <vt:lpstr>PowerPoint Presentation</vt:lpstr>
      <vt:lpstr>Aplicaciones Monitoreo personal del aire
</vt:lpstr>
      <vt:lpstr>Aplicaciones Entrada a espacios confinados</vt:lpstr>
      <vt:lpstr>Aplicaciones Búsqueda de fugas
</vt:lpstr>
      <vt:lpstr>Aplicaciones Monitoreo de área
</vt:lpstr>
      <vt:lpstr>Muestreo de Gases Conceptos</vt:lpstr>
      <vt:lpstr>Muestreo de Gases ¿Cuando realizar un muestreo?</vt:lpstr>
      <vt:lpstr>Muestreo de Gases Factores a tener en consideración</vt:lpstr>
      <vt:lpstr>Muestreo de Gases Factores a tener en consideración</vt:lpstr>
      <vt:lpstr>Muestreo de Gases Medición en vertical</vt:lpstr>
      <vt:lpstr>Gas Detection Connect El Enfoque</vt:lpstr>
      <vt:lpstr>La  Visión </vt:lpstr>
      <vt:lpstr>El Sistema </vt:lpstr>
      <vt:lpstr>Gas Detection Connect</vt:lpstr>
      <vt:lpstr>GDC</vt:lpstr>
      <vt:lpstr>Dräger X-node </vt:lpstr>
      <vt:lpstr>Mantenimiento</vt:lpstr>
      <vt:lpstr>Mantenimiento ¿Que es una verificación y Calibración?</vt:lpstr>
      <vt:lpstr>Gracias  por su atención</vt:lpstr>
      <vt:lpstr>Preguntas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Rodriguez, Carlos</dc:creator>
  <cp:lastModifiedBy>Nunez, Sergio</cp:lastModifiedBy>
  <cp:revision>11</cp:revision>
  <dcterms:created xsi:type="dcterms:W3CDTF">2023-02-16T00:37:46Z</dcterms:created>
  <dcterms:modified xsi:type="dcterms:W3CDTF">2025-10-08T20:54:01Z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Tema de Office:8</vt:lpwstr>
  </property>
  <property fmtid="{D5CDD505-2E9C-101B-9397-08002B2CF9AE}" pid="3" name="ClassificationContentMarkingHeaderText">
    <vt:lpwstr>Internal</vt:lpwstr>
  </property>
  <property fmtid="{D5CDD505-2E9C-101B-9397-08002B2CF9AE}" pid="4" name="MSIP_Label_16b2258f-3676-449a-9218-817a22e44788_Enabled">
    <vt:lpwstr>true</vt:lpwstr>
  </property>
  <property fmtid="{D5CDD505-2E9C-101B-9397-08002B2CF9AE}" pid="5" name="MSIP_Label_16b2258f-3676-449a-9218-817a22e44788_SetDate">
    <vt:lpwstr>2023-06-12T12:32:42Z</vt:lpwstr>
  </property>
  <property fmtid="{D5CDD505-2E9C-101B-9397-08002B2CF9AE}" pid="6" name="MSIP_Label_16b2258f-3676-449a-9218-817a22e44788_Method">
    <vt:lpwstr>Privileged</vt:lpwstr>
  </property>
  <property fmtid="{D5CDD505-2E9C-101B-9397-08002B2CF9AE}" pid="7" name="MSIP_Label_16b2258f-3676-449a-9218-817a22e44788_Name">
    <vt:lpwstr>Internal - Labeled</vt:lpwstr>
  </property>
  <property fmtid="{D5CDD505-2E9C-101B-9397-08002B2CF9AE}" pid="8" name="MSIP_Label_16b2258f-3676-449a-9218-817a22e44788_SiteId">
    <vt:lpwstr>e8d897a8-f400-4625-858a-6f3ae627542b</vt:lpwstr>
  </property>
  <property fmtid="{D5CDD505-2E9C-101B-9397-08002B2CF9AE}" pid="9" name="MSIP_Label_16b2258f-3676-449a-9218-817a22e44788_ActionId">
    <vt:lpwstr>77d6f020-a5ab-49f2-a7e1-d3dc36c9bd40</vt:lpwstr>
  </property>
  <property fmtid="{D5CDD505-2E9C-101B-9397-08002B2CF9AE}" pid="10" name="MSIP_Label_16b2258f-3676-449a-9218-817a22e44788_ContentBits">
    <vt:lpwstr>1</vt:lpwstr>
  </property>
</Properties>
</file>